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801BB-FD05-48A6-96CC-BEDE470E66A8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101F89-C3C8-411F-AC4E-FE0C6D481D1D}" type="datetime1">
              <a:rPr lang="fr-FR" noProof="0" smtClean="0"/>
              <a:t>14/06/2018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6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DK Crayon Crumble" panose="00070001040701010105" pitchFamily="18" charset="0"/>
              </a:defRPr>
            </a:lvl1pPr>
          </a:lstStyle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KG What the Teacher Wants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dirty="0" smtClean="0"/>
              <a:t>Modifier le style des sous-titres du masque</a:t>
            </a:r>
            <a:endParaRPr lang="fr-FR" dirty="0"/>
          </a:p>
        </p:txBody>
      </p:sp>
      <p:sp>
        <p:nvSpPr>
          <p:cNvPr id="11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58B253A-C60C-446F-BF32-D25BC5270AF5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97267F-9C36-44DE-83AC-52D06FCBA136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/>
            </a:lvl1pPr>
          </a:lstStyle>
          <a:p>
            <a:fld id="{A58689FB-1A87-46B3-BF3F-F50E4336314B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sz="7200" b="1">
                <a:latin typeface="DK Crayon Crumble" panose="00070001040701010105" pitchFamily="18" charset="0"/>
              </a:defRPr>
            </a:lvl1pPr>
          </a:lstStyle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KG What the Teacher Wants" panose="02000000000000000000" pitchFamily="2" charset="0"/>
              </a:defRPr>
            </a:lvl1pPr>
            <a:lvl2pPr>
              <a:defRPr>
                <a:latin typeface="KG What the Teacher Wants" panose="02000000000000000000" pitchFamily="2" charset="0"/>
              </a:defRPr>
            </a:lvl2pPr>
            <a:lvl3pPr>
              <a:defRPr>
                <a:latin typeface="KG What the Teacher Wants" panose="02000000000000000000" pitchFamily="2" charset="0"/>
              </a:defRPr>
            </a:lvl3pPr>
            <a:lvl4pPr>
              <a:defRPr>
                <a:latin typeface="KG What the Teacher Wants" panose="02000000000000000000" pitchFamily="2" charset="0"/>
              </a:defRPr>
            </a:lvl4pPr>
            <a:lvl5pPr>
              <a:defRPr>
                <a:latin typeface="KG What the Teacher Wants" panose="02000000000000000000" pitchFamily="2" charset="0"/>
              </a:defRPr>
            </a:lvl5pPr>
          </a:lstStyle>
          <a:p>
            <a:pPr lvl="0" rtl="0"/>
            <a:r>
              <a:rPr lang="fr-FR" dirty="0" smtClean="0"/>
              <a:t>Modifier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0B4B9-7DDB-465A-978C-C7AE9D64BC02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" y="282676"/>
            <a:ext cx="754084" cy="1095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65" y="257968"/>
            <a:ext cx="629255" cy="10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0160" y="1246689"/>
            <a:ext cx="9628632" cy="441617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 bwMode="black">
          <a:xfrm>
            <a:off x="1475873" y="1622567"/>
            <a:ext cx="9288379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DK Crayon Crumble" panose="00070001040701010105" pitchFamily="18" charset="0"/>
              </a:defRPr>
            </a:lvl1pPr>
          </a:lstStyle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9AAC13B-36B6-4F85-B793-76954BA56095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E95E67-AEDF-4C51-A5C0-2E715EBB1C5A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D7215D-F21F-45DC-9287-73F8D38530E4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3D6300-A925-4E40-83D3-DB7425DA8D92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2F62A-CC2E-49E6-88EB-571B3FF2DE8A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3389F6-3AC3-4117-8BF2-9CD446E468A0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FB81F-413D-4B3C-ACB3-41869F69AF48}" type="datetime1">
              <a:rPr lang="fr-FR" smtClean="0"/>
              <a:t>14/06/2018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/>
        </p:nvSpPr>
        <p:spPr>
          <a:xfrm>
            <a:off x="0" y="1484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111212"/>
            <a:ext cx="12188952" cy="137125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1280160" y="120355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</a:p>
          <a:p>
            <a:pPr lvl="5" rtl="0"/>
            <a:r>
              <a:rPr lang="fr-FR" dirty="0" smtClean="0"/>
              <a:t>Sixième</a:t>
            </a:r>
          </a:p>
          <a:p>
            <a:pPr lvl="6" rtl="0"/>
            <a:r>
              <a:rPr lang="fr-FR" dirty="0" smtClean="0"/>
              <a:t>Septième</a:t>
            </a:r>
          </a:p>
          <a:p>
            <a:pPr lvl="7" rtl="0"/>
            <a:r>
              <a:rPr lang="fr-FR" dirty="0" smtClean="0"/>
              <a:t>Huitième</a:t>
            </a:r>
          </a:p>
          <a:p>
            <a:pPr lvl="8" rtl="0"/>
            <a:r>
              <a:rPr lang="fr-FR" dirty="0" smtClean="0"/>
              <a:t>Neuvième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83A09EB0-8DC2-4DED-ACA5-A7797F41DE4D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0" name="Rectangle 8"/>
          <p:cNvSpPr/>
          <p:nvPr userDrawn="1"/>
        </p:nvSpPr>
        <p:spPr>
          <a:xfrm>
            <a:off x="-1" y="6740801"/>
            <a:ext cx="12215813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DK Crayon Crumble" panose="00070001040701010105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KG What the Teacher Wants" panose="02000000000000000000" pitchFamily="2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90589" y="2152998"/>
            <a:ext cx="7697847" cy="1579929"/>
          </a:xfrm>
        </p:spPr>
        <p:txBody>
          <a:bodyPr rtlCol="0">
            <a:noAutofit/>
          </a:bodyPr>
          <a:lstStyle/>
          <a:p>
            <a:pPr rtl="0"/>
            <a:r>
              <a:rPr lang="fr-FR" sz="9600" dirty="0" err="1" smtClean="0">
                <a:latin typeface="DK Crayon Crumble" panose="00070001040701010105" pitchFamily="18" charset="0"/>
              </a:rPr>
              <a:t>Student</a:t>
            </a:r>
            <a:r>
              <a:rPr lang="fr-FR" sz="9600" dirty="0" smtClean="0">
                <a:latin typeface="DK Crayon Crumble" panose="00070001040701010105" pitchFamily="18" charset="0"/>
              </a:rPr>
              <a:t> </a:t>
            </a:r>
            <a:r>
              <a:rPr lang="fr-FR" sz="9600" dirty="0" err="1" smtClean="0">
                <a:latin typeface="DK Crayon Crumble" panose="00070001040701010105" pitchFamily="18" charset="0"/>
              </a:rPr>
              <a:t>Invaders</a:t>
            </a:r>
            <a:endParaRPr lang="fr-FR" sz="9600" dirty="0">
              <a:latin typeface="DK Crayon Crumble" panose="00070001040701010105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>
                <a:latin typeface="KG What the Teacher Wants" panose="02000000000000000000" pitchFamily="2" charset="0"/>
              </a:rPr>
              <a:t>Par Senistan </a:t>
            </a:r>
            <a:r>
              <a:rPr lang="fr-FR" dirty="0" err="1" smtClean="0">
                <a:latin typeface="KG What the Teacher Wants" panose="02000000000000000000" pitchFamily="2" charset="0"/>
              </a:rPr>
              <a:t>Jegarajasingam</a:t>
            </a:r>
            <a:endParaRPr lang="fr-FR" dirty="0" smtClean="0">
              <a:latin typeface="KG What the Teacher Wants" panose="02000000000000000000" pitchFamily="2" charset="0"/>
            </a:endParaRPr>
          </a:p>
          <a:p>
            <a:pPr rtl="0"/>
            <a:r>
              <a:rPr lang="fr-FR" dirty="0" smtClean="0">
                <a:latin typeface="KG What the Teacher Wants" panose="02000000000000000000" pitchFamily="2" charset="0"/>
              </a:rPr>
              <a:t>SI-C4a</a:t>
            </a:r>
            <a:endParaRPr lang="fr-FR" dirty="0">
              <a:latin typeface="KG What the Teacher Wants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8" y="4971319"/>
            <a:ext cx="1184099" cy="16874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3" y="4006991"/>
            <a:ext cx="527252" cy="6147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8" y="157410"/>
            <a:ext cx="1184099" cy="16298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10251" y="1393153"/>
            <a:ext cx="831273" cy="3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DK Crayon Crumble" panose="00070001040701010105" pitchFamily="18" charset="0"/>
              </a:rPr>
              <a:t>English</a:t>
            </a:r>
            <a:endParaRPr lang="fr-CH" dirty="0">
              <a:latin typeface="DK Crayon Crumble" panose="00070001040701010105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-1524" y="249382"/>
            <a:ext cx="12192000" cy="1197038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b="1" dirty="0" smtClean="0">
                <a:latin typeface="DK Crayon Crumble" panose="00070001040701010105" pitchFamily="18" charset="0"/>
              </a:rPr>
              <a:t>Table des matières</a:t>
            </a:r>
            <a:endParaRPr lang="fr-FR" sz="7200" b="1" dirty="0">
              <a:latin typeface="DK Crayon Crumble" panose="00070001040701010105" pitchFamily="18" charset="0"/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280160" y="1961805"/>
            <a:ext cx="9628632" cy="4522122"/>
          </a:xfrm>
        </p:spPr>
        <p:txBody>
          <a:bodyPr rtlCol="0"/>
          <a:lstStyle/>
          <a:p>
            <a:pPr rtl="0"/>
            <a:r>
              <a:rPr lang="fr-FR" dirty="0" smtClean="0">
                <a:latin typeface="KG What the Teacher Wants" panose="02000000000000000000" pitchFamily="2" charset="0"/>
              </a:rPr>
              <a:t>En quoi consiste le projet?</a:t>
            </a: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Planning final</a:t>
            </a:r>
          </a:p>
          <a:p>
            <a:pPr rtl="0"/>
            <a:r>
              <a:rPr lang="fr-FR" dirty="0" smtClean="0">
                <a:latin typeface="KG What the Teacher Wants" panose="02000000000000000000" pitchFamily="2" charset="0"/>
              </a:rPr>
              <a:t>Explication approfondie du projet</a:t>
            </a: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Particularités</a:t>
            </a:r>
          </a:p>
          <a:p>
            <a:pPr lvl="1"/>
            <a:r>
              <a:rPr lang="fr-FR" dirty="0" smtClean="0"/>
              <a:t>Difficultés rencontrées</a:t>
            </a:r>
          </a:p>
          <a:p>
            <a:pPr lvl="1"/>
            <a:endParaRPr lang="fr-FR" dirty="0" smtClean="0">
              <a:latin typeface="KG What the Teacher Wants" panose="02000000000000000000" pitchFamily="2" charset="0"/>
            </a:endParaRPr>
          </a:p>
          <a:p>
            <a:pPr rtl="0"/>
            <a:r>
              <a:rPr lang="fr-FR" dirty="0" smtClean="0">
                <a:latin typeface="KG What the Teacher Wants" panose="02000000000000000000" pitchFamily="2" charset="0"/>
              </a:rPr>
              <a:t>Conclusion</a:t>
            </a:r>
            <a:endParaRPr lang="fr-FR" dirty="0">
              <a:latin typeface="KG What the Teacher Wants" panose="02000000000000000000" pitchFamily="2" charset="0"/>
            </a:endParaRP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Points positifs</a:t>
            </a:r>
            <a:r>
              <a:rPr lang="fr-FR" dirty="0">
                <a:latin typeface="KG What the Teacher Wants" panose="02000000000000000000" pitchFamily="2" charset="0"/>
              </a:rPr>
              <a:t> </a:t>
            </a:r>
            <a:r>
              <a:rPr lang="fr-FR" dirty="0" smtClean="0">
                <a:latin typeface="KG What the Teacher Wants" panose="02000000000000000000" pitchFamily="2" charset="0"/>
              </a:rPr>
              <a:t>et négatifs</a:t>
            </a: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Amélioration</a:t>
            </a:r>
          </a:p>
          <a:p>
            <a:pPr lvl="1"/>
            <a:r>
              <a:rPr lang="fr-FR" dirty="0" smtClean="0">
                <a:latin typeface="KG What the Teacher Wants" panose="02000000000000000000" pitchFamily="2" charset="0"/>
              </a:rPr>
              <a:t>Questions</a:t>
            </a:r>
            <a:endParaRPr lang="fr-FR" dirty="0" smtClean="0">
              <a:latin typeface="KG What the Teacher Want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873" y="1622568"/>
            <a:ext cx="9288379" cy="976254"/>
          </a:xfrm>
        </p:spPr>
        <p:txBody>
          <a:bodyPr/>
          <a:lstStyle/>
          <a:p>
            <a:pPr algn="ctr"/>
            <a:r>
              <a:rPr lang="fr-CH" dirty="0" smtClean="0">
                <a:latin typeface="DK Crayon Crumble" panose="00070001040701010105" pitchFamily="18" charset="0"/>
              </a:rPr>
              <a:t>En quoi consiste le projet?</a:t>
            </a:r>
            <a:endParaRPr lang="fr-CH" dirty="0">
              <a:latin typeface="DK Crayon Crumble" panose="00070001040701010105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84" y="2598822"/>
            <a:ext cx="1116755" cy="16225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4" y="4450256"/>
            <a:ext cx="2145726" cy="7473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86403" y="4526187"/>
            <a:ext cx="141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>
                <a:latin typeface="DK Crayon Crumble" panose="00070001040701010105" pitchFamily="18" charset="0"/>
              </a:rPr>
              <a:t>Anglais</a:t>
            </a:r>
            <a:endParaRPr lang="fr-CH" sz="3600" dirty="0">
              <a:latin typeface="DK Crayon Crumble" panose="00070001040701010105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7200" b="1" dirty="0" smtClean="0"/>
              <a:t>Présentation du projet</a:t>
            </a:r>
            <a:endParaRPr lang="fr-CH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Jeu mobile développé sur Android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64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jets éducatifs 16 x 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27_TF03462902_TF03462902.potx" id="{A59AF3D5-244B-438E-B80B-8D43B5DC2455}" vid="{17A90BAD-D5E9-44EA-AAAD-F5E2CFCA3A16}"/>
    </a:ext>
  </a:extLst>
</a:theme>
</file>

<file path=ppt/theme/theme2.xml><?xml version="1.0" encoding="utf-8"?>
<a:theme xmlns:a="http://schemas.openxmlformats.org/drawingml/2006/main" name="Thèm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sujets éducatifs, conception « tableau noir » (grand écran)</Template>
  <TotalTime>395</TotalTime>
  <Words>52</Words>
  <Application>Microsoft Office PowerPoint</Application>
  <PresentationFormat>Grand écran</PresentationFormat>
  <Paragraphs>22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DK Crayon Crumble</vt:lpstr>
      <vt:lpstr>KG What the Teacher Wants</vt:lpstr>
      <vt:lpstr>Wingdings</vt:lpstr>
      <vt:lpstr>Sujets éducatifs 16 x 9</vt:lpstr>
      <vt:lpstr>Student Invaders</vt:lpstr>
      <vt:lpstr>Table des matières</vt:lpstr>
      <vt:lpstr>En quoi consiste le projet?</vt:lpstr>
      <vt:lpstr>Présentation du projet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Invaders</dc:title>
  <dc:creator>JEGARAJASINGAM Senistan</dc:creator>
  <cp:lastModifiedBy>JEGARAJASINGAM Senistan</cp:lastModifiedBy>
  <cp:revision>13</cp:revision>
  <dcterms:created xsi:type="dcterms:W3CDTF">2018-06-14T08:17:24Z</dcterms:created>
  <dcterms:modified xsi:type="dcterms:W3CDTF">2018-06-14T14:52:34Z</dcterms:modified>
</cp:coreProperties>
</file>