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4610"/>
  </p:normalViewPr>
  <p:slideViewPr>
    <p:cSldViewPr snapToGrid="0" snapToObjects="1">
      <p:cViewPr varScale="1">
        <p:scale>
          <a:sx n="99" d="100"/>
          <a:sy n="99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80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wpixel.com/image/380346/aerial-view-business-data-analysis-grap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8787" y="169080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Marksheet Analyzer: Python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368787" y="375189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comprehensive tool for insightful academic performance analysis.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368786" y="422915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individual students to entire branches.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82D50-1672-D8A6-1AD2-B35EC5A13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6508" y="0"/>
            <a:ext cx="6523892" cy="822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0D88E6-4CB6-E976-A89D-A169368BE993}"/>
              </a:ext>
            </a:extLst>
          </p:cNvPr>
          <p:cNvSpPr txBox="1"/>
          <p:nvPr/>
        </p:nvSpPr>
        <p:spPr>
          <a:xfrm>
            <a:off x="368786" y="5235586"/>
            <a:ext cx="7315200" cy="53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lang="en-US" sz="2000" b="0" i="0" u="none" strike="noStrike" cap="none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Name : </a:t>
            </a:r>
            <a:r>
              <a:rPr lang="en-US" sz="2000" dirty="0" err="1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Senif</a:t>
            </a:r>
            <a:r>
              <a:rPr lang="en-US" sz="2000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Sherasiya</a:t>
            </a:r>
            <a:endParaRPr lang="en-US" sz="2000" b="0" i="0" u="none" strike="noStrike" cap="non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15433-DC4C-37A2-24C7-14117E4BEF35}"/>
              </a:ext>
            </a:extLst>
          </p:cNvPr>
          <p:cNvSpPr txBox="1"/>
          <p:nvPr/>
        </p:nvSpPr>
        <p:spPr>
          <a:xfrm>
            <a:off x="368786" y="5666616"/>
            <a:ext cx="7315200" cy="535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lang="en-US" sz="2000" b="0" i="0" u="none" strike="noStrike" cap="none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Enroll no: 23002171210165</a:t>
            </a:r>
            <a:endParaRPr lang="en-US" sz="2000" b="0" i="0" u="none" strike="noStrike" cap="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CFC04-3ABA-30F5-D8F0-0618FAB0FC97}"/>
              </a:ext>
            </a:extLst>
          </p:cNvPr>
          <p:cNvSpPr txBox="1"/>
          <p:nvPr/>
        </p:nvSpPr>
        <p:spPr>
          <a:xfrm>
            <a:off x="368786" y="6158289"/>
            <a:ext cx="7315200" cy="535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lang="en-US" sz="2000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lang="en-US" sz="2000" b="0" i="0" u="none" strike="noStrike" cap="none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: CSE    Batch: B5</a:t>
            </a:r>
            <a:endParaRPr lang="en-US" sz="2000" b="0" i="0" u="none" strike="noStrike" cap="non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7702"/>
            <a:ext cx="120357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Analyzing and Comparing Student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79960" y="4114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Individual Analysis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579960" y="46959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In-depth view of each student's strengths.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385691" y="4114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Comparative Analysis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8385691" y="46959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performance against peers.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E971F1-790E-0EA9-C6F2-EDD034C3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926" y="7239000"/>
            <a:ext cx="34163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88945" y="1009509"/>
            <a:ext cx="12252509" cy="853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Analyzing and Comparing Batch Performance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849857" y="33057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2039761" y="3390726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2586973" y="3297142"/>
            <a:ext cx="35433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</a:rPr>
              <a:t>Analyzing Individual Batch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2586973" y="379613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Batch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849857" y="46410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2015949" y="4726011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2586973" y="4641001"/>
            <a:ext cx="34061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</a:rPr>
              <a:t>Comparing Batches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2586973" y="513141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performance and Detailed Analysis subject wise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C29E8D-BAF1-572D-C156-F6F888DA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926" y="7239000"/>
            <a:ext cx="34163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48701"/>
            <a:ext cx="92507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Branch-Wise Performance Analysis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930973"/>
            <a:ext cx="6521410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47418" y="46117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Insights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247418" y="5102141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Data-driven decisions.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930973"/>
            <a:ext cx="6521410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68828" y="46117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Comparison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68828" y="5102141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Different branches.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95989-8275-9B4A-06B3-730C4B129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926" y="7239000"/>
            <a:ext cx="34163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74551"/>
            <a:ext cx="12600238" cy="953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Conclusion: Benefits and Future Enhancements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450612" y="2960964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677426" y="31877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Enhanced Insights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77426" y="367819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Deeper understanding of academic performance.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450612" y="4494727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1677426" y="4721541"/>
            <a:ext cx="29831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Data-Driven Decisions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77426" y="521195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Targeted improvement strategies.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ADADD-346E-A6C4-F1FA-E535233C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926" y="7239000"/>
            <a:ext cx="34163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2193" y="3785524"/>
            <a:ext cx="3866013" cy="6585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Thank You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5549A-D1A0-9E2F-0436-DB3D54B5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926" y="7239000"/>
            <a:ext cx="3416300" cy="99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116</Words>
  <Application>Microsoft Macintosh PowerPoint</Application>
  <PresentationFormat>Custom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Playfair Display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Senif </cp:lastModifiedBy>
  <cp:revision>4</cp:revision>
  <dcterms:created xsi:type="dcterms:W3CDTF">2025-02-27T14:02:33Z</dcterms:created>
  <dcterms:modified xsi:type="dcterms:W3CDTF">2025-02-27T14:27:58Z</dcterms:modified>
</cp:coreProperties>
</file>