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e2a03cd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be2a03cd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aa69b0c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aa69b0c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aa232441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aa232441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e2a03c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e2a03c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be2a03cd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be2a03cd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e2a03cd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e2a03cd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aa6ec9d0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aa6ec9d0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aa232441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aa232441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aa232441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aa232441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aa232441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aa232441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be2a03cd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be2a03cd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Design, Build, and Enrich Knowledge Base Based on Machine Learning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Sponsored</a:t>
            </a:r>
            <a:r>
              <a:rPr lang="en" sz="1800">
                <a:solidFill>
                  <a:srgbClr val="FFFFFF"/>
                </a:solidFill>
              </a:rPr>
              <a:t> by DXC Technology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884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Jonathan Lawrence, Jeremy Ramilo, and </a:t>
            </a:r>
            <a:r>
              <a:rPr lang="en">
                <a:solidFill>
                  <a:srgbClr val="FFFFFF"/>
                </a:solidFill>
              </a:rPr>
              <a:t>Jacob Wilson with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Chandra Kamalakantha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266575" y="360675"/>
            <a:ext cx="86013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- Future Work </a:t>
            </a:r>
            <a:endParaRPr sz="3000"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729175" y="1275975"/>
            <a:ext cx="70263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 would be good feature to implement in the </a:t>
            </a:r>
            <a:r>
              <a:rPr lang="en"/>
              <a:t>future</a:t>
            </a:r>
            <a:r>
              <a:rPr lang="en"/>
              <a:t> to make our project more usable for the DXC employees. Our sponsor said it was </a:t>
            </a:r>
            <a:r>
              <a:rPr lang="en"/>
              <a:t>unnecessary, but we would still like to add one so that our project is easier to use and visualize.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729175" y="1199775"/>
            <a:ext cx="70263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aven Pro"/>
                <a:ea typeface="Maven Pro"/>
                <a:cs typeface="Maven Pro"/>
                <a:sym typeface="Maven Pro"/>
              </a:rPr>
              <a:t>Demo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[1] S. W. Ambler, “UML Use-Case Diagrams,” </a:t>
            </a:r>
            <a:r>
              <a:rPr i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Elements of UML™ 2.0 Style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pp.    33–46.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[2] “AWS General Reference: Reference Guide,” </a:t>
            </a:r>
            <a:r>
              <a:rPr i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AWS General Reference 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no. 1.0, 2019.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41875" y="277500"/>
            <a:ext cx="8388900" cy="18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Organization</a:t>
            </a:r>
            <a:r>
              <a:rPr lang="en"/>
              <a:t> 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321475" y="2124900"/>
            <a:ext cx="67980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Team Members: 						Sponsor: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Jeremy Ramilo - Team Leader			Chandra Kamalakantha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Jonathan Lawrence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Jacob Wilson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034975" y="333650"/>
            <a:ext cx="68607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Overview  </a:t>
            </a:r>
            <a:endParaRPr sz="3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75000" y="1426425"/>
            <a:ext cx="70479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was to design, build, and implement a system that could return articles based on a user submitted ticket.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Luckily for us, the ticketing system was implemented by a previous group, so we were tasked with returning a list of articles related to the keyword entered into the system by a DXC employee.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While our project was intended to include machine learning our sponsor decided that a deterministic algorithm would be more </a:t>
            </a:r>
            <a:r>
              <a:rPr lang="en"/>
              <a:t>appropriate</a:t>
            </a:r>
            <a:r>
              <a:rPr lang="en"/>
              <a:t> for our project.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Architecture and Design</a:t>
            </a:r>
            <a:endParaRPr sz="3000"/>
          </a:p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4903700" y="737200"/>
            <a:ext cx="34305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We decided early on that Amazon Web Services was the best environment to use for our project, because of its many services such as AWS Lambda, AWS API Gateway, and DynamoDB.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920425" y="1845750"/>
            <a:ext cx="381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View of System Architecture 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413" y="2218900"/>
            <a:ext cx="3493068" cy="261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475" y="2588775"/>
            <a:ext cx="3572400" cy="22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585300" y="442125"/>
            <a:ext cx="7973400" cy="6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- Database</a:t>
            </a:r>
            <a:endParaRPr sz="3000"/>
          </a:p>
        </p:txBody>
      </p:sp>
      <p:sp>
        <p:nvSpPr>
          <p:cNvPr id="305" name="Google Shape;305;p17"/>
          <p:cNvSpPr txBox="1"/>
          <p:nvPr/>
        </p:nvSpPr>
        <p:spPr>
          <a:xfrm>
            <a:off x="611575" y="1285875"/>
            <a:ext cx="32853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Before we could begin implementing our project, we had to populate our database with articles. We wrote a Python script to pull the articles from ServiceNow, a cloud computing company.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075" y="1211025"/>
            <a:ext cx="3726330" cy="37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266575" y="493975"/>
            <a:ext cx="8609100" cy="13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- Database </a:t>
            </a:r>
            <a:endParaRPr sz="3000"/>
          </a:p>
        </p:txBody>
      </p:sp>
      <p:sp>
        <p:nvSpPr>
          <p:cNvPr id="312" name="Google Shape;312;p18"/>
          <p:cNvSpPr txBox="1"/>
          <p:nvPr/>
        </p:nvSpPr>
        <p:spPr>
          <a:xfrm>
            <a:off x="399875" y="1701425"/>
            <a:ext cx="78327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 decided to use DynamoDB for our database implementation. We made the decision to use DynamoDB for our database because we decided on a NOSQL data for our project, it is easy to use, and can be easily integrated with oth</a:t>
            </a: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er Amazon Web Services.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75" y="2571750"/>
            <a:ext cx="5153455" cy="232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- Search </a:t>
            </a:r>
            <a:r>
              <a:rPr lang="en" sz="3000"/>
              <a:t>Algorithm: How it Works</a:t>
            </a:r>
            <a:r>
              <a:rPr lang="en" sz="3000"/>
              <a:t> </a:t>
            </a:r>
            <a:endParaRPr sz="3000"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60800" y="1990050"/>
            <a:ext cx="503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algorithm reads in a string entered by a DXC employee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punctuation and special characters are removed from the string along with any stop words such as “and”, “the”, “it”,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string is then split into a list of its individual words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algorithm queries our database for articles with titles containing one or more of the significant words.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article is weighted by adding one weight point for each significant word it is related 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Following this the algorithm returns the articles in order with articles with the highest weight appearing first to the user, and articles with a lower weight appearing later to the user.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400" y="2224500"/>
            <a:ext cx="3773700" cy="9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5595375" y="3364550"/>
            <a:ext cx="2739000" cy="16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implementation was designed with extendability in mind.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will support any future growth to the knowledge base database.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10625" y="764875"/>
            <a:ext cx="8710200" cy="9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- Lambda</a:t>
            </a:r>
            <a:endParaRPr sz="3000"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259550" y="168197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We decided to use Lambda to implement and run our search </a:t>
            </a:r>
            <a:r>
              <a:rPr lang="en" sz="1400"/>
              <a:t>algorithm. Lambda is a serveless event driven computing service. This event driven design is perfect for a system based around a user entering keywords like ours.</a:t>
            </a:r>
            <a:endParaRPr sz="1400"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825" y="2917175"/>
            <a:ext cx="3176536" cy="20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94100" y="450800"/>
            <a:ext cx="85542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 - API Gateway </a:t>
            </a:r>
            <a:endParaRPr sz="2800"/>
          </a:p>
        </p:txBody>
      </p:sp>
      <p:sp>
        <p:nvSpPr>
          <p:cNvPr id="334" name="Google Shape;334;p21"/>
          <p:cNvSpPr txBox="1"/>
          <p:nvPr/>
        </p:nvSpPr>
        <p:spPr>
          <a:xfrm>
            <a:off x="1167950" y="1252088"/>
            <a:ext cx="25779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Used Amazon’s API Gateway to create a REST API for our project.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Added the necessary resources and created a mock endpoint to implementation.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Added permissions for our lambda function to be invoked via the API.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Crafted a GET method that uses query parameters to set the search term from the user.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Can be reused later in developing web applications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 b="3544" l="29781" r="3711" t="18220"/>
          <a:stretch/>
        </p:blipFill>
        <p:spPr>
          <a:xfrm>
            <a:off x="3745849" y="1252088"/>
            <a:ext cx="4421048" cy="34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