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7ffbff9aef_0_4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7ffbff9aef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15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 Purvis, Drew Buley, Jaiden Beck, Wil Davis, Chad Stark</a:t>
            </a:r>
            <a:endParaRPr/>
          </a:p>
        </p:txBody>
      </p:sp>
      <p:pic>
        <p:nvPicPr>
          <p:cNvPr id="60" name="Google Shape;60;p13" title="70-702652_retro-clemson-tigers-old-school-clemson-tiger.png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199" y="3681900"/>
            <a:ext cx="4547599" cy="27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2D8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FF6600"/>
                </a:solidFill>
              </a:rPr>
              <a:t>ECE 4950 Project Overview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57200" y="1371600"/>
            <a:ext cx="78948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Number: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Team 15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Members: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 Purvis, Drew Buley, Jaiden Beck, Wil Davis, Chad Stark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 Completed: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Took time to understand the Arduino by digging into its datasheets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Got hands-on with wiring spliced connections and measured voltages to troubleshoot issues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Simulink to bring the Arduino to life and get the project working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Learned Simulink from the ground up to control hardware and visualize graphs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Picked up some Arduino skills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Explored 3D modeling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Clemson University | Electrical &amp; Computer Engineering</a:t>
            </a:r>
            <a:endParaRPr/>
          </a:p>
        </p:txBody>
      </p:sp>
      <p:pic>
        <p:nvPicPr>
          <p:cNvPr id="69" name="Google Shape;69;p14" title="Clemson-Tiger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21" y="121725"/>
            <a:ext cx="1477852" cy="831300"/>
          </a:xfrm>
          <a:prstGeom prst="rect">
            <a:avLst/>
          </a:prstGeom>
          <a:solidFill>
            <a:srgbClr val="522D80"/>
          </a:solidFill>
          <a:ln>
            <a:noFill/>
          </a:ln>
        </p:spPr>
      </p:pic>
      <p:pic>
        <p:nvPicPr>
          <p:cNvPr id="70" name="Google Shape;70;p14" title="clemson-university-logo-png_seeklogo-38718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50" y="5532125"/>
            <a:ext cx="1143000" cy="1143000"/>
          </a:xfrm>
          <a:prstGeom prst="rect">
            <a:avLst/>
          </a:prstGeom>
          <a:solidFill>
            <a:srgbClr val="522D80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2D8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6600"/>
                </a:solidFill>
              </a:rPr>
              <a:t>Team Member Contributions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57200" y="1371600"/>
            <a:ext cx="77724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❖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Arduino</a:t>
            </a: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Support: 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➢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Drew Buley, Price Purvis, Will Davis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❖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Simulink Support: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➢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Drew Buley, Price Purvis, Wil Davis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❖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Troubleshooting Support: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➢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veryone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❖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3D</a:t>
            </a: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➢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Price Purvis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❖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Presentation: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➢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Chad Stark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❖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 Paper: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➢"/>
            </a:pPr>
            <a:r>
              <a:rPr b="1"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 Davis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D6D6"/>
              </a:buClr>
              <a:buSzPts val="1200"/>
              <a:buFont typeface="Roboto"/>
              <a:buNone/>
            </a:pPr>
            <a:r>
              <a:t/>
            </a:r>
            <a:endParaRPr b="1" sz="1700">
              <a:solidFill>
                <a:srgbClr val="D6D6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D6D6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Clemson University | Electrical &amp; Computer Engineering</a:t>
            </a:r>
            <a:endParaRPr/>
          </a:p>
        </p:txBody>
      </p:sp>
      <p:pic>
        <p:nvPicPr>
          <p:cNvPr id="79" name="Google Shape;79;p15" title="Clemson-Tiger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271" y="80875"/>
            <a:ext cx="1477852" cy="831300"/>
          </a:xfrm>
          <a:prstGeom prst="rect">
            <a:avLst/>
          </a:prstGeom>
          <a:solidFill>
            <a:srgbClr val="522D80"/>
          </a:solidFill>
          <a:ln>
            <a:noFill/>
          </a:ln>
        </p:spPr>
      </p:pic>
      <p:pic>
        <p:nvPicPr>
          <p:cNvPr id="80" name="Google Shape;80;p15" title="clemson-university-logo-png_seeklogo-38718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50" y="5532125"/>
            <a:ext cx="1143000" cy="1143000"/>
          </a:xfrm>
          <a:prstGeom prst="rect">
            <a:avLst/>
          </a:prstGeom>
          <a:solidFill>
            <a:srgbClr val="522D80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2D8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FF6600"/>
                </a:solidFill>
              </a:rPr>
              <a:t>3D Design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Clemson University | Electrical &amp; Computer Engineering</a:t>
            </a:r>
            <a:endParaRPr/>
          </a:p>
        </p:txBody>
      </p:sp>
      <p:pic>
        <p:nvPicPr>
          <p:cNvPr id="88" name="Google Shape;88;p16" title="Clemson-Tiger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250" y="80875"/>
            <a:ext cx="1612877" cy="907249"/>
          </a:xfrm>
          <a:prstGeom prst="rect">
            <a:avLst/>
          </a:prstGeom>
          <a:solidFill>
            <a:srgbClr val="522D80"/>
          </a:solidFill>
          <a:ln>
            <a:noFill/>
          </a:ln>
        </p:spPr>
      </p:pic>
      <p:pic>
        <p:nvPicPr>
          <p:cNvPr id="89" name="Google Shape;89;p16" title="clemson-university-logo-png_seeklogo-38718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50" y="5532125"/>
            <a:ext cx="1143000" cy="1143000"/>
          </a:xfrm>
          <a:prstGeom prst="rect">
            <a:avLst/>
          </a:prstGeom>
          <a:solidFill>
            <a:srgbClr val="522D80"/>
          </a:solidFill>
          <a:ln>
            <a:noFill/>
          </a:ln>
        </p:spPr>
      </p:pic>
      <p:pic>
        <p:nvPicPr>
          <p:cNvPr id="90" name="Google Shape;90;p16" title="image-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3375" y="1931062"/>
            <a:ext cx="3671025" cy="2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 title="imag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4479" y="2117550"/>
            <a:ext cx="2311915" cy="201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