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How </a:t>
            </a:r>
            <a:r>
              <a:rPr lang="en-US" sz="4400" dirty="0" err="1">
                <a:solidFill>
                  <a:schemeClr val="tx1"/>
                </a:solidFill>
              </a:rPr>
              <a:t>Pso</a:t>
            </a:r>
            <a:r>
              <a:rPr lang="en-US" sz="4400" dirty="0">
                <a:solidFill>
                  <a:schemeClr val="tx1"/>
                </a:solidFill>
              </a:rPr>
              <a:t> is used in color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Flow Chart for 64 color quantization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B058-1DC9-48E0-87EC-9395F97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in PSO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0BD2C-636E-4652-B4F2-FEE0E9CB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779" y="2867025"/>
            <a:ext cx="4257675" cy="561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68EFE-568D-4440-ACB9-B14A378F2021}"/>
              </a:ext>
            </a:extLst>
          </p:cNvPr>
          <p:cNvSpPr/>
          <p:nvPr/>
        </p:nvSpPr>
        <p:spPr>
          <a:xfrm>
            <a:off x="8613914" y="2867024"/>
            <a:ext cx="1457738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2D606-C899-432C-9715-462829EF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79" y="3880124"/>
            <a:ext cx="2647950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4EFD83-FD2A-4346-9C52-DA2A2B9780C3}"/>
              </a:ext>
            </a:extLst>
          </p:cNvPr>
          <p:cNvSpPr/>
          <p:nvPr/>
        </p:nvSpPr>
        <p:spPr>
          <a:xfrm>
            <a:off x="8613914" y="3818211"/>
            <a:ext cx="1457738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 2</a:t>
            </a:r>
          </a:p>
        </p:txBody>
      </p:sp>
    </p:spTree>
    <p:extLst>
      <p:ext uri="{BB962C8B-B14F-4D97-AF65-F5344CB8AC3E}">
        <p14:creationId xmlns:p14="http://schemas.microsoft.com/office/powerpoint/2010/main" val="392190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CF9CF3-FB85-4A79-AC5A-3447752FD5D7}"/>
              </a:ext>
            </a:extLst>
          </p:cNvPr>
          <p:cNvSpPr/>
          <p:nvPr/>
        </p:nvSpPr>
        <p:spPr>
          <a:xfrm>
            <a:off x="954156" y="510207"/>
            <a:ext cx="1616765" cy="569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25AB3-327F-40EC-85B6-85B789593764}"/>
              </a:ext>
            </a:extLst>
          </p:cNvPr>
          <p:cNvSpPr/>
          <p:nvPr/>
        </p:nvSpPr>
        <p:spPr>
          <a:xfrm>
            <a:off x="616225" y="1686338"/>
            <a:ext cx="2478156" cy="569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</a:t>
            </a:r>
            <a:r>
              <a:rPr lang="en-US" dirty="0"/>
              <a:t> swarm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6BF9C-662D-4D59-8AB8-E53ADD3E6129}"/>
              </a:ext>
            </a:extLst>
          </p:cNvPr>
          <p:cNvSpPr/>
          <p:nvPr/>
        </p:nvSpPr>
        <p:spPr>
          <a:xfrm>
            <a:off x="3331265" y="699051"/>
            <a:ext cx="2478156" cy="5698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swarm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C6C1D-BD26-46F7-BE72-349C196302D1}"/>
              </a:ext>
            </a:extLst>
          </p:cNvPr>
          <p:cNvSpPr/>
          <p:nvPr/>
        </p:nvSpPr>
        <p:spPr>
          <a:xfrm>
            <a:off x="3331265" y="1661490"/>
            <a:ext cx="2478156" cy="5698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particles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3A8A3-1EBD-4521-BB4F-359A86109279}"/>
              </a:ext>
            </a:extLst>
          </p:cNvPr>
          <p:cNvSpPr/>
          <p:nvPr/>
        </p:nvSpPr>
        <p:spPr>
          <a:xfrm>
            <a:off x="6569766" y="1661489"/>
            <a:ext cx="2057399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particle in swarm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A4E6D-5B97-4A13-96FA-B8A19051CEEF}"/>
              </a:ext>
            </a:extLst>
          </p:cNvPr>
          <p:cNvSpPr/>
          <p:nvPr/>
        </p:nvSpPr>
        <p:spPr>
          <a:xfrm>
            <a:off x="9047922" y="529258"/>
            <a:ext cx="2527853" cy="980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position = 64 random color in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BE2C6-B43E-4660-B214-0E11DD3A7AF6}"/>
              </a:ext>
            </a:extLst>
          </p:cNvPr>
          <p:cNvSpPr/>
          <p:nvPr/>
        </p:nvSpPr>
        <p:spPr>
          <a:xfrm>
            <a:off x="3329609" y="2623928"/>
            <a:ext cx="2478156" cy="5698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swarm </a:t>
            </a:r>
            <a:r>
              <a:rPr lang="en-US" dirty="0" err="1"/>
              <a:t>gbest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F2C48-1F4F-498A-A37A-9D2D708AD7D8}"/>
              </a:ext>
            </a:extLst>
          </p:cNvPr>
          <p:cNvSpPr/>
          <p:nvPr/>
        </p:nvSpPr>
        <p:spPr>
          <a:xfrm>
            <a:off x="9097619" y="1686338"/>
            <a:ext cx="2478156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pbest</a:t>
            </a:r>
            <a:r>
              <a:rPr lang="en-US" dirty="0"/>
              <a:t> = initial 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F48A9-3095-4AD4-B018-F63C682DF98C}"/>
              </a:ext>
            </a:extLst>
          </p:cNvPr>
          <p:cNvSpPr/>
          <p:nvPr/>
        </p:nvSpPr>
        <p:spPr>
          <a:xfrm>
            <a:off x="9097619" y="2623928"/>
            <a:ext cx="2478156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 = random 64 * 3 array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BCDF72-CAD9-4526-9CC4-17F43E60B0D5}"/>
              </a:ext>
            </a:extLst>
          </p:cNvPr>
          <p:cNvSpPr/>
          <p:nvPr/>
        </p:nvSpPr>
        <p:spPr>
          <a:xfrm>
            <a:off x="6384236" y="2748166"/>
            <a:ext cx="247815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gbest</a:t>
            </a:r>
            <a:r>
              <a:rPr lang="en-US" dirty="0"/>
              <a:t> = random </a:t>
            </a:r>
          </a:p>
          <a:p>
            <a:pPr algn="ctr"/>
            <a:r>
              <a:rPr lang="en-US" dirty="0"/>
              <a:t>64 * 3 array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2DEA1-AA04-4931-9087-D6BE41F2E167}"/>
              </a:ext>
            </a:extLst>
          </p:cNvPr>
          <p:cNvSpPr/>
          <p:nvPr/>
        </p:nvSpPr>
        <p:spPr>
          <a:xfrm>
            <a:off x="616225" y="3641034"/>
            <a:ext cx="2478156" cy="569844"/>
          </a:xfrm>
          <a:prstGeom prst="rect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swarm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40B30D-D369-4F94-8431-8C5397A14744}"/>
              </a:ext>
            </a:extLst>
          </p:cNvPr>
          <p:cNvSpPr/>
          <p:nvPr/>
        </p:nvSpPr>
        <p:spPr>
          <a:xfrm>
            <a:off x="3336233" y="3639376"/>
            <a:ext cx="2478156" cy="5698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Foreach iteration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A99CC-8A3B-4EEE-922B-C8C48E1A155A}"/>
              </a:ext>
            </a:extLst>
          </p:cNvPr>
          <p:cNvSpPr/>
          <p:nvPr/>
        </p:nvSpPr>
        <p:spPr>
          <a:xfrm>
            <a:off x="6149009" y="3639376"/>
            <a:ext cx="247815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Foreach particle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9EE6C6-B718-4881-831F-16639F5C9015}"/>
              </a:ext>
            </a:extLst>
          </p:cNvPr>
          <p:cNvSpPr/>
          <p:nvPr/>
        </p:nvSpPr>
        <p:spPr>
          <a:xfrm>
            <a:off x="6149009" y="4555438"/>
            <a:ext cx="247815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particle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58FED-31C8-4E40-B4E2-36B228FB00A0}"/>
              </a:ext>
            </a:extLst>
          </p:cNvPr>
          <p:cNvSpPr/>
          <p:nvPr/>
        </p:nvSpPr>
        <p:spPr>
          <a:xfrm>
            <a:off x="9097619" y="3639376"/>
            <a:ext cx="2478156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(eq1)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707C51-1739-4BC9-9BB5-495DE3D1ACA1}"/>
              </a:ext>
            </a:extLst>
          </p:cNvPr>
          <p:cNvSpPr/>
          <p:nvPr/>
        </p:nvSpPr>
        <p:spPr>
          <a:xfrm>
            <a:off x="9097619" y="4555438"/>
            <a:ext cx="2478156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 (eq2)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8FC395-3DE9-44C4-8CE2-71E808ED3101}"/>
              </a:ext>
            </a:extLst>
          </p:cNvPr>
          <p:cNvCxnSpPr>
            <a:stCxn id="7" idx="2"/>
          </p:cNvCxnSpPr>
          <p:nvPr/>
        </p:nvCxnSpPr>
        <p:spPr>
          <a:xfrm>
            <a:off x="1762539" y="1080051"/>
            <a:ext cx="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D4178-4E22-4E94-8E44-5181A158EE1A}"/>
              </a:ext>
            </a:extLst>
          </p:cNvPr>
          <p:cNvCxnSpPr/>
          <p:nvPr/>
        </p:nvCxnSpPr>
        <p:spPr>
          <a:xfrm>
            <a:off x="1736035" y="2256182"/>
            <a:ext cx="0" cy="138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D6DE159-E3B3-4E9E-B196-63C1B69FB1FC}"/>
              </a:ext>
            </a:extLst>
          </p:cNvPr>
          <p:cNvCxnSpPr>
            <a:endCxn id="10" idx="1"/>
          </p:cNvCxnSpPr>
          <p:nvPr/>
        </p:nvCxnSpPr>
        <p:spPr>
          <a:xfrm flipV="1">
            <a:off x="2570921" y="983973"/>
            <a:ext cx="760344" cy="70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049878F-ECE1-4658-8C2A-CDE9350D430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2816916" y="2396157"/>
            <a:ext cx="677516" cy="34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A8A11D-90B2-44AD-8B31-BE4BCDC7D7F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94381" y="1946412"/>
            <a:ext cx="236884" cy="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64099-1E28-4A96-A3C3-8659742F36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809421" y="1946411"/>
            <a:ext cx="760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5D9A2C-B81E-470B-B98B-0373B00A4633}"/>
              </a:ext>
            </a:extLst>
          </p:cNvPr>
          <p:cNvCxnSpPr>
            <a:stCxn id="13" idx="3"/>
          </p:cNvCxnSpPr>
          <p:nvPr/>
        </p:nvCxnSpPr>
        <p:spPr>
          <a:xfrm>
            <a:off x="8627165" y="1946411"/>
            <a:ext cx="58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80C5AB4-0017-4AAF-8BFE-8591486F171E}"/>
              </a:ext>
            </a:extLst>
          </p:cNvPr>
          <p:cNvCxnSpPr>
            <a:endCxn id="15" idx="1"/>
          </p:cNvCxnSpPr>
          <p:nvPr/>
        </p:nvCxnSpPr>
        <p:spPr>
          <a:xfrm flipV="1">
            <a:off x="8203096" y="1019589"/>
            <a:ext cx="844826" cy="666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79A2AF-7ACC-4905-8DA0-755BBE5B58E4}"/>
              </a:ext>
            </a:extLst>
          </p:cNvPr>
          <p:cNvCxnSpPr/>
          <p:nvPr/>
        </p:nvCxnSpPr>
        <p:spPr>
          <a:xfrm>
            <a:off x="8521148" y="2231333"/>
            <a:ext cx="689113" cy="39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9093303-C1B4-44D5-A1E6-0196C8CB16D0}"/>
              </a:ext>
            </a:extLst>
          </p:cNvPr>
          <p:cNvCxnSpPr/>
          <p:nvPr/>
        </p:nvCxnSpPr>
        <p:spPr>
          <a:xfrm flipV="1">
            <a:off x="5592417" y="2908850"/>
            <a:ext cx="791819" cy="28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00A875-2EA5-471B-BBE2-D9369EC225D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094381" y="3924298"/>
            <a:ext cx="241852" cy="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888EF9-A483-4D2C-8BCB-930069568E0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814389" y="3924298"/>
            <a:ext cx="33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EED809-E83C-4D6A-8DE9-A377ABD3DFF5}"/>
              </a:ext>
            </a:extLst>
          </p:cNvPr>
          <p:cNvCxnSpPr/>
          <p:nvPr/>
        </p:nvCxnSpPr>
        <p:spPr>
          <a:xfrm>
            <a:off x="7623314" y="4209220"/>
            <a:ext cx="0" cy="4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B42D883-A935-4480-9E3A-9B0B54A88C82}"/>
              </a:ext>
            </a:extLst>
          </p:cNvPr>
          <p:cNvCxnSpPr/>
          <p:nvPr/>
        </p:nvCxnSpPr>
        <p:spPr>
          <a:xfrm rot="5400000" flipH="1" flipV="1">
            <a:off x="8583269" y="4150415"/>
            <a:ext cx="556591" cy="472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3A8CBF-8238-4DA4-A0B6-91514A762061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627165" y="4840360"/>
            <a:ext cx="47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BDC0915-829B-4196-9F34-962FCFC629BE}"/>
              </a:ext>
            </a:extLst>
          </p:cNvPr>
          <p:cNvSpPr/>
          <p:nvPr/>
        </p:nvSpPr>
        <p:spPr>
          <a:xfrm>
            <a:off x="6147353" y="5553489"/>
            <a:ext cx="247815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to slide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E3AC1D-23D8-4098-9DA9-382A1A7D63BE}"/>
              </a:ext>
            </a:extLst>
          </p:cNvPr>
          <p:cNvCxnSpPr/>
          <p:nvPr/>
        </p:nvCxnSpPr>
        <p:spPr>
          <a:xfrm>
            <a:off x="7623314" y="5125282"/>
            <a:ext cx="0" cy="42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4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308EA-A8B8-4F81-9825-A98788FCC648}"/>
              </a:ext>
            </a:extLst>
          </p:cNvPr>
          <p:cNvSpPr/>
          <p:nvPr/>
        </p:nvSpPr>
        <p:spPr>
          <a:xfrm>
            <a:off x="3525083" y="1593578"/>
            <a:ext cx="3882885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mse</a:t>
            </a:r>
            <a:r>
              <a:rPr lang="en-US" dirty="0"/>
              <a:t>(position) &lt; </a:t>
            </a:r>
            <a:r>
              <a:rPr lang="en-US" dirty="0" err="1"/>
              <a:t>mse</a:t>
            </a:r>
            <a:r>
              <a:rPr lang="en-US" dirty="0"/>
              <a:t>(</a:t>
            </a:r>
            <a:r>
              <a:rPr lang="en-US" dirty="0" err="1"/>
              <a:t>pbest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F7154-FE9A-4664-B9F0-959BA71A5FB3}"/>
              </a:ext>
            </a:extLst>
          </p:cNvPr>
          <p:cNvSpPr/>
          <p:nvPr/>
        </p:nvSpPr>
        <p:spPr>
          <a:xfrm>
            <a:off x="742124" y="646047"/>
            <a:ext cx="247815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from upper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4C21C-7F17-4FC1-B9AC-252EDC97A1EC}"/>
              </a:ext>
            </a:extLst>
          </p:cNvPr>
          <p:cNvSpPr/>
          <p:nvPr/>
        </p:nvSpPr>
        <p:spPr>
          <a:xfrm>
            <a:off x="7825414" y="1593578"/>
            <a:ext cx="3882885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Pbest</a:t>
            </a:r>
            <a:r>
              <a:rPr lang="en-US" dirty="0"/>
              <a:t> = 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44119-3832-47C8-9255-B0F18A754A4B}"/>
              </a:ext>
            </a:extLst>
          </p:cNvPr>
          <p:cNvSpPr/>
          <p:nvPr/>
        </p:nvSpPr>
        <p:spPr>
          <a:xfrm>
            <a:off x="3525082" y="2541109"/>
            <a:ext cx="3882885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mse</a:t>
            </a:r>
            <a:r>
              <a:rPr lang="en-US" dirty="0"/>
              <a:t>(</a:t>
            </a:r>
            <a:r>
              <a:rPr lang="en-US" dirty="0" err="1"/>
              <a:t>pbest</a:t>
            </a:r>
            <a:r>
              <a:rPr lang="en-US" dirty="0"/>
              <a:t>) &lt; </a:t>
            </a:r>
            <a:r>
              <a:rPr lang="en-US" dirty="0" err="1"/>
              <a:t>mse</a:t>
            </a:r>
            <a:r>
              <a:rPr lang="en-US" dirty="0"/>
              <a:t>(</a:t>
            </a:r>
            <a:r>
              <a:rPr lang="en-US" dirty="0" err="1"/>
              <a:t>gbest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A4512-0CC2-4D5B-A2FB-DE736FB02D81}"/>
              </a:ext>
            </a:extLst>
          </p:cNvPr>
          <p:cNvSpPr/>
          <p:nvPr/>
        </p:nvSpPr>
        <p:spPr>
          <a:xfrm>
            <a:off x="7825413" y="2541109"/>
            <a:ext cx="3882885" cy="569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Gbest</a:t>
            </a:r>
            <a:r>
              <a:rPr lang="en-US" dirty="0"/>
              <a:t> = </a:t>
            </a:r>
            <a:r>
              <a:rPr lang="en-US" dirty="0" err="1"/>
              <a:t>pbest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BCA95-2C94-4C66-A91C-439BD3EEACE1}"/>
              </a:ext>
            </a:extLst>
          </p:cNvPr>
          <p:cNvCxnSpPr/>
          <p:nvPr/>
        </p:nvCxnSpPr>
        <p:spPr>
          <a:xfrm>
            <a:off x="2146852" y="1215891"/>
            <a:ext cx="0" cy="366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CB58F33-FB75-4908-9126-B2F9B3D7D234}"/>
              </a:ext>
            </a:extLst>
          </p:cNvPr>
          <p:cNvCxnSpPr/>
          <p:nvPr/>
        </p:nvCxnSpPr>
        <p:spPr>
          <a:xfrm>
            <a:off x="2266122" y="1215891"/>
            <a:ext cx="1258960" cy="798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31BF66-A972-45E8-B260-CC2307FE8C37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408584" y="1709533"/>
            <a:ext cx="1610140" cy="622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CC947-FABE-44E0-A950-C99DA0FF3F0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407968" y="1878500"/>
            <a:ext cx="41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D5EF9-FFA9-4E98-BA4F-FB8E234A9F4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407967" y="2826031"/>
            <a:ext cx="41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CDE0D-A94F-444B-9E1D-2508093808CD}"/>
              </a:ext>
            </a:extLst>
          </p:cNvPr>
          <p:cNvSpPr/>
          <p:nvPr/>
        </p:nvSpPr>
        <p:spPr>
          <a:xfrm>
            <a:off x="569844" y="4904968"/>
            <a:ext cx="3326296" cy="56984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Gbest</a:t>
            </a:r>
            <a:r>
              <a:rPr lang="en-US" dirty="0"/>
              <a:t> is what we want finally!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D81CD-5437-4331-9154-2E7D33E05429}"/>
              </a:ext>
            </a:extLst>
          </p:cNvPr>
          <p:cNvSpPr/>
          <p:nvPr/>
        </p:nvSpPr>
        <p:spPr>
          <a:xfrm>
            <a:off x="4969566" y="4904968"/>
            <a:ext cx="3326296" cy="5698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Redraw with </a:t>
            </a:r>
            <a:r>
              <a:rPr lang="en-US" dirty="0" err="1"/>
              <a:t>gbest</a:t>
            </a:r>
            <a:r>
              <a:rPr lang="en-US" dirty="0"/>
              <a:t> palette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5B3839-F5A0-4F5E-ACC7-05FA286D60FE}"/>
              </a:ext>
            </a:extLst>
          </p:cNvPr>
          <p:cNvCxnSpPr>
            <a:stCxn id="19" idx="3"/>
          </p:cNvCxnSpPr>
          <p:nvPr/>
        </p:nvCxnSpPr>
        <p:spPr>
          <a:xfrm>
            <a:off x="3896140" y="5189890"/>
            <a:ext cx="1073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51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{EE7C2D76-08A6-4ADC-AE98-A5BF153D51F8}tf78438558_win32</Template>
  <TotalTime>54</TotalTime>
  <Words>122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How Pso is used in color quantization</vt:lpstr>
      <vt:lpstr>Equations in PSO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Pso is used in color quantization</dc:title>
  <dc:creator>Naminato</dc:creator>
  <cp:lastModifiedBy>Naminato</cp:lastModifiedBy>
  <cp:revision>3</cp:revision>
  <dcterms:created xsi:type="dcterms:W3CDTF">2021-08-04T01:23:15Z</dcterms:created>
  <dcterms:modified xsi:type="dcterms:W3CDTF">2021-08-04T02:27:49Z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