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2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2019/10/31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案例与进度报告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曾左英 吴米 周小佳 陈琳洁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EA10-DE39-EA4E-9B27-984223E5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项目进展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E2F60B-F888-2346-AE00-B5252BC3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80000"/>
            <a:ext cx="12192000" cy="17757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158EBD-288F-294A-A2EB-D3FB869A5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04" y="2855791"/>
            <a:ext cx="8276792" cy="40274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3CC6C67-F6C2-CA42-A894-A0A70E900A36}"/>
              </a:ext>
            </a:extLst>
          </p:cNvPr>
          <p:cNvSpPr txBox="1"/>
          <p:nvPr/>
        </p:nvSpPr>
        <p:spPr>
          <a:xfrm>
            <a:off x="849608" y="454633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技术栈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思维导图</a:t>
            </a:r>
          </a:p>
        </p:txBody>
      </p:sp>
    </p:spTree>
    <p:extLst>
      <p:ext uri="{BB962C8B-B14F-4D97-AF65-F5344CB8AC3E}">
        <p14:creationId xmlns:p14="http://schemas.microsoft.com/office/powerpoint/2010/main" val="275956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7B197-2345-E04C-9D76-FC54BEAD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1" y="3105000"/>
            <a:ext cx="10852237" cy="648000"/>
          </a:xfrm>
        </p:spPr>
        <p:txBody>
          <a:bodyPr/>
          <a:lstStyle/>
          <a:p>
            <a:pPr algn="ctr"/>
            <a:r>
              <a:rPr kumimoji="1" lang="zh-CN" altLang="en-US" dirty="0"/>
              <a:t>项目展示</a:t>
            </a:r>
          </a:p>
        </p:txBody>
      </p:sp>
    </p:spTree>
    <p:extLst>
      <p:ext uri="{BB962C8B-B14F-4D97-AF65-F5344CB8AC3E}">
        <p14:creationId xmlns:p14="http://schemas.microsoft.com/office/powerpoint/2010/main" val="43870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97218-5A95-EE4E-88A7-2864D32F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1" y="3105000"/>
            <a:ext cx="10852237" cy="648000"/>
          </a:xfrm>
        </p:spPr>
        <p:txBody>
          <a:bodyPr/>
          <a:lstStyle/>
          <a:p>
            <a:pPr algn="ctr"/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40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搭建一个小型的医疗知识问答图谱</a:t>
            </a:r>
          </a:p>
          <a:p>
            <a:pPr marL="0" indent="0">
              <a:buNone/>
            </a:pPr>
            <a:r>
              <a:rPr lang="zh-CN" altLang="en-US"/>
              <a:t>https://github.com/liuhuanyong/QASystemOnMedicalKG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2030730"/>
            <a:ext cx="7918450" cy="48450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医疗知识图谱的知识抽取</a:t>
            </a:r>
          </a:p>
          <a:p>
            <a:pPr marL="0" indent="0">
              <a:buNone/>
            </a:pPr>
            <a:r>
              <a:rPr lang="zh-CN" altLang="en-US"/>
              <a:t>爬虫获取网上数据</a:t>
            </a:r>
          </a:p>
          <a:p>
            <a:r>
              <a:rPr lang="zh-CN" altLang="en-US"/>
              <a:t>医疗知识图谱的构建</a:t>
            </a:r>
          </a:p>
          <a:p>
            <a:pPr marL="0" indent="0">
              <a:buNone/>
            </a:pPr>
            <a:r>
              <a:rPr lang="zh-CN" altLang="en-US"/>
              <a:t>实体、关系、属性</a:t>
            </a:r>
          </a:p>
          <a:p>
            <a:r>
              <a:rPr lang="zh-CN" altLang="en-US"/>
              <a:t>智能问答</a:t>
            </a:r>
          </a:p>
          <a:p>
            <a:pPr marL="0" indent="0">
              <a:buNone/>
            </a:pPr>
            <a:r>
              <a:rPr lang="zh-CN" altLang="en-US"/>
              <a:t>基于规则匹配</a:t>
            </a:r>
          </a:p>
          <a:p>
            <a:r>
              <a:rPr lang="en-US" altLang="zh-CN"/>
              <a:t>py2neo</a:t>
            </a:r>
          </a:p>
          <a:p>
            <a:pPr marL="0" indent="0">
              <a:buNone/>
            </a:pPr>
            <a:r>
              <a:t>操作</a:t>
            </a:r>
            <a:r>
              <a:rPr lang="en-US" altLang="zh-CN"/>
              <a:t>Neo4j</a:t>
            </a:r>
            <a:r>
              <a:t>的库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925" y="1191895"/>
            <a:ext cx="4980305" cy="252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3992245"/>
            <a:ext cx="5006340" cy="27774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25" y="1809750"/>
            <a:ext cx="4572000" cy="3238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3275" y="5514975"/>
            <a:ext cx="339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实体、关系、属性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07" y="3105350"/>
            <a:ext cx="10852237" cy="648000"/>
          </a:xfrm>
        </p:spPr>
        <p:txBody>
          <a:bodyPr/>
          <a:lstStyle/>
          <a:p>
            <a:pPr algn="ctr"/>
            <a:r>
              <a:rPr lang="zh-CN" altLang="en-US"/>
              <a:t>案例展示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AC075-3DC4-EC49-8A9A-38D46E1E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附加小案例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6515F-C24D-E24A-BD41-05EDA8B24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 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</a:p>
          <a:p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是怎么实现他的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跨平台特性？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BE9DA4-1C34-B24E-B71A-9BD919A2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49" y="1296000"/>
            <a:ext cx="723900" cy="72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093911-4C1D-E04C-914F-B063C5257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68" y="3352582"/>
            <a:ext cx="2726161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ECAF7F-7A18-A34B-80A4-4AE99904C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192" y="1612571"/>
            <a:ext cx="8500808" cy="51690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99FF0C-AFA7-D44D-8906-46C8855E7BA4}"/>
              </a:ext>
            </a:extLst>
          </p:cNvPr>
          <p:cNvSpPr txBox="1"/>
          <p:nvPr/>
        </p:nvSpPr>
        <p:spPr>
          <a:xfrm>
            <a:off x="6081973" y="1161620"/>
            <a:ext cx="371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为什么这么多人使用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63106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复现一个基于知识图谱的医疗智能问答程序，我们可以大致的清楚所提及的知识图谱是什么东西。按照我个人的理解，他实际上是一个以图的结构进行存储的数据库，节点与边权各自有不同的含义，但是他比起其他最具有优势的地方，在于他的推理能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以图作为存储结构，比起常规的</a:t>
            </a:r>
            <a:r>
              <a:rPr lang="en-US" altLang="zh-CN" dirty="0"/>
              <a:t>SQL</a:t>
            </a:r>
            <a:r>
              <a:rPr lang="zh-CN" altLang="en-US" dirty="0"/>
              <a:t>数据库，没有行列的限制；比起</a:t>
            </a:r>
            <a:r>
              <a:rPr lang="en-US" altLang="zh-CN" dirty="0"/>
              <a:t>No-SQL</a:t>
            </a:r>
            <a:r>
              <a:rPr lang="zh-CN" altLang="en-US" dirty="0"/>
              <a:t>数据库，图数据库突出了存储的数据间的关系。我们后续的一些操作，都是基于这样的图数据库来进行实现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我们可以依据实体、关系、属性，实现基于水务设备的物联网图谱服务，目前打算的是基于</a:t>
            </a:r>
            <a:r>
              <a:rPr lang="en-US" altLang="zh-CN" dirty="0"/>
              <a:t>oneM2M</a:t>
            </a:r>
            <a:r>
              <a:rPr lang="zh-CN" altLang="en-US" dirty="0"/>
              <a:t>推荐的服务方法，实现中间件的服务，后期会计划在此基础之上实现基于推理的设备智能控制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基于操作平台的多样性，如何最大可能实现跨平台特性，用最少的代码实现最多的功能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0BBF15-F0BD-674F-BCEE-36C9D091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285750"/>
            <a:ext cx="87122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7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4B48E5-8AC2-E149-A586-1CBA080E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93" y="970798"/>
            <a:ext cx="9383014" cy="58872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307</Words>
  <Application>Microsoft Macintosh PowerPoint</Application>
  <PresentationFormat>宽屏</PresentationFormat>
  <Paragraphs>41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微软雅黑</vt:lpstr>
      <vt:lpstr>Arial</vt:lpstr>
      <vt:lpstr>Office 主题​​</vt:lpstr>
      <vt:lpstr>案例与进度报告</vt:lpstr>
      <vt:lpstr>案例</vt:lpstr>
      <vt:lpstr>案例</vt:lpstr>
      <vt:lpstr>案例</vt:lpstr>
      <vt:lpstr>案例展示</vt:lpstr>
      <vt:lpstr>附加小案例</vt:lpstr>
      <vt:lpstr>启发</vt:lpstr>
      <vt:lpstr>PowerPoint 演示文稿</vt:lpstr>
      <vt:lpstr>项目进展</vt:lpstr>
      <vt:lpstr>项目进展</vt:lpstr>
      <vt:lpstr>项目展示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案例与进度报告</dc:title>
  <dc:creator/>
  <cp:lastModifiedBy>曾 左英</cp:lastModifiedBy>
  <cp:revision>18</cp:revision>
  <dcterms:created xsi:type="dcterms:W3CDTF">2019-10-30T11:44:38Z</dcterms:created>
  <dcterms:modified xsi:type="dcterms:W3CDTF">2019-10-31T17:02:30Z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