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70" r:id="rId4"/>
    <p:sldId id="264" r:id="rId5"/>
    <p:sldId id="271" r:id="rId6"/>
    <p:sldId id="269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3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项目进度报告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曾左英 吴米 周小佳 陈琳洁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B48E5-8AC2-E149-A586-1CBA080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3" y="970798"/>
            <a:ext cx="9383014" cy="5887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09391-D640-C645-B0E9-9C5BDABFD6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0" y="1080000"/>
            <a:ext cx="10852238" cy="564662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0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EA10-DE39-EA4E-9B27-984223E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158EBD-288F-294A-A2EB-D3FB869A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4" y="2855791"/>
            <a:ext cx="8276792" cy="4027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CC6C67-F6C2-CA42-A894-A0A70E900A36}"/>
              </a:ext>
            </a:extLst>
          </p:cNvPr>
          <p:cNvSpPr txBox="1"/>
          <p:nvPr/>
        </p:nvSpPr>
        <p:spPr>
          <a:xfrm>
            <a:off x="849608" y="45463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思维导图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309A59-BE56-3840-AEC1-14A447F9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946"/>
            <a:ext cx="12192000" cy="17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EA10-DE39-EA4E-9B27-984223E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EA3362-0B83-B645-B14C-6583FBDD61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20" y="1006427"/>
            <a:ext cx="6382560" cy="52577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BA4606-97CA-304A-BFE3-2B7362EDCF4D}"/>
              </a:ext>
            </a:extLst>
          </p:cNvPr>
          <p:cNvSpPr txBox="1"/>
          <p:nvPr/>
        </p:nvSpPr>
        <p:spPr>
          <a:xfrm>
            <a:off x="5192110" y="6079499"/>
            <a:ext cx="180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服务器重要类图</a:t>
            </a:r>
          </a:p>
        </p:txBody>
      </p:sp>
    </p:spTree>
    <p:extLst>
      <p:ext uri="{BB962C8B-B14F-4D97-AF65-F5344CB8AC3E}">
        <p14:creationId xmlns:p14="http://schemas.microsoft.com/office/powerpoint/2010/main" val="412640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D33E-92B1-D540-B75A-0F0A654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24A12-D228-B74D-8341-6C7B597C4B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21" y="1080000"/>
            <a:ext cx="4395556" cy="5260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F06A7E-FB30-C14B-9A86-6B9D31B97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7" y="1080000"/>
            <a:ext cx="5335851" cy="52606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D1E5B9-45A7-4B4C-A2DB-1EA2BB4F8170}"/>
              </a:ext>
            </a:extLst>
          </p:cNvPr>
          <p:cNvSpPr txBox="1"/>
          <p:nvPr/>
        </p:nvSpPr>
        <p:spPr>
          <a:xfrm>
            <a:off x="2321960" y="6420378"/>
            <a:ext cx="22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Shiro</a:t>
            </a:r>
            <a:r>
              <a:rPr kumimoji="1" lang="zh-CN" altLang="en-US" dirty="0"/>
              <a:t>验证流程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AE9AD-9D14-E048-9B66-81314385ED3F}"/>
              </a:ext>
            </a:extLst>
          </p:cNvPr>
          <p:cNvSpPr txBox="1"/>
          <p:nvPr/>
        </p:nvSpPr>
        <p:spPr>
          <a:xfrm>
            <a:off x="7721009" y="6420378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92916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E87C-138F-AF4F-A6C2-3C9DC94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6CF4CB-C192-7F40-9576-D1E1298F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01800"/>
            <a:ext cx="8839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B197-2345-E04C-9D76-FC54BEAD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43870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7218-5A95-EE4E-88A7-2864D32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1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45</Words>
  <Application>Microsoft Macintosh PowerPoint</Application>
  <PresentationFormat>宽屏</PresentationFormat>
  <Paragraphs>16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Office 主题​​</vt:lpstr>
      <vt:lpstr>项目进度报告</vt:lpstr>
      <vt:lpstr>项目进展</vt:lpstr>
      <vt:lpstr>项目进展</vt:lpstr>
      <vt:lpstr>项目进展</vt:lpstr>
      <vt:lpstr>项目进展</vt:lpstr>
      <vt:lpstr>项目进展</vt:lpstr>
      <vt:lpstr>项目进展</vt:lpstr>
      <vt:lpstr>项目展示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案例与进度报告</dc:title>
  <dc:creator/>
  <cp:lastModifiedBy>曾 左英</cp:lastModifiedBy>
  <cp:revision>28</cp:revision>
  <dcterms:created xsi:type="dcterms:W3CDTF">2019-10-30T11:44:38Z</dcterms:created>
  <dcterms:modified xsi:type="dcterms:W3CDTF">2019-11-21T16:32:31Z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