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案例与进度报告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曾左英 吴米 周小佳 陈琳洁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搭建一个小型的医疗知识问答图谱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https://github.com/liuhuanyong/QASystemOnMedicalKG</a:t>
            </a:r>
            <a:endParaRPr lang="zh-CN" altLang="en-US"/>
          </a:p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030730"/>
            <a:ext cx="7918450" cy="4845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医疗知识图谱的知识抽取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爬虫获取网上数据</a:t>
            </a:r>
            <a:endParaRPr lang="zh-CN" altLang="en-US"/>
          </a:p>
          <a:p>
            <a:r>
              <a:rPr lang="zh-CN" altLang="en-US"/>
              <a:t>医疗知识图谱的构建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实体、关系、属性</a:t>
            </a:r>
            <a:endParaRPr lang="zh-CN" altLang="en-US"/>
          </a:p>
          <a:p>
            <a:r>
              <a:rPr lang="zh-CN" altLang="en-US"/>
              <a:t>智能问答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基于规则匹配</a:t>
            </a:r>
            <a:endParaRPr lang="zh-CN" altLang="en-US"/>
          </a:p>
          <a:p>
            <a:r>
              <a:rPr lang="en-US" altLang="zh-CN"/>
              <a:t>py2neo</a:t>
            </a:r>
            <a:endParaRPr lang="en-US" altLang="zh-CN"/>
          </a:p>
          <a:p>
            <a:pPr marL="0" indent="0">
              <a:buNone/>
            </a:pPr>
            <a:r>
              <a:t>操作</a:t>
            </a:r>
            <a:r>
              <a:rPr lang="en-US" altLang="zh-CN"/>
              <a:t>Neo4j</a:t>
            </a:r>
            <a:r>
              <a:t>的库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191895"/>
            <a:ext cx="4980305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3992245"/>
            <a:ext cx="5006340" cy="2777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1809750"/>
            <a:ext cx="4572000" cy="3238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3275" y="5514975"/>
            <a:ext cx="339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实体、关系、属性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07" y="3105350"/>
            <a:ext cx="10852237" cy="648000"/>
          </a:xfrm>
        </p:spPr>
        <p:txBody>
          <a:bodyPr/>
          <a:p>
            <a:pPr algn="ctr"/>
            <a:r>
              <a:rPr lang="zh-CN" altLang="en-US"/>
              <a:t>案例展示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项目进展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宽屏</PresentationFormat>
  <Paragraphs>32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895527626</cp:lastModifiedBy>
  <cp:revision>6</cp:revision>
  <dcterms:created xsi:type="dcterms:W3CDTF">2019-10-30T11:44:38Z</dcterms:created>
  <dcterms:modified xsi:type="dcterms:W3CDTF">2019-10-30T14:18:59Z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