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1" r:id="rId4"/>
    <p:sldId id="258" r:id="rId5"/>
    <p:sldId id="267" r:id="rId6"/>
    <p:sldId id="270" r:id="rId7"/>
    <p:sldId id="260" r:id="rId8"/>
    <p:sldId id="269" r:id="rId9"/>
    <p:sldId id="262" r:id="rId10"/>
    <p:sldId id="266" r:id="rId11"/>
    <p:sldId id="259" r:id="rId12"/>
    <p:sldId id="271" r:id="rId13"/>
    <p:sldId id="263" r:id="rId14"/>
    <p:sldId id="264" r:id="rId15"/>
    <p:sldId id="26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E98954-3D1A-DF10-ADF3-9AD392243632}" v="1" dt="2018-12-14T18:05:31.217"/>
    <p1510:client id="{305C11B1-665A-C1BB-8651-6C026E56CA0F}" v="3" dt="2018-12-14T22:20:27.453"/>
    <p1510:client id="{A42C0423-D6B6-32DC-8ACB-E5E1A613E1E4}" v="122" dt="2018-12-14T22:34:34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English" userId="S::apenglish@captechu.edu::6fa1c4cb-73ea-4f48-b0a8-2c99fc893d14" providerId="AD" clId="Web-{E1B69036-6A25-71DC-710D-24DA4BA9F259}"/>
    <pc:docChg chg="addSld modSld">
      <pc:chgData name="Alexander English" userId="S::apenglish@captechu.edu::6fa1c4cb-73ea-4f48-b0a8-2c99fc893d14" providerId="AD" clId="Web-{E1B69036-6A25-71DC-710D-24DA4BA9F259}" dt="2018-12-10T17:26:39.772" v="1126" actId="14100"/>
      <pc:docMkLst>
        <pc:docMk/>
      </pc:docMkLst>
      <pc:sldChg chg="modSp">
        <pc:chgData name="Alexander English" userId="S::apenglish@captechu.edu::6fa1c4cb-73ea-4f48-b0a8-2c99fc893d14" providerId="AD" clId="Web-{E1B69036-6A25-71DC-710D-24DA4BA9F259}" dt="2018-12-10T17:03:06.055" v="790" actId="14100"/>
        <pc:sldMkLst>
          <pc:docMk/>
          <pc:sldMk cId="1782676730" sldId="259"/>
        </pc:sldMkLst>
        <pc:spChg chg="mod">
          <ac:chgData name="Alexander English" userId="S::apenglish@captechu.edu::6fa1c4cb-73ea-4f48-b0a8-2c99fc893d14" providerId="AD" clId="Web-{E1B69036-6A25-71DC-710D-24DA4BA9F259}" dt="2018-12-10T17:03:03.430" v="789" actId="1076"/>
          <ac:spMkLst>
            <pc:docMk/>
            <pc:sldMk cId="1782676730" sldId="259"/>
            <ac:spMk id="2" creationId="{174EFBA8-8690-4154-AC1C-563770631837}"/>
          </ac:spMkLst>
        </pc:spChg>
        <pc:spChg chg="mod">
          <ac:chgData name="Alexander English" userId="S::apenglish@captechu.edu::6fa1c4cb-73ea-4f48-b0a8-2c99fc893d14" providerId="AD" clId="Web-{E1B69036-6A25-71DC-710D-24DA4BA9F259}" dt="2018-12-10T17:03:06.055" v="790" actId="14100"/>
          <ac:spMkLst>
            <pc:docMk/>
            <pc:sldMk cId="1782676730" sldId="259"/>
            <ac:spMk id="3" creationId="{98043000-659E-4125-BFDE-568E77628A74}"/>
          </ac:spMkLst>
        </pc:spChg>
      </pc:sldChg>
      <pc:sldChg chg="addSp modSp">
        <pc:chgData name="Alexander English" userId="S::apenglish@captechu.edu::6fa1c4cb-73ea-4f48-b0a8-2c99fc893d14" providerId="AD" clId="Web-{E1B69036-6A25-71DC-710D-24DA4BA9F259}" dt="2018-12-10T17:12:02.463" v="919" actId="20577"/>
        <pc:sldMkLst>
          <pc:docMk/>
          <pc:sldMk cId="3586481018" sldId="263"/>
        </pc:sldMkLst>
        <pc:spChg chg="mod">
          <ac:chgData name="Alexander English" userId="S::apenglish@captechu.edu::6fa1c4cb-73ea-4f48-b0a8-2c99fc893d14" providerId="AD" clId="Web-{E1B69036-6A25-71DC-710D-24DA4BA9F259}" dt="2018-12-10T17:05:23.638" v="791" actId="1076"/>
          <ac:spMkLst>
            <pc:docMk/>
            <pc:sldMk cId="3586481018" sldId="263"/>
            <ac:spMk id="2" creationId="{139BD160-4506-4D21-9D9A-B4DFE4FA1CC1}"/>
          </ac:spMkLst>
        </pc:spChg>
        <pc:spChg chg="mod">
          <ac:chgData name="Alexander English" userId="S::apenglish@captechu.edu::6fa1c4cb-73ea-4f48-b0a8-2c99fc893d14" providerId="AD" clId="Web-{E1B69036-6A25-71DC-710D-24DA4BA9F259}" dt="2018-12-10T17:11:45.259" v="906" actId="20577"/>
          <ac:spMkLst>
            <pc:docMk/>
            <pc:sldMk cId="3586481018" sldId="263"/>
            <ac:spMk id="3" creationId="{F235CF34-3683-46AE-BD52-20E5076A6997}"/>
          </ac:spMkLst>
        </pc:spChg>
        <pc:spChg chg="add mod">
          <ac:chgData name="Alexander English" userId="S::apenglish@captechu.edu::6fa1c4cb-73ea-4f48-b0a8-2c99fc893d14" providerId="AD" clId="Web-{E1B69036-6A25-71DC-710D-24DA4BA9F259}" dt="2018-12-10T17:12:02.463" v="919" actId="20577"/>
          <ac:spMkLst>
            <pc:docMk/>
            <pc:sldMk cId="3586481018" sldId="263"/>
            <ac:spMk id="5" creationId="{EF2011EA-C0DB-47B0-A78D-43BBD6E3FDBA}"/>
          </ac:spMkLst>
        </pc:spChg>
      </pc:sldChg>
      <pc:sldChg chg="modSp">
        <pc:chgData name="Alexander English" userId="S::apenglish@captechu.edu::6fa1c4cb-73ea-4f48-b0a8-2c99fc893d14" providerId="AD" clId="Web-{E1B69036-6A25-71DC-710D-24DA4BA9F259}" dt="2018-12-10T17:26:39.772" v="1126" actId="14100"/>
        <pc:sldMkLst>
          <pc:docMk/>
          <pc:sldMk cId="3261708919" sldId="265"/>
        </pc:sldMkLst>
        <pc:spChg chg="mod">
          <ac:chgData name="Alexander English" userId="S::apenglish@captechu.edu::6fa1c4cb-73ea-4f48-b0a8-2c99fc893d14" providerId="AD" clId="Web-{E1B69036-6A25-71DC-710D-24DA4BA9F259}" dt="2018-12-10T17:26:35.959" v="1125" actId="1076"/>
          <ac:spMkLst>
            <pc:docMk/>
            <pc:sldMk cId="3261708919" sldId="265"/>
            <ac:spMk id="2" creationId="{8A15DC9B-6D33-4122-B441-5E88FDF2EA01}"/>
          </ac:spMkLst>
        </pc:spChg>
        <pc:spChg chg="mod">
          <ac:chgData name="Alexander English" userId="S::apenglish@captechu.edu::6fa1c4cb-73ea-4f48-b0a8-2c99fc893d14" providerId="AD" clId="Web-{E1B69036-6A25-71DC-710D-24DA4BA9F259}" dt="2018-12-10T17:26:39.772" v="1126" actId="14100"/>
          <ac:spMkLst>
            <pc:docMk/>
            <pc:sldMk cId="3261708919" sldId="265"/>
            <ac:spMk id="3" creationId="{22595744-7F98-4434-AB9D-55E61409022A}"/>
          </ac:spMkLst>
        </pc:spChg>
      </pc:sldChg>
      <pc:sldChg chg="modSp add replId">
        <pc:chgData name="Alexander English" userId="S::apenglish@captechu.edu::6fa1c4cb-73ea-4f48-b0a8-2c99fc893d14" providerId="AD" clId="Web-{E1B69036-6A25-71DC-710D-24DA4BA9F259}" dt="2018-12-10T17:02:54.148" v="788" actId="1076"/>
        <pc:sldMkLst>
          <pc:docMk/>
          <pc:sldMk cId="3007831952" sldId="271"/>
        </pc:sldMkLst>
        <pc:spChg chg="mod">
          <ac:chgData name="Alexander English" userId="S::apenglish@captechu.edu::6fa1c4cb-73ea-4f48-b0a8-2c99fc893d14" providerId="AD" clId="Web-{E1B69036-6A25-71DC-710D-24DA4BA9F259}" dt="2018-12-10T17:02:54.148" v="788" actId="1076"/>
          <ac:spMkLst>
            <pc:docMk/>
            <pc:sldMk cId="3007831952" sldId="271"/>
            <ac:spMk id="2" creationId="{174EFBA8-8690-4154-AC1C-563770631837}"/>
          </ac:spMkLst>
        </pc:spChg>
        <pc:spChg chg="mod">
          <ac:chgData name="Alexander English" userId="S::apenglish@captechu.edu::6fa1c4cb-73ea-4f48-b0a8-2c99fc893d14" providerId="AD" clId="Web-{E1B69036-6A25-71DC-710D-24DA4BA9F259}" dt="2018-12-10T17:02:48.304" v="787" actId="1076"/>
          <ac:spMkLst>
            <pc:docMk/>
            <pc:sldMk cId="3007831952" sldId="271"/>
            <ac:spMk id="3" creationId="{98043000-659E-4125-BFDE-568E77628A74}"/>
          </ac:spMkLst>
        </pc:spChg>
      </pc:sldChg>
    </pc:docChg>
  </pc:docChgLst>
  <pc:docChgLst>
    <pc:chgData name="Eric Routhier" userId="S::emrouthier@captechu.edu::82511f8b-ef02-41ba-b4ba-c9265b92eb1e" providerId="AD" clId="Web-{DBD3C6BA-C6FD-B790-3CAE-7277C56B53FE}"/>
    <pc:docChg chg="modSld">
      <pc:chgData name="Eric Routhier" userId="S::emrouthier@captechu.edu::82511f8b-ef02-41ba-b4ba-c9265b92eb1e" providerId="AD" clId="Web-{DBD3C6BA-C6FD-B790-3CAE-7277C56B53FE}" dt="2018-12-09T15:50:52.464" v="55" actId="20577"/>
      <pc:docMkLst>
        <pc:docMk/>
      </pc:docMkLst>
      <pc:sldChg chg="modSp">
        <pc:chgData name="Eric Routhier" userId="S::emrouthier@captechu.edu::82511f8b-ef02-41ba-b4ba-c9265b92eb1e" providerId="AD" clId="Web-{DBD3C6BA-C6FD-B790-3CAE-7277C56B53FE}" dt="2018-12-09T15:45:15.600" v="2" actId="20577"/>
        <pc:sldMkLst>
          <pc:docMk/>
          <pc:sldMk cId="919567500" sldId="257"/>
        </pc:sldMkLst>
        <pc:spChg chg="mod">
          <ac:chgData name="Eric Routhier" userId="S::emrouthier@captechu.edu::82511f8b-ef02-41ba-b4ba-c9265b92eb1e" providerId="AD" clId="Web-{DBD3C6BA-C6FD-B790-3CAE-7277C56B53FE}" dt="2018-12-09T15:45:15.600" v="2" actId="20577"/>
          <ac:spMkLst>
            <pc:docMk/>
            <pc:sldMk cId="919567500" sldId="257"/>
            <ac:spMk id="3" creationId="{D7F4496B-A9C8-466C-A413-E12E8C1DBC19}"/>
          </ac:spMkLst>
        </pc:spChg>
      </pc:sldChg>
      <pc:sldChg chg="modSp">
        <pc:chgData name="Eric Routhier" userId="S::emrouthier@captechu.edu::82511f8b-ef02-41ba-b4ba-c9265b92eb1e" providerId="AD" clId="Web-{DBD3C6BA-C6FD-B790-3CAE-7277C56B53FE}" dt="2018-12-09T15:45:39.100" v="8" actId="20577"/>
        <pc:sldMkLst>
          <pc:docMk/>
          <pc:sldMk cId="2449697289" sldId="258"/>
        </pc:sldMkLst>
        <pc:spChg chg="mod">
          <ac:chgData name="Eric Routhier" userId="S::emrouthier@captechu.edu::82511f8b-ef02-41ba-b4ba-c9265b92eb1e" providerId="AD" clId="Web-{DBD3C6BA-C6FD-B790-3CAE-7277C56B53FE}" dt="2018-12-09T15:45:39.100" v="8" actId="20577"/>
          <ac:spMkLst>
            <pc:docMk/>
            <pc:sldMk cId="2449697289" sldId="258"/>
            <ac:spMk id="3" creationId="{407EFC50-5121-46D9-B846-834A1E85FA52}"/>
          </ac:spMkLst>
        </pc:spChg>
      </pc:sldChg>
      <pc:sldChg chg="modSp">
        <pc:chgData name="Eric Routhier" userId="S::emrouthier@captechu.edu::82511f8b-ef02-41ba-b4ba-c9265b92eb1e" providerId="AD" clId="Web-{DBD3C6BA-C6FD-B790-3CAE-7277C56B53FE}" dt="2018-12-09T15:50:52.449" v="54" actId="20577"/>
        <pc:sldMkLst>
          <pc:docMk/>
          <pc:sldMk cId="1525130810" sldId="260"/>
        </pc:sldMkLst>
        <pc:spChg chg="mod">
          <ac:chgData name="Eric Routhier" userId="S::emrouthier@captechu.edu::82511f8b-ef02-41ba-b4ba-c9265b92eb1e" providerId="AD" clId="Web-{DBD3C6BA-C6FD-B790-3CAE-7277C56B53FE}" dt="2018-12-09T15:50:52.449" v="54" actId="20577"/>
          <ac:spMkLst>
            <pc:docMk/>
            <pc:sldMk cId="1525130810" sldId="260"/>
            <ac:spMk id="3" creationId="{2AC86EFD-83EC-4B47-A010-A2CA4FF56B3F}"/>
          </ac:spMkLst>
        </pc:spChg>
      </pc:sldChg>
    </pc:docChg>
  </pc:docChgLst>
  <pc:docChgLst>
    <pc:chgData name="Gary Visser" userId="S::gdvisser@captechu.edu::37c467b8-55e5-4b15-bc82-a3cca55d6d52" providerId="AD" clId="Web-{87DAE23A-1B3A-8875-B24C-AE0D49C2776A}"/>
    <pc:docChg chg="addSld modSld sldOrd">
      <pc:chgData name="Gary Visser" userId="S::gdvisser@captechu.edu::37c467b8-55e5-4b15-bc82-a3cca55d6d52" providerId="AD" clId="Web-{87DAE23A-1B3A-8875-B24C-AE0D49C2776A}" dt="2018-12-10T00:19:53.090" v="807" actId="20577"/>
      <pc:docMkLst>
        <pc:docMk/>
      </pc:docMkLst>
      <pc:sldChg chg="ord">
        <pc:chgData name="Gary Visser" userId="S::gdvisser@captechu.edu::37c467b8-55e5-4b15-bc82-a3cca55d6d52" providerId="AD" clId="Web-{87DAE23A-1B3A-8875-B24C-AE0D49C2776A}" dt="2018-12-09T22:41:18.677" v="3"/>
        <pc:sldMkLst>
          <pc:docMk/>
          <pc:sldMk cId="1782676730" sldId="259"/>
        </pc:sldMkLst>
      </pc:sldChg>
      <pc:sldChg chg="ord">
        <pc:chgData name="Gary Visser" userId="S::gdvisser@captechu.edu::37c467b8-55e5-4b15-bc82-a3cca55d6d52" providerId="AD" clId="Web-{87DAE23A-1B3A-8875-B24C-AE0D49C2776A}" dt="2018-12-09T22:41:09.207" v="1"/>
        <pc:sldMkLst>
          <pc:docMk/>
          <pc:sldMk cId="1525130810" sldId="260"/>
        </pc:sldMkLst>
      </pc:sldChg>
      <pc:sldChg chg="modSp ord">
        <pc:chgData name="Gary Visser" userId="S::gdvisser@captechu.edu::37c467b8-55e5-4b15-bc82-a3cca55d6d52" providerId="AD" clId="Web-{87DAE23A-1B3A-8875-B24C-AE0D49C2776A}" dt="2018-12-09T22:49:48.930" v="616" actId="1076"/>
        <pc:sldMkLst>
          <pc:docMk/>
          <pc:sldMk cId="3898393916" sldId="261"/>
        </pc:sldMkLst>
        <pc:spChg chg="mod">
          <ac:chgData name="Gary Visser" userId="S::gdvisser@captechu.edu::37c467b8-55e5-4b15-bc82-a3cca55d6d52" providerId="AD" clId="Web-{87DAE23A-1B3A-8875-B24C-AE0D49C2776A}" dt="2018-12-09T22:49:18.085" v="603" actId="1076"/>
          <ac:spMkLst>
            <pc:docMk/>
            <pc:sldMk cId="3898393916" sldId="261"/>
            <ac:spMk id="2" creationId="{CD4B563C-4DFA-4553-8572-A5B678A2F8D5}"/>
          </ac:spMkLst>
        </pc:spChg>
        <pc:spChg chg="mod">
          <ac:chgData name="Gary Visser" userId="S::gdvisser@captechu.edu::37c467b8-55e5-4b15-bc82-a3cca55d6d52" providerId="AD" clId="Web-{87DAE23A-1B3A-8875-B24C-AE0D49C2776A}" dt="2018-12-09T22:49:48.930" v="616" actId="1076"/>
          <ac:spMkLst>
            <pc:docMk/>
            <pc:sldMk cId="3898393916" sldId="261"/>
            <ac:spMk id="3" creationId="{EF2F08D1-5280-4AD3-AA33-5686145BA63E}"/>
          </ac:spMkLst>
        </pc:spChg>
      </pc:sldChg>
      <pc:sldChg chg="ord">
        <pc:chgData name="Gary Visser" userId="S::gdvisser@captechu.edu::37c467b8-55e5-4b15-bc82-a3cca55d6d52" providerId="AD" clId="Web-{87DAE23A-1B3A-8875-B24C-AE0D49C2776A}" dt="2018-12-09T22:41:16.770" v="2"/>
        <pc:sldMkLst>
          <pc:docMk/>
          <pc:sldMk cId="3628902729" sldId="262"/>
        </pc:sldMkLst>
      </pc:sldChg>
      <pc:sldChg chg="modSp">
        <pc:chgData name="Gary Visser" userId="S::gdvisser@captechu.edu::37c467b8-55e5-4b15-bc82-a3cca55d6d52" providerId="AD" clId="Web-{87DAE23A-1B3A-8875-B24C-AE0D49C2776A}" dt="2018-12-09T22:41:33.240" v="6" actId="20577"/>
        <pc:sldMkLst>
          <pc:docMk/>
          <pc:sldMk cId="3586481018" sldId="263"/>
        </pc:sldMkLst>
        <pc:spChg chg="mod">
          <ac:chgData name="Gary Visser" userId="S::gdvisser@captechu.edu::37c467b8-55e5-4b15-bc82-a3cca55d6d52" providerId="AD" clId="Web-{87DAE23A-1B3A-8875-B24C-AE0D49C2776A}" dt="2018-12-09T22:41:33.240" v="6" actId="20577"/>
          <ac:spMkLst>
            <pc:docMk/>
            <pc:sldMk cId="3586481018" sldId="263"/>
            <ac:spMk id="2" creationId="{139BD160-4506-4D21-9D9A-B4DFE4FA1CC1}"/>
          </ac:spMkLst>
        </pc:spChg>
      </pc:sldChg>
      <pc:sldChg chg="addSp delSp modSp mod setBg">
        <pc:chgData name="Gary Visser" userId="S::gdvisser@captechu.edu::37c467b8-55e5-4b15-bc82-a3cca55d6d52" providerId="AD" clId="Web-{87DAE23A-1B3A-8875-B24C-AE0D49C2776A}" dt="2018-12-10T00:18:47.759" v="800" actId="1076"/>
        <pc:sldMkLst>
          <pc:docMk/>
          <pc:sldMk cId="746278653" sldId="264"/>
        </pc:sldMkLst>
        <pc:spChg chg="mod">
          <ac:chgData name="Gary Visser" userId="S::gdvisser@captechu.edu::37c467b8-55e5-4b15-bc82-a3cca55d6d52" providerId="AD" clId="Web-{87DAE23A-1B3A-8875-B24C-AE0D49C2776A}" dt="2018-12-10T00:18:33.040" v="796"/>
          <ac:spMkLst>
            <pc:docMk/>
            <pc:sldMk cId="746278653" sldId="264"/>
            <ac:spMk id="2" creationId="{7E271A5C-1CF5-4A10-9DBA-33A17031E366}"/>
          </ac:spMkLst>
        </pc:spChg>
        <pc:spChg chg="del">
          <ac:chgData name="Gary Visser" userId="S::gdvisser@captechu.edu::37c467b8-55e5-4b15-bc82-a3cca55d6d52" providerId="AD" clId="Web-{87DAE23A-1B3A-8875-B24C-AE0D49C2776A}" dt="2018-12-10T00:13:36.245" v="749"/>
          <ac:spMkLst>
            <pc:docMk/>
            <pc:sldMk cId="746278653" sldId="264"/>
            <ac:spMk id="3" creationId="{1075ADE9-2B55-4E00-BD0D-32C5C7FDDEE0}"/>
          </ac:spMkLst>
        </pc:spChg>
        <pc:spChg chg="add del">
          <ac:chgData name="Gary Visser" userId="S::gdvisser@captechu.edu::37c467b8-55e5-4b15-bc82-a3cca55d6d52" providerId="AD" clId="Web-{87DAE23A-1B3A-8875-B24C-AE0D49C2776A}" dt="2018-12-10T00:13:50.682" v="751"/>
          <ac:spMkLst>
            <pc:docMk/>
            <pc:sldMk cId="746278653" sldId="264"/>
            <ac:spMk id="9" creationId="{0E0595C5-198F-436D-8207-3D73F977228C}"/>
          </ac:spMkLst>
        </pc:spChg>
        <pc:spChg chg="add del">
          <ac:chgData name="Gary Visser" userId="S::gdvisser@captechu.edu::37c467b8-55e5-4b15-bc82-a3cca55d6d52" providerId="AD" clId="Web-{87DAE23A-1B3A-8875-B24C-AE0D49C2776A}" dt="2018-12-10T00:13:50.682" v="751"/>
          <ac:spMkLst>
            <pc:docMk/>
            <pc:sldMk cId="746278653" sldId="264"/>
            <ac:spMk id="12" creationId="{6AD30037-67ED-4367-9BE0-45787510BF13}"/>
          </ac:spMkLst>
        </pc:spChg>
        <pc:spChg chg="add del">
          <ac:chgData name="Gary Visser" userId="S::gdvisser@captechu.edu::37c467b8-55e5-4b15-bc82-a3cca55d6d52" providerId="AD" clId="Web-{87DAE23A-1B3A-8875-B24C-AE0D49C2776A}" dt="2018-12-10T00:13:54.057" v="753"/>
          <ac:spMkLst>
            <pc:docMk/>
            <pc:sldMk cId="746278653" sldId="264"/>
            <ac:spMk id="17" creationId="{E58348C3-6249-4952-AA86-C63DB35EA9F2}"/>
          </ac:spMkLst>
        </pc:spChg>
        <pc:spChg chg="add del">
          <ac:chgData name="Gary Visser" userId="S::gdvisser@captechu.edu::37c467b8-55e5-4b15-bc82-a3cca55d6d52" providerId="AD" clId="Web-{87DAE23A-1B3A-8875-B24C-AE0D49C2776A}" dt="2018-12-10T00:14:55.545" v="763"/>
          <ac:spMkLst>
            <pc:docMk/>
            <pc:sldMk cId="746278653" sldId="264"/>
            <ac:spMk id="20" creationId="{63A60C88-7443-4827-9241-5019758CB4F0}"/>
          </ac:spMkLst>
        </pc:spChg>
        <pc:spChg chg="add del">
          <ac:chgData name="Gary Visser" userId="S::gdvisser@captechu.edu::37c467b8-55e5-4b15-bc82-a3cca55d6d52" providerId="AD" clId="Web-{87DAE23A-1B3A-8875-B24C-AE0D49C2776A}" dt="2018-12-10T00:14:32.872" v="758"/>
          <ac:spMkLst>
            <pc:docMk/>
            <pc:sldMk cId="746278653" sldId="264"/>
            <ac:spMk id="21" creationId="{37F1E7B8-705B-4ED8-8D57-8B3906675A04}"/>
          </ac:spMkLst>
        </pc:spChg>
        <pc:spChg chg="add del">
          <ac:chgData name="Gary Visser" userId="S::gdvisser@captechu.edu::37c467b8-55e5-4b15-bc82-a3cca55d6d52" providerId="AD" clId="Web-{87DAE23A-1B3A-8875-B24C-AE0D49C2776A}" dt="2018-12-10T00:14:42.325" v="760"/>
          <ac:spMkLst>
            <pc:docMk/>
            <pc:sldMk cId="746278653" sldId="264"/>
            <ac:spMk id="25" creationId="{BE22BAFC-518B-4500-9ECE-88244A9186F9}"/>
          </ac:spMkLst>
        </pc:spChg>
        <pc:spChg chg="add del">
          <ac:chgData name="Gary Visser" userId="S::gdvisser@captechu.edu::37c467b8-55e5-4b15-bc82-a3cca55d6d52" providerId="AD" clId="Web-{87DAE23A-1B3A-8875-B24C-AE0D49C2776A}" dt="2018-12-10T00:14:55.326" v="762"/>
          <ac:spMkLst>
            <pc:docMk/>
            <pc:sldMk cId="746278653" sldId="264"/>
            <ac:spMk id="27" creationId="{D34258AE-26C3-4814-9689-E4130FA897F2}"/>
          </ac:spMkLst>
        </pc:spChg>
        <pc:spChg chg="add del">
          <ac:chgData name="Gary Visser" userId="S::gdvisser@captechu.edu::37c467b8-55e5-4b15-bc82-a3cca55d6d52" providerId="AD" clId="Web-{87DAE23A-1B3A-8875-B24C-AE0D49C2776A}" dt="2018-12-10T00:15:26.421" v="764"/>
          <ac:spMkLst>
            <pc:docMk/>
            <pc:sldMk cId="746278653" sldId="264"/>
            <ac:spMk id="29" creationId="{0F3EDDF9-C66A-4D50-AAA3-5F3CA284BC73}"/>
          </ac:spMkLst>
        </pc:spChg>
        <pc:spChg chg="add del">
          <ac:chgData name="Gary Visser" userId="S::gdvisser@captechu.edu::37c467b8-55e5-4b15-bc82-a3cca55d6d52" providerId="AD" clId="Web-{87DAE23A-1B3A-8875-B24C-AE0D49C2776A}" dt="2018-12-10T00:14:55.326" v="762"/>
          <ac:spMkLst>
            <pc:docMk/>
            <pc:sldMk cId="746278653" sldId="264"/>
            <ac:spMk id="35" creationId="{DD7EED39-224E-4230-8FD1-B1E1AF6C6E36}"/>
          </ac:spMkLst>
        </pc:spChg>
        <pc:spChg chg="add del">
          <ac:chgData name="Gary Visser" userId="S::gdvisser@captechu.edu::37c467b8-55e5-4b15-bc82-a3cca55d6d52" providerId="AD" clId="Web-{87DAE23A-1B3A-8875-B24C-AE0D49C2776A}" dt="2018-12-10T00:14:42.325" v="760"/>
          <ac:spMkLst>
            <pc:docMk/>
            <pc:sldMk cId="746278653" sldId="264"/>
            <ac:spMk id="36" creationId="{55599FE3-8CCE-4364-9F89-0C11699C4F6A}"/>
          </ac:spMkLst>
        </pc:spChg>
        <pc:spChg chg="add del">
          <ac:chgData name="Gary Visser" userId="S::gdvisser@captechu.edu::37c467b8-55e5-4b15-bc82-a3cca55d6d52" providerId="AD" clId="Web-{87DAE23A-1B3A-8875-B24C-AE0D49C2776A}" dt="2018-12-10T00:17:51.100" v="785"/>
          <ac:spMkLst>
            <pc:docMk/>
            <pc:sldMk cId="746278653" sldId="264"/>
            <ac:spMk id="52" creationId="{260615AE-7DBC-4FF7-9107-9FE957695B02}"/>
          </ac:spMkLst>
        </pc:spChg>
        <pc:spChg chg="add del">
          <ac:chgData name="Gary Visser" userId="S::gdvisser@captechu.edu::37c467b8-55e5-4b15-bc82-a3cca55d6d52" providerId="AD" clId="Web-{87DAE23A-1B3A-8875-B24C-AE0D49C2776A}" dt="2018-12-10T00:18:09.288" v="791"/>
          <ac:spMkLst>
            <pc:docMk/>
            <pc:sldMk cId="746278653" sldId="264"/>
            <ac:spMk id="65" creationId="{95DB57EE-F280-4C39-98FB-CD03D3A20A38}"/>
          </ac:spMkLst>
        </pc:spChg>
        <pc:spChg chg="add del">
          <ac:chgData name="Gary Visser" userId="S::gdvisser@captechu.edu::37c467b8-55e5-4b15-bc82-a3cca55d6d52" providerId="AD" clId="Web-{87DAE23A-1B3A-8875-B24C-AE0D49C2776A}" dt="2018-12-10T00:18:09.148" v="790"/>
          <ac:spMkLst>
            <pc:docMk/>
            <pc:sldMk cId="746278653" sldId="264"/>
            <ac:spMk id="68" creationId="{260615AE-7DBC-4FF7-9107-9FE957695B02}"/>
          </ac:spMkLst>
        </pc:spChg>
        <pc:spChg chg="add del">
          <ac:chgData name="Gary Visser" userId="S::gdvisser@captechu.edu::37c467b8-55e5-4b15-bc82-a3cca55d6d52" providerId="AD" clId="Web-{87DAE23A-1B3A-8875-B24C-AE0D49C2776A}" dt="2018-12-10T00:18:33.040" v="796"/>
          <ac:spMkLst>
            <pc:docMk/>
            <pc:sldMk cId="746278653" sldId="264"/>
            <ac:spMk id="77" creationId="{EF263B76-D6AC-40A4-BA2E-CC8B89190ED9}"/>
          </ac:spMkLst>
        </pc:spChg>
        <pc:spChg chg="add del">
          <ac:chgData name="Gary Visser" userId="S::gdvisser@captechu.edu::37c467b8-55e5-4b15-bc82-a3cca55d6d52" providerId="AD" clId="Web-{87DAE23A-1B3A-8875-B24C-AE0D49C2776A}" dt="2018-12-10T00:18:06.491" v="788"/>
          <ac:spMkLst>
            <pc:docMk/>
            <pc:sldMk cId="746278653" sldId="264"/>
            <ac:spMk id="78" creationId="{95DB57EE-F280-4C39-98FB-CD03D3A20A38}"/>
          </ac:spMkLst>
        </pc:spChg>
        <pc:spChg chg="add">
          <ac:chgData name="Gary Visser" userId="S::gdvisser@captechu.edu::37c467b8-55e5-4b15-bc82-a3cca55d6d52" providerId="AD" clId="Web-{87DAE23A-1B3A-8875-B24C-AE0D49C2776A}" dt="2018-12-10T00:18:33.040" v="796"/>
          <ac:spMkLst>
            <pc:docMk/>
            <pc:sldMk cId="746278653" sldId="264"/>
            <ac:spMk id="90" creationId="{260615AE-7DBC-4FF7-9107-9FE957695B02}"/>
          </ac:spMkLst>
        </pc:spChg>
        <pc:grpChg chg="add del">
          <ac:chgData name="Gary Visser" userId="S::gdvisser@captechu.edu::37c467b8-55e5-4b15-bc82-a3cca55d6d52" providerId="AD" clId="Web-{87DAE23A-1B3A-8875-B24C-AE0D49C2776A}" dt="2018-12-10T00:13:54.057" v="753"/>
          <ac:grpSpMkLst>
            <pc:docMk/>
            <pc:sldMk cId="746278653" sldId="264"/>
            <ac:grpSpMk id="6" creationId="{08F94D66-27EC-4CB8-8226-D7F41C161863}"/>
          </ac:grpSpMkLst>
        </pc:grpChg>
        <pc:grpChg chg="add del">
          <ac:chgData name="Gary Visser" userId="S::gdvisser@captechu.edu::37c467b8-55e5-4b15-bc82-a3cca55d6d52" providerId="AD" clId="Web-{87DAE23A-1B3A-8875-B24C-AE0D49C2776A}" dt="2018-12-10T00:14:55.545" v="763"/>
          <ac:grpSpMkLst>
            <pc:docMk/>
            <pc:sldMk cId="746278653" sldId="264"/>
            <ac:grpSpMk id="8" creationId="{DF8D5C46-63E5-40C5-A208-4B2189FA1032}"/>
          </ac:grpSpMkLst>
        </pc:grpChg>
        <pc:grpChg chg="add del">
          <ac:chgData name="Gary Visser" userId="S::gdvisser@captechu.edu::37c467b8-55e5-4b15-bc82-a3cca55d6d52" providerId="AD" clId="Web-{87DAE23A-1B3A-8875-B24C-AE0D49C2776A}" dt="2018-12-10T00:13:50.682" v="751"/>
          <ac:grpSpMkLst>
            <pc:docMk/>
            <pc:sldMk cId="746278653" sldId="264"/>
            <ac:grpSpMk id="14" creationId="{50841A4E-5BC1-44B4-83CF-D524E8AEAD64}"/>
          </ac:grpSpMkLst>
        </pc:grpChg>
        <pc:grpChg chg="add del">
          <ac:chgData name="Gary Visser" userId="S::gdvisser@captechu.edu::37c467b8-55e5-4b15-bc82-a3cca55d6d52" providerId="AD" clId="Web-{87DAE23A-1B3A-8875-B24C-AE0D49C2776A}" dt="2018-12-10T00:13:54.057" v="753"/>
          <ac:grpSpMkLst>
            <pc:docMk/>
            <pc:sldMk cId="746278653" sldId="264"/>
            <ac:grpSpMk id="19" creationId="{DE6174AD-DBB0-43E6-98C2-738DB3A15244}"/>
          </ac:grpSpMkLst>
        </pc:grpChg>
        <pc:grpChg chg="add del">
          <ac:chgData name="Gary Visser" userId="S::gdvisser@captechu.edu::37c467b8-55e5-4b15-bc82-a3cca55d6d52" providerId="AD" clId="Web-{87DAE23A-1B3A-8875-B24C-AE0D49C2776A}" dt="2018-12-10T00:14:55.326" v="762"/>
          <ac:grpSpMkLst>
            <pc:docMk/>
            <pc:sldMk cId="746278653" sldId="264"/>
            <ac:grpSpMk id="26" creationId="{A2E861A3-F23C-46B8-A38A-4A22E453D993}"/>
          </ac:grpSpMkLst>
        </pc:grpChg>
        <pc:grpChg chg="add del">
          <ac:chgData name="Gary Visser" userId="S::gdvisser@captechu.edu::37c467b8-55e5-4b15-bc82-a3cca55d6d52" providerId="AD" clId="Web-{87DAE23A-1B3A-8875-B24C-AE0D49C2776A}" dt="2018-12-10T00:14:42.325" v="760"/>
          <ac:grpSpMkLst>
            <pc:docMk/>
            <pc:sldMk cId="746278653" sldId="264"/>
            <ac:grpSpMk id="28" creationId="{E4C39A5A-6D63-4FAC-B6C2-D37778B97ACD}"/>
          </ac:grpSpMkLst>
        </pc:grpChg>
        <pc:grpChg chg="add del">
          <ac:chgData name="Gary Visser" userId="S::gdvisser@captechu.edu::37c467b8-55e5-4b15-bc82-a3cca55d6d52" providerId="AD" clId="Web-{87DAE23A-1B3A-8875-B24C-AE0D49C2776A}" dt="2018-12-10T00:17:51.100" v="785"/>
          <ac:grpSpMkLst>
            <pc:docMk/>
            <pc:sldMk cId="746278653" sldId="264"/>
            <ac:grpSpMk id="44" creationId="{C616B3DC-C165-433D-9187-62DCC0E317D3}"/>
          </ac:grpSpMkLst>
        </pc:grpChg>
        <pc:grpChg chg="add del">
          <ac:chgData name="Gary Visser" userId="S::gdvisser@captechu.edu::37c467b8-55e5-4b15-bc82-a3cca55d6d52" providerId="AD" clId="Web-{87DAE23A-1B3A-8875-B24C-AE0D49C2776A}" dt="2018-12-10T00:18:09.288" v="791"/>
          <ac:grpSpMkLst>
            <pc:docMk/>
            <pc:sldMk cId="746278653" sldId="264"/>
            <ac:grpSpMk id="57" creationId="{08F94D66-27EC-4CB8-8226-D7F41C161863}"/>
          </ac:grpSpMkLst>
        </pc:grpChg>
        <pc:grpChg chg="add del">
          <ac:chgData name="Gary Visser" userId="S::gdvisser@captechu.edu::37c467b8-55e5-4b15-bc82-a3cca55d6d52" providerId="AD" clId="Web-{87DAE23A-1B3A-8875-B24C-AE0D49C2776A}" dt="2018-12-10T00:18:09.148" v="790"/>
          <ac:grpSpMkLst>
            <pc:docMk/>
            <pc:sldMk cId="746278653" sldId="264"/>
            <ac:grpSpMk id="67" creationId="{C616B3DC-C165-433D-9187-62DCC0E317D3}"/>
          </ac:grpSpMkLst>
        </pc:grpChg>
        <pc:grpChg chg="add del">
          <ac:chgData name="Gary Visser" userId="S::gdvisser@captechu.edu::37c467b8-55e5-4b15-bc82-a3cca55d6d52" providerId="AD" clId="Web-{87DAE23A-1B3A-8875-B24C-AE0D49C2776A}" dt="2018-12-10T00:18:33.040" v="796"/>
          <ac:grpSpMkLst>
            <pc:docMk/>
            <pc:sldMk cId="746278653" sldId="264"/>
            <ac:grpSpMk id="69" creationId="{C616B3DC-C165-433D-9187-62DCC0E317D3}"/>
          </ac:grpSpMkLst>
        </pc:grpChg>
        <pc:grpChg chg="add del">
          <ac:chgData name="Gary Visser" userId="S::gdvisser@captechu.edu::37c467b8-55e5-4b15-bc82-a3cca55d6d52" providerId="AD" clId="Web-{87DAE23A-1B3A-8875-B24C-AE0D49C2776A}" dt="2018-12-10T00:18:06.491" v="788"/>
          <ac:grpSpMkLst>
            <pc:docMk/>
            <pc:sldMk cId="746278653" sldId="264"/>
            <ac:grpSpMk id="70" creationId="{08F94D66-27EC-4CB8-8226-D7F41C161863}"/>
          </ac:grpSpMkLst>
        </pc:grpChg>
        <pc:grpChg chg="add">
          <ac:chgData name="Gary Visser" userId="S::gdvisser@captechu.edu::37c467b8-55e5-4b15-bc82-a3cca55d6d52" providerId="AD" clId="Web-{87DAE23A-1B3A-8875-B24C-AE0D49C2776A}" dt="2018-12-10T00:18:33.040" v="796"/>
          <ac:grpSpMkLst>
            <pc:docMk/>
            <pc:sldMk cId="746278653" sldId="264"/>
            <ac:grpSpMk id="82" creationId="{C616B3DC-C165-433D-9187-62DCC0E317D3}"/>
          </ac:grpSpMkLst>
        </pc:grpChg>
        <pc:picChg chg="add del mod">
          <ac:chgData name="Gary Visser" userId="S::gdvisser@captechu.edu::37c467b8-55e5-4b15-bc82-a3cca55d6d52" providerId="AD" clId="Web-{87DAE23A-1B3A-8875-B24C-AE0D49C2776A}" dt="2018-12-10T00:16:45.456" v="778"/>
          <ac:picMkLst>
            <pc:docMk/>
            <pc:sldMk cId="746278653" sldId="264"/>
            <ac:picMk id="4" creationId="{62207B2D-240A-476B-9030-CE4445A7CC58}"/>
          </ac:picMkLst>
        </pc:picChg>
        <pc:picChg chg="add del">
          <ac:chgData name="Gary Visser" userId="S::gdvisser@captechu.edu::37c467b8-55e5-4b15-bc82-a3cca55d6d52" providerId="AD" clId="Web-{87DAE23A-1B3A-8875-B24C-AE0D49C2776A}" dt="2018-12-10T00:13:50.682" v="751"/>
          <ac:picMkLst>
            <pc:docMk/>
            <pc:sldMk cId="746278653" sldId="264"/>
            <ac:picMk id="7" creationId="{0C14263A-637B-432E-986F-004D0EF6C48A}"/>
          </ac:picMkLst>
        </pc:picChg>
        <pc:picChg chg="add del mod">
          <ac:chgData name="Gary Visser" userId="S::gdvisser@captechu.edu::37c467b8-55e5-4b15-bc82-a3cca55d6d52" providerId="AD" clId="Web-{87DAE23A-1B3A-8875-B24C-AE0D49C2776A}" dt="2018-12-10T00:14:28.215" v="757"/>
          <ac:picMkLst>
            <pc:docMk/>
            <pc:sldMk cId="746278653" sldId="264"/>
            <ac:picMk id="22" creationId="{0C14263A-637B-432E-986F-004D0EF6C48A}"/>
          </ac:picMkLst>
        </pc:picChg>
        <pc:picChg chg="add del mod ord replId">
          <ac:chgData name="Gary Visser" userId="S::gdvisser@captechu.edu::37c467b8-55e5-4b15-bc82-a3cca55d6d52" providerId="AD" clId="Web-{87DAE23A-1B3A-8875-B24C-AE0D49C2776A}" dt="2018-12-10T00:13:54.417" v="754"/>
          <ac:picMkLst>
            <pc:docMk/>
            <pc:sldMk cId="746278653" sldId="264"/>
            <ac:picMk id="23" creationId="{0C14263A-637B-432E-986F-004D0EF6C48A}"/>
          </ac:picMkLst>
        </pc:picChg>
        <pc:picChg chg="add del">
          <ac:chgData name="Gary Visser" userId="S::gdvisser@captechu.edu::37c467b8-55e5-4b15-bc82-a3cca55d6d52" providerId="AD" clId="Web-{87DAE23A-1B3A-8875-B24C-AE0D49C2776A}" dt="2018-12-10T00:14:42.325" v="760"/>
          <ac:picMkLst>
            <pc:docMk/>
            <pc:sldMk cId="746278653" sldId="264"/>
            <ac:picMk id="24" creationId="{FFAD1307-B423-4CE0-8AA4-670EED835F2E}"/>
          </ac:picMkLst>
        </pc:picChg>
        <pc:picChg chg="add del mod">
          <ac:chgData name="Gary Visser" userId="S::gdvisser@captechu.edu::37c467b8-55e5-4b15-bc82-a3cca55d6d52" providerId="AD" clId="Web-{87DAE23A-1B3A-8875-B24C-AE0D49C2776A}" dt="2018-12-10T00:16:41.206" v="777"/>
          <ac:picMkLst>
            <pc:docMk/>
            <pc:sldMk cId="746278653" sldId="264"/>
            <ac:picMk id="30" creationId="{FFAD1307-B423-4CE0-8AA4-670EED835F2E}"/>
          </ac:picMkLst>
        </pc:picChg>
        <pc:picChg chg="add del mod ord replId">
          <ac:chgData name="Gary Visser" userId="S::gdvisser@captechu.edu::37c467b8-55e5-4b15-bc82-a3cca55d6d52" providerId="AD" clId="Web-{87DAE23A-1B3A-8875-B24C-AE0D49C2776A}" dt="2018-12-10T00:14:55.545" v="763"/>
          <ac:picMkLst>
            <pc:docMk/>
            <pc:sldMk cId="746278653" sldId="264"/>
            <ac:picMk id="31" creationId="{FFAD1307-B423-4CE0-8AA4-670EED835F2E}"/>
          </ac:picMkLst>
        </pc:picChg>
        <pc:picChg chg="add del">
          <ac:chgData name="Gary Visser" userId="S::gdvisser@captechu.edu::37c467b8-55e5-4b15-bc82-a3cca55d6d52" providerId="AD" clId="Web-{87DAE23A-1B3A-8875-B24C-AE0D49C2776A}" dt="2018-12-10T00:14:55.326" v="762"/>
          <ac:picMkLst>
            <pc:docMk/>
            <pc:sldMk cId="746278653" sldId="264"/>
            <ac:picMk id="37" creationId="{FFAD1307-B423-4CE0-8AA4-670EED835F2E}"/>
          </ac:picMkLst>
        </pc:picChg>
        <pc:picChg chg="add del mod">
          <ac:chgData name="Gary Visser" userId="S::gdvisser@captechu.edu::37c467b8-55e5-4b15-bc82-a3cca55d6d52" providerId="AD" clId="Web-{87DAE23A-1B3A-8875-B24C-AE0D49C2776A}" dt="2018-12-10T00:17:06.832" v="783"/>
          <ac:picMkLst>
            <pc:docMk/>
            <pc:sldMk cId="746278653" sldId="264"/>
            <ac:picMk id="39" creationId="{0EE698BE-B188-46CE-9D1A-935E1B7C6BC0}"/>
          </ac:picMkLst>
        </pc:picChg>
        <pc:picChg chg="add del mod">
          <ac:chgData name="Gary Visser" userId="S::gdvisser@captechu.edu::37c467b8-55e5-4b15-bc82-a3cca55d6d52" providerId="AD" clId="Web-{87DAE23A-1B3A-8875-B24C-AE0D49C2776A}" dt="2018-12-10T00:18:17.898" v="792"/>
          <ac:picMkLst>
            <pc:docMk/>
            <pc:sldMk cId="746278653" sldId="264"/>
            <ac:picMk id="41" creationId="{7B415035-D0B5-4354-A2BD-5F294793E08A}"/>
          </ac:picMkLst>
        </pc:picChg>
        <pc:picChg chg="add mod">
          <ac:chgData name="Gary Visser" userId="S::gdvisser@captechu.edu::37c467b8-55e5-4b15-bc82-a3cca55d6d52" providerId="AD" clId="Web-{87DAE23A-1B3A-8875-B24C-AE0D49C2776A}" dt="2018-12-10T00:18:47.759" v="800" actId="1076"/>
          <ac:picMkLst>
            <pc:docMk/>
            <pc:sldMk cId="746278653" sldId="264"/>
            <ac:picMk id="43" creationId="{2A045439-7C43-4D32-BAA5-FBC0D29AB9A9}"/>
          </ac:picMkLst>
        </pc:picChg>
      </pc:sldChg>
      <pc:sldChg chg="modSp">
        <pc:chgData name="Gary Visser" userId="S::gdvisser@captechu.edu::37c467b8-55e5-4b15-bc82-a3cca55d6d52" providerId="AD" clId="Web-{87DAE23A-1B3A-8875-B24C-AE0D49C2776A}" dt="2018-12-10T00:19:52.872" v="805" actId="20577"/>
        <pc:sldMkLst>
          <pc:docMk/>
          <pc:sldMk cId="3261708919" sldId="265"/>
        </pc:sldMkLst>
        <pc:spChg chg="mod">
          <ac:chgData name="Gary Visser" userId="S::gdvisser@captechu.edu::37c467b8-55e5-4b15-bc82-a3cca55d6d52" providerId="AD" clId="Web-{87DAE23A-1B3A-8875-B24C-AE0D49C2776A}" dt="2018-12-10T00:19:52.872" v="805" actId="20577"/>
          <ac:spMkLst>
            <pc:docMk/>
            <pc:sldMk cId="3261708919" sldId="265"/>
            <ac:spMk id="2" creationId="{8A15DC9B-6D33-4122-B441-5E88FDF2EA01}"/>
          </ac:spMkLst>
        </pc:spChg>
      </pc:sldChg>
      <pc:sldChg chg="ord">
        <pc:chgData name="Gary Visser" userId="S::gdvisser@captechu.edu::37c467b8-55e5-4b15-bc82-a3cca55d6d52" providerId="AD" clId="Web-{87DAE23A-1B3A-8875-B24C-AE0D49C2776A}" dt="2018-12-09T22:41:24.474" v="5"/>
        <pc:sldMkLst>
          <pc:docMk/>
          <pc:sldMk cId="4209659983" sldId="266"/>
        </pc:sldMkLst>
      </pc:sldChg>
      <pc:sldChg chg="addSp delSp modSp mod ord setBg">
        <pc:chgData name="Gary Visser" userId="S::gdvisser@captechu.edu::37c467b8-55e5-4b15-bc82-a3cca55d6d52" providerId="AD" clId="Web-{87DAE23A-1B3A-8875-B24C-AE0D49C2776A}" dt="2018-12-09T22:54:05.126" v="656" actId="1076"/>
        <pc:sldMkLst>
          <pc:docMk/>
          <pc:sldMk cId="2993157609" sldId="267"/>
        </pc:sldMkLst>
        <pc:spChg chg="del">
          <ac:chgData name="Gary Visser" userId="S::gdvisser@captechu.edu::37c467b8-55e5-4b15-bc82-a3cca55d6d52" providerId="AD" clId="Web-{87DAE23A-1B3A-8875-B24C-AE0D49C2776A}" dt="2018-12-09T22:52:31.092" v="619"/>
          <ac:spMkLst>
            <pc:docMk/>
            <pc:sldMk cId="2993157609" sldId="267"/>
            <ac:spMk id="2" creationId="{E37687D8-1C8C-4407-A04A-4F0E68730778}"/>
          </ac:spMkLst>
        </pc:spChg>
        <pc:spChg chg="del">
          <ac:chgData name="Gary Visser" userId="S::gdvisser@captechu.edu::37c467b8-55e5-4b15-bc82-a3cca55d6d52" providerId="AD" clId="Web-{87DAE23A-1B3A-8875-B24C-AE0D49C2776A}" dt="2018-12-09T22:52:22.451" v="618"/>
          <ac:spMkLst>
            <pc:docMk/>
            <pc:sldMk cId="2993157609" sldId="267"/>
            <ac:spMk id="3" creationId="{9DD044F7-D1CF-422F-AF15-4799E8DEA50C}"/>
          </ac:spMkLst>
        </pc:spChg>
        <pc:spChg chg="add mod">
          <ac:chgData name="Gary Visser" userId="S::gdvisser@captechu.edu::37c467b8-55e5-4b15-bc82-a3cca55d6d52" providerId="AD" clId="Web-{87DAE23A-1B3A-8875-B24C-AE0D49C2776A}" dt="2018-12-09T22:54:05.126" v="656" actId="1076"/>
          <ac:spMkLst>
            <pc:docMk/>
            <pc:sldMk cId="2993157609" sldId="267"/>
            <ac:spMk id="6" creationId="{26D56F8E-EC46-40A7-BD52-B17A33B82BBA}"/>
          </ac:spMkLst>
        </pc:spChg>
        <pc:spChg chg="add">
          <ac:chgData name="Gary Visser" userId="S::gdvisser@captechu.edu::37c467b8-55e5-4b15-bc82-a3cca55d6d52" providerId="AD" clId="Web-{87DAE23A-1B3A-8875-B24C-AE0D49C2776A}" dt="2018-12-09T22:52:31.092" v="619"/>
          <ac:spMkLst>
            <pc:docMk/>
            <pc:sldMk cId="2993157609" sldId="267"/>
            <ac:spMk id="25" creationId="{084966D2-3C9B-4F47-8231-1DEC33D3BDFE}"/>
          </ac:spMkLst>
        </pc:spChg>
        <pc:grpChg chg="add">
          <ac:chgData name="Gary Visser" userId="S::gdvisser@captechu.edu::37c467b8-55e5-4b15-bc82-a3cca55d6d52" providerId="AD" clId="Web-{87DAE23A-1B3A-8875-B24C-AE0D49C2776A}" dt="2018-12-09T22:52:31.092" v="619"/>
          <ac:grpSpMkLst>
            <pc:docMk/>
            <pc:sldMk cId="2993157609" sldId="267"/>
            <ac:grpSpMk id="9" creationId="{089D35B1-0ED5-4358-8CAE-A9E49412AAA1}"/>
          </ac:grpSpMkLst>
        </pc:grpChg>
        <pc:grpChg chg="add">
          <ac:chgData name="Gary Visser" userId="S::gdvisser@captechu.edu::37c467b8-55e5-4b15-bc82-a3cca55d6d52" providerId="AD" clId="Web-{87DAE23A-1B3A-8875-B24C-AE0D49C2776A}" dt="2018-12-09T22:52:31.092" v="619"/>
          <ac:grpSpMkLst>
            <pc:docMk/>
            <pc:sldMk cId="2993157609" sldId="267"/>
            <ac:grpSpMk id="17" creationId="{DD65B30C-427F-449E-B039-E288E85D8AFA}"/>
          </ac:grpSpMkLst>
        </pc:grpChg>
        <pc:picChg chg="add mod ord">
          <ac:chgData name="Gary Visser" userId="S::gdvisser@captechu.edu::37c467b8-55e5-4b15-bc82-a3cca55d6d52" providerId="AD" clId="Web-{87DAE23A-1B3A-8875-B24C-AE0D49C2776A}" dt="2018-12-09T22:52:31.092" v="619"/>
          <ac:picMkLst>
            <pc:docMk/>
            <pc:sldMk cId="2993157609" sldId="267"/>
            <ac:picMk id="4" creationId="{6BB02CDC-965F-4979-8230-7F85FA88D518}"/>
          </ac:picMkLst>
        </pc:picChg>
      </pc:sldChg>
      <pc:sldChg chg="ord">
        <pc:chgData name="Gary Visser" userId="S::gdvisser@captechu.edu::37c467b8-55e5-4b15-bc82-a3cca55d6d52" providerId="AD" clId="Web-{87DAE23A-1B3A-8875-B24C-AE0D49C2776A}" dt="2018-12-09T22:41:23.349" v="4"/>
        <pc:sldMkLst>
          <pc:docMk/>
          <pc:sldMk cId="1173854693" sldId="269"/>
        </pc:sldMkLst>
      </pc:sldChg>
      <pc:sldChg chg="addSp delSp modSp new mod setBg">
        <pc:chgData name="Gary Visser" userId="S::gdvisser@captechu.edu::37c467b8-55e5-4b15-bc82-a3cca55d6d52" providerId="AD" clId="Web-{87DAE23A-1B3A-8875-B24C-AE0D49C2776A}" dt="2018-12-09T22:56:17.225" v="748" actId="1076"/>
        <pc:sldMkLst>
          <pc:docMk/>
          <pc:sldMk cId="3461869534" sldId="270"/>
        </pc:sldMkLst>
        <pc:spChg chg="del">
          <ac:chgData name="Gary Visser" userId="S::gdvisser@captechu.edu::37c467b8-55e5-4b15-bc82-a3cca55d6d52" providerId="AD" clId="Web-{87DAE23A-1B3A-8875-B24C-AE0D49C2776A}" dt="2018-12-09T22:54:36.315" v="659"/>
          <ac:spMkLst>
            <pc:docMk/>
            <pc:sldMk cId="3461869534" sldId="270"/>
            <ac:spMk id="2" creationId="{1CAE72A1-B8BE-4ABC-B0E5-23EC02D1DBE4}"/>
          </ac:spMkLst>
        </pc:spChg>
        <pc:spChg chg="del">
          <ac:chgData name="Gary Visser" userId="S::gdvisser@captechu.edu::37c467b8-55e5-4b15-bc82-a3cca55d6d52" providerId="AD" clId="Web-{87DAE23A-1B3A-8875-B24C-AE0D49C2776A}" dt="2018-12-09T22:54:30.924" v="658"/>
          <ac:spMkLst>
            <pc:docMk/>
            <pc:sldMk cId="3461869534" sldId="270"/>
            <ac:spMk id="3" creationId="{2F9194A7-6D31-4B18-A990-8183563B818D}"/>
          </ac:spMkLst>
        </pc:spChg>
        <pc:spChg chg="add mod">
          <ac:chgData name="Gary Visser" userId="S::gdvisser@captechu.edu::37c467b8-55e5-4b15-bc82-a3cca55d6d52" providerId="AD" clId="Web-{87DAE23A-1B3A-8875-B24C-AE0D49C2776A}" dt="2018-12-09T22:56:17.225" v="748" actId="1076"/>
          <ac:spMkLst>
            <pc:docMk/>
            <pc:sldMk cId="3461869534" sldId="270"/>
            <ac:spMk id="6" creationId="{1D2C8AF8-DC9B-4DA1-A121-80E75B057F1B}"/>
          </ac:spMkLst>
        </pc:spChg>
        <pc:spChg chg="add">
          <ac:chgData name="Gary Visser" userId="S::gdvisser@captechu.edu::37c467b8-55e5-4b15-bc82-a3cca55d6d52" providerId="AD" clId="Web-{87DAE23A-1B3A-8875-B24C-AE0D49C2776A}" dt="2018-12-09T22:54:36.315" v="659"/>
          <ac:spMkLst>
            <pc:docMk/>
            <pc:sldMk cId="3461869534" sldId="270"/>
            <ac:spMk id="25" creationId="{084966D2-3C9B-4F47-8231-1DEC33D3BDFE}"/>
          </ac:spMkLst>
        </pc:spChg>
        <pc:grpChg chg="add">
          <ac:chgData name="Gary Visser" userId="S::gdvisser@captechu.edu::37c467b8-55e5-4b15-bc82-a3cca55d6d52" providerId="AD" clId="Web-{87DAE23A-1B3A-8875-B24C-AE0D49C2776A}" dt="2018-12-09T22:54:36.315" v="659"/>
          <ac:grpSpMkLst>
            <pc:docMk/>
            <pc:sldMk cId="3461869534" sldId="270"/>
            <ac:grpSpMk id="9" creationId="{089D35B1-0ED5-4358-8CAE-A9E49412AAA1}"/>
          </ac:grpSpMkLst>
        </pc:grpChg>
        <pc:grpChg chg="add">
          <ac:chgData name="Gary Visser" userId="S::gdvisser@captechu.edu::37c467b8-55e5-4b15-bc82-a3cca55d6d52" providerId="AD" clId="Web-{87DAE23A-1B3A-8875-B24C-AE0D49C2776A}" dt="2018-12-09T22:54:36.315" v="659"/>
          <ac:grpSpMkLst>
            <pc:docMk/>
            <pc:sldMk cId="3461869534" sldId="270"/>
            <ac:grpSpMk id="17" creationId="{DD65B30C-427F-449E-B039-E288E85D8AFA}"/>
          </ac:grpSpMkLst>
        </pc:grpChg>
        <pc:picChg chg="add mod ord">
          <ac:chgData name="Gary Visser" userId="S::gdvisser@captechu.edu::37c467b8-55e5-4b15-bc82-a3cca55d6d52" providerId="AD" clId="Web-{87DAE23A-1B3A-8875-B24C-AE0D49C2776A}" dt="2018-12-09T22:54:36.315" v="659"/>
          <ac:picMkLst>
            <pc:docMk/>
            <pc:sldMk cId="3461869534" sldId="270"/>
            <ac:picMk id="4" creationId="{D921901A-F2CD-4A0C-80DB-4CD2E81050E2}"/>
          </ac:picMkLst>
        </pc:picChg>
      </pc:sldChg>
    </pc:docChg>
  </pc:docChgLst>
  <pc:docChgLst>
    <pc:chgData name="Eric Routhier" userId="S::emrouthier@captechu.edu::82511f8b-ef02-41ba-b4ba-c9265b92eb1e" providerId="AD" clId="Web-{79603F60-4FDE-A590-5FBE-5F42224CE8B5}"/>
    <pc:docChg chg="modSld">
      <pc:chgData name="Eric Routhier" userId="S::emrouthier@captechu.edu::82511f8b-ef02-41ba-b4ba-c9265b92eb1e" providerId="AD" clId="Web-{79603F60-4FDE-A590-5FBE-5F42224CE8B5}" dt="2018-12-10T22:24:34.568" v="3" actId="20577"/>
      <pc:docMkLst>
        <pc:docMk/>
      </pc:docMkLst>
      <pc:sldChg chg="modSp">
        <pc:chgData name="Eric Routhier" userId="S::emrouthier@captechu.edu::82511f8b-ef02-41ba-b4ba-c9265b92eb1e" providerId="AD" clId="Web-{79603F60-4FDE-A590-5FBE-5F42224CE8B5}" dt="2018-12-10T22:24:34.568" v="2" actId="20577"/>
        <pc:sldMkLst>
          <pc:docMk/>
          <pc:sldMk cId="3586481018" sldId="263"/>
        </pc:sldMkLst>
        <pc:spChg chg="mod">
          <ac:chgData name="Eric Routhier" userId="S::emrouthier@captechu.edu::82511f8b-ef02-41ba-b4ba-c9265b92eb1e" providerId="AD" clId="Web-{79603F60-4FDE-A590-5FBE-5F42224CE8B5}" dt="2018-12-10T22:24:34.568" v="2" actId="20577"/>
          <ac:spMkLst>
            <pc:docMk/>
            <pc:sldMk cId="3586481018" sldId="263"/>
            <ac:spMk id="3" creationId="{F235CF34-3683-46AE-BD52-20E5076A6997}"/>
          </ac:spMkLst>
        </pc:spChg>
      </pc:sldChg>
    </pc:docChg>
  </pc:docChgLst>
  <pc:docChgLst>
    <pc:chgData name="Alexander English" userId="S::apenglish@captechu.edu::6fa1c4cb-73ea-4f48-b0a8-2c99fc893d14" providerId="AD" clId="Web-{46E98954-3D1A-DF10-ADF3-9AD392243632}"/>
    <pc:docChg chg="modSld">
      <pc:chgData name="Alexander English" userId="S::apenglish@captechu.edu::6fa1c4cb-73ea-4f48-b0a8-2c99fc893d14" providerId="AD" clId="Web-{46E98954-3D1A-DF10-ADF3-9AD392243632}" dt="2018-12-14T18:05:31.217" v="1" actId="14100"/>
      <pc:docMkLst>
        <pc:docMk/>
      </pc:docMkLst>
      <pc:sldChg chg="modSp">
        <pc:chgData name="Alexander English" userId="S::apenglish@captechu.edu::6fa1c4cb-73ea-4f48-b0a8-2c99fc893d14" providerId="AD" clId="Web-{46E98954-3D1A-DF10-ADF3-9AD392243632}" dt="2018-12-14T18:05:31.217" v="1" actId="14100"/>
        <pc:sldMkLst>
          <pc:docMk/>
          <pc:sldMk cId="746278653" sldId="264"/>
        </pc:sldMkLst>
        <pc:picChg chg="mod">
          <ac:chgData name="Alexander English" userId="S::apenglish@captechu.edu::6fa1c4cb-73ea-4f48-b0a8-2c99fc893d14" providerId="AD" clId="Web-{46E98954-3D1A-DF10-ADF3-9AD392243632}" dt="2018-12-14T18:05:31.217" v="1" actId="14100"/>
          <ac:picMkLst>
            <pc:docMk/>
            <pc:sldMk cId="746278653" sldId="264"/>
            <ac:picMk id="43" creationId="{2A045439-7C43-4D32-BAA5-FBC0D29AB9A9}"/>
          </ac:picMkLst>
        </pc:picChg>
      </pc:sldChg>
    </pc:docChg>
  </pc:docChgLst>
  <pc:docChgLst>
    <pc:chgData name="Bryce Reese" userId="S::btreese@captechu.edu::7baaeb07-9f90-4d4d-bfba-72da831f6dda" providerId="AD" clId="Web-{AE6C4258-539A-6067-8172-DC57C7CDBFE3}"/>
    <pc:docChg chg="addSld delSld modSld">
      <pc:chgData name="Bryce Reese" userId="S::btreese@captechu.edu::7baaeb07-9f90-4d4d-bfba-72da831f6dda" providerId="AD" clId="Web-{AE6C4258-539A-6067-8172-DC57C7CDBFE3}" dt="2018-12-05T20:30:16.788" v="71" actId="20577"/>
      <pc:docMkLst>
        <pc:docMk/>
      </pc:docMkLst>
      <pc:sldChg chg="modSp">
        <pc:chgData name="Bryce Reese" userId="S::btreese@captechu.edu::7baaeb07-9f90-4d4d-bfba-72da831f6dda" providerId="AD" clId="Web-{AE6C4258-539A-6067-8172-DC57C7CDBFE3}" dt="2018-12-05T20:30:15.664" v="69" actId="20577"/>
        <pc:sldMkLst>
          <pc:docMk/>
          <pc:sldMk cId="109857222" sldId="256"/>
        </pc:sldMkLst>
        <pc:spChg chg="mod">
          <ac:chgData name="Bryce Reese" userId="S::btreese@captechu.edu::7baaeb07-9f90-4d4d-bfba-72da831f6dda" providerId="AD" clId="Web-{AE6C4258-539A-6067-8172-DC57C7CDBFE3}" dt="2018-12-05T20:28:42.973" v="1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ryce Reese" userId="S::btreese@captechu.edu::7baaeb07-9f90-4d4d-bfba-72da831f6dda" providerId="AD" clId="Web-{AE6C4258-539A-6067-8172-DC57C7CDBFE3}" dt="2018-12-05T20:30:15.664" v="6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add replId">
        <pc:chgData name="Bryce Reese" userId="S::btreese@captechu.edu::7baaeb07-9f90-4d4d-bfba-72da831f6dda" providerId="AD" clId="Web-{AE6C4258-539A-6067-8172-DC57C7CDBFE3}" dt="2018-12-05T20:29:53.240" v="59" actId="20577"/>
        <pc:sldMkLst>
          <pc:docMk/>
          <pc:sldMk cId="1478720753" sldId="268"/>
        </pc:sldMkLst>
        <pc:spChg chg="mod">
          <ac:chgData name="Bryce Reese" userId="S::btreese@captechu.edu::7baaeb07-9f90-4d4d-bfba-72da831f6dda" providerId="AD" clId="Web-{AE6C4258-539A-6067-8172-DC57C7CDBFE3}" dt="2018-12-05T20:29:53.240" v="59" actId="20577"/>
          <ac:spMkLst>
            <pc:docMk/>
            <pc:sldMk cId="1478720753" sldId="268"/>
            <ac:spMk id="3" creationId="{00000000-0000-0000-0000-000000000000}"/>
          </ac:spMkLst>
        </pc:spChg>
      </pc:sldChg>
      <pc:sldChg chg="del">
        <pc:chgData name="Bryce Reese" userId="S::btreese@captechu.edu::7baaeb07-9f90-4d4d-bfba-72da831f6dda" providerId="AD" clId="Web-{AE6C4258-539A-6067-8172-DC57C7CDBFE3}" dt="2018-12-05T20:29:33.068" v="43"/>
        <pc:sldMkLst>
          <pc:docMk/>
          <pc:sldMk cId="2687899933" sldId="269"/>
        </pc:sldMkLst>
      </pc:sldChg>
    </pc:docChg>
  </pc:docChgLst>
  <pc:docChgLst>
    <pc:chgData name="Eric Routhier" userId="S::emrouthier@captechu.edu::82511f8b-ef02-41ba-b4ba-c9265b92eb1e" providerId="AD" clId="Web-{F61B5F40-131B-272E-668B-828F23B47823}"/>
    <pc:docChg chg="modSld">
      <pc:chgData name="Eric Routhier" userId="S::emrouthier@captechu.edu::82511f8b-ef02-41ba-b4ba-c9265b92eb1e" providerId="AD" clId="Web-{F61B5F40-131B-272E-668B-828F23B47823}" dt="2018-12-10T23:00:45.050" v="9" actId="20577"/>
      <pc:docMkLst>
        <pc:docMk/>
      </pc:docMkLst>
      <pc:sldChg chg="modSp">
        <pc:chgData name="Eric Routhier" userId="S::emrouthier@captechu.edu::82511f8b-ef02-41ba-b4ba-c9265b92eb1e" providerId="AD" clId="Web-{F61B5F40-131B-272E-668B-828F23B47823}" dt="2018-12-10T23:00:45.035" v="8" actId="20577"/>
        <pc:sldMkLst>
          <pc:docMk/>
          <pc:sldMk cId="1782676730" sldId="259"/>
        </pc:sldMkLst>
        <pc:spChg chg="mod">
          <ac:chgData name="Eric Routhier" userId="S::emrouthier@captechu.edu::82511f8b-ef02-41ba-b4ba-c9265b92eb1e" providerId="AD" clId="Web-{F61B5F40-131B-272E-668B-828F23B47823}" dt="2018-12-10T23:00:45.035" v="8" actId="20577"/>
          <ac:spMkLst>
            <pc:docMk/>
            <pc:sldMk cId="1782676730" sldId="259"/>
            <ac:spMk id="3" creationId="{98043000-659E-4125-BFDE-568E77628A74}"/>
          </ac:spMkLst>
        </pc:spChg>
      </pc:sldChg>
    </pc:docChg>
  </pc:docChgLst>
  <pc:docChgLst>
    <pc:chgData name="Gary Visser" userId="S::gdvisser@captechu.edu::37c467b8-55e5-4b15-bc82-a3cca55d6d52" providerId="AD" clId="Web-{A42C0423-D6B6-32DC-8ACB-E5E1A613E1E4}"/>
    <pc:docChg chg="modSld">
      <pc:chgData name="Gary Visser" userId="S::gdvisser@captechu.edu::37c467b8-55e5-4b15-bc82-a3cca55d6d52" providerId="AD" clId="Web-{A42C0423-D6B6-32DC-8ACB-E5E1A613E1E4}" dt="2018-12-14T22:34:34.416" v="243" actId="20577"/>
      <pc:docMkLst>
        <pc:docMk/>
      </pc:docMkLst>
      <pc:sldChg chg="modSp">
        <pc:chgData name="Gary Visser" userId="S::gdvisser@captechu.edu::37c467b8-55e5-4b15-bc82-a3cca55d6d52" providerId="AD" clId="Web-{A42C0423-D6B6-32DC-8ACB-E5E1A613E1E4}" dt="2018-12-14T22:34:34.415" v="242" actId="20577"/>
        <pc:sldMkLst>
          <pc:docMk/>
          <pc:sldMk cId="109857222" sldId="256"/>
        </pc:sldMkLst>
        <pc:spChg chg="mod">
          <ac:chgData name="Gary Visser" userId="S::gdvisser@captechu.edu::37c467b8-55e5-4b15-bc82-a3cca55d6d52" providerId="AD" clId="Web-{A42C0423-D6B6-32DC-8ACB-E5E1A613E1E4}" dt="2018-12-14T22:34:34.415" v="24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ary Visser" userId="S::gdvisser@captechu.edu::37c467b8-55e5-4b15-bc82-a3cca55d6d52" providerId="AD" clId="Web-{A42C0423-D6B6-32DC-8ACB-E5E1A613E1E4}" dt="2018-12-14T22:30:02.417" v="6" actId="20577"/>
        <pc:sldMkLst>
          <pc:docMk/>
          <pc:sldMk cId="3898393916" sldId="261"/>
        </pc:sldMkLst>
        <pc:spChg chg="mod">
          <ac:chgData name="Gary Visser" userId="S::gdvisser@captechu.edu::37c467b8-55e5-4b15-bc82-a3cca55d6d52" providerId="AD" clId="Web-{A42C0423-D6B6-32DC-8ACB-E5E1A613E1E4}" dt="2018-12-14T22:30:02.417" v="6" actId="20577"/>
          <ac:spMkLst>
            <pc:docMk/>
            <pc:sldMk cId="3898393916" sldId="261"/>
            <ac:spMk id="3" creationId="{EF2F08D1-5280-4AD3-AA33-5686145BA63E}"/>
          </ac:spMkLst>
        </pc:spChg>
      </pc:sldChg>
      <pc:sldChg chg="modSp">
        <pc:chgData name="Gary Visser" userId="S::gdvisser@captechu.edu::37c467b8-55e5-4b15-bc82-a3cca55d6d52" providerId="AD" clId="Web-{A42C0423-D6B6-32DC-8ACB-E5E1A613E1E4}" dt="2018-12-14T22:30:59.666" v="236" actId="20577"/>
        <pc:sldMkLst>
          <pc:docMk/>
          <pc:sldMk cId="3007831952" sldId="271"/>
        </pc:sldMkLst>
        <pc:spChg chg="mod">
          <ac:chgData name="Gary Visser" userId="S::gdvisser@captechu.edu::37c467b8-55e5-4b15-bc82-a3cca55d6d52" providerId="AD" clId="Web-{A42C0423-D6B6-32DC-8ACB-E5E1A613E1E4}" dt="2018-12-14T22:30:59.666" v="236" actId="20577"/>
          <ac:spMkLst>
            <pc:docMk/>
            <pc:sldMk cId="3007831952" sldId="271"/>
            <ac:spMk id="3" creationId="{98043000-659E-4125-BFDE-568E77628A74}"/>
          </ac:spMkLst>
        </pc:spChg>
      </pc:sldChg>
    </pc:docChg>
  </pc:docChgLst>
  <pc:docChgLst>
    <pc:chgData name="Bryce Reese" userId="S::btreese@captechu.edu::7baaeb07-9f90-4d4d-bfba-72da831f6dda" providerId="AD" clId="Web-{DFDD2297-C5F3-4CA6-B395-A7645C215481}"/>
    <pc:docChg chg="addSld delSld modSld">
      <pc:chgData name="Bryce Reese" userId="S::btreese@captechu.edu::7baaeb07-9f90-4d4d-bfba-72da831f6dda" providerId="AD" clId="Web-{DFDD2297-C5F3-4CA6-B395-A7645C215481}" dt="2018-12-05T20:26:14.683" v="278" actId="14100"/>
      <pc:docMkLst>
        <pc:docMk/>
      </pc:docMkLst>
      <pc:sldChg chg="addSp delSp modSp mod setBg setClrOvrMap">
        <pc:chgData name="Bryce Reese" userId="S::btreese@captechu.edu::7baaeb07-9f90-4d4d-bfba-72da831f6dda" providerId="AD" clId="Web-{DFDD2297-C5F3-4CA6-B395-A7645C215481}" dt="2018-12-05T20:20:47.154" v="184" actId="20577"/>
        <pc:sldMkLst>
          <pc:docMk/>
          <pc:sldMk cId="109857222" sldId="256"/>
        </pc:sldMkLst>
        <pc:spChg chg="mod">
          <ac:chgData name="Bryce Reese" userId="S::btreese@captechu.edu::7baaeb07-9f90-4d4d-bfba-72da831f6dda" providerId="AD" clId="Web-{DFDD2297-C5F3-4CA6-B395-A7645C215481}" dt="2018-12-05T20:06:17.461" v="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ryce Reese" userId="S::btreese@captechu.edu::7baaeb07-9f90-4d4d-bfba-72da831f6dda" providerId="AD" clId="Web-{DFDD2297-C5F3-4CA6-B395-A7645C215481}" dt="2018-12-05T20:20:47.154" v="184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Bryce Reese" userId="S::btreese@captechu.edu::7baaeb07-9f90-4d4d-bfba-72da831f6dda" providerId="AD" clId="Web-{DFDD2297-C5F3-4CA6-B395-A7645C215481}" dt="2018-12-05T20:06:17.461" v="6"/>
          <ac:spMkLst>
            <pc:docMk/>
            <pc:sldMk cId="109857222" sldId="256"/>
            <ac:spMk id="5" creationId="{E5A92FE9-DB05-4D0D-AF5A-BE8664B9FFB4}"/>
          </ac:spMkLst>
        </pc:spChg>
        <pc:spChg chg="add del">
          <ac:chgData name="Bryce Reese" userId="S::btreese@captechu.edu::7baaeb07-9f90-4d4d-bfba-72da831f6dda" providerId="AD" clId="Web-{DFDD2297-C5F3-4CA6-B395-A7645C215481}" dt="2018-12-05T20:06:17.414" v="5"/>
          <ac:spMkLst>
            <pc:docMk/>
            <pc:sldMk cId="109857222" sldId="256"/>
            <ac:spMk id="8" creationId="{E67A1FC6-22FB-4EA7-B90A-C9F18FBEF30F}"/>
          </ac:spMkLst>
        </pc:spChg>
        <pc:spChg chg="add del">
          <ac:chgData name="Bryce Reese" userId="S::btreese@captechu.edu::7baaeb07-9f90-4d4d-bfba-72da831f6dda" providerId="AD" clId="Web-{DFDD2297-C5F3-4CA6-B395-A7645C215481}" dt="2018-12-05T20:06:17.414" v="5"/>
          <ac:spMkLst>
            <pc:docMk/>
            <pc:sldMk cId="109857222" sldId="256"/>
            <ac:spMk id="10" creationId="{6246FDC4-DD97-431A-914A-9EB57A4A3C7C}"/>
          </ac:spMkLst>
        </pc:spChg>
        <pc:spChg chg="add del">
          <ac:chgData name="Bryce Reese" userId="S::btreese@captechu.edu::7baaeb07-9f90-4d4d-bfba-72da831f6dda" providerId="AD" clId="Web-{DFDD2297-C5F3-4CA6-B395-A7645C215481}" dt="2018-12-05T20:06:17.414" v="5"/>
          <ac:spMkLst>
            <pc:docMk/>
            <pc:sldMk cId="109857222" sldId="256"/>
            <ac:spMk id="12" creationId="{CD4E68A2-74B0-42F5-BB75-2E1A7C2018C7}"/>
          </ac:spMkLst>
        </pc:spChg>
        <pc:grpChg chg="add">
          <ac:chgData name="Bryce Reese" userId="S::btreese@captechu.edu::7baaeb07-9f90-4d4d-bfba-72da831f6dda" providerId="AD" clId="Web-{DFDD2297-C5F3-4CA6-B395-A7645C215481}" dt="2018-12-05T20:06:17.461" v="6"/>
          <ac:grpSpMkLst>
            <pc:docMk/>
            <pc:sldMk cId="109857222" sldId="256"/>
            <ac:grpSpMk id="6" creationId="{53D9B26A-5143-49A7-BA98-D871D5BD719A}"/>
          </ac:grpSpMkLst>
        </pc:grpChg>
      </pc:sldChg>
      <pc:sldChg chg="modSp new">
        <pc:chgData name="Bryce Reese" userId="S::btreese@captechu.edu::7baaeb07-9f90-4d4d-bfba-72da831f6dda" providerId="AD" clId="Web-{DFDD2297-C5F3-4CA6-B395-A7645C215481}" dt="2018-12-05T20:21:58.579" v="209" actId="20577"/>
        <pc:sldMkLst>
          <pc:docMk/>
          <pc:sldMk cId="919567500" sldId="257"/>
        </pc:sldMkLst>
        <pc:spChg chg="mod">
          <ac:chgData name="Bryce Reese" userId="S::btreese@captechu.edu::7baaeb07-9f90-4d4d-bfba-72da831f6dda" providerId="AD" clId="Web-{DFDD2297-C5F3-4CA6-B395-A7645C215481}" dt="2018-12-05T20:21:58.579" v="209" actId="20577"/>
          <ac:spMkLst>
            <pc:docMk/>
            <pc:sldMk cId="919567500" sldId="257"/>
            <ac:spMk id="2" creationId="{DF1A3B7C-06A8-44A9-82E2-791CF912D270}"/>
          </ac:spMkLst>
        </pc:spChg>
      </pc:sldChg>
      <pc:sldChg chg="modSp new">
        <pc:chgData name="Bryce Reese" userId="S::btreese@captechu.edu::7baaeb07-9f90-4d4d-bfba-72da831f6dda" providerId="AD" clId="Web-{DFDD2297-C5F3-4CA6-B395-A7645C215481}" dt="2018-12-05T20:22:05.567" v="214" actId="20577"/>
        <pc:sldMkLst>
          <pc:docMk/>
          <pc:sldMk cId="2449697289" sldId="258"/>
        </pc:sldMkLst>
        <pc:spChg chg="mod">
          <ac:chgData name="Bryce Reese" userId="S::btreese@captechu.edu::7baaeb07-9f90-4d4d-bfba-72da831f6dda" providerId="AD" clId="Web-{DFDD2297-C5F3-4CA6-B395-A7645C215481}" dt="2018-12-05T20:22:05.567" v="214" actId="20577"/>
          <ac:spMkLst>
            <pc:docMk/>
            <pc:sldMk cId="2449697289" sldId="258"/>
            <ac:spMk id="2" creationId="{1E3E79F5-3AAA-408A-B432-377422E5A412}"/>
          </ac:spMkLst>
        </pc:spChg>
      </pc:sldChg>
      <pc:sldChg chg="modSp new">
        <pc:chgData name="Bryce Reese" userId="S::btreese@captechu.edu::7baaeb07-9f90-4d4d-bfba-72da831f6dda" providerId="AD" clId="Web-{DFDD2297-C5F3-4CA6-B395-A7645C215481}" dt="2018-12-05T20:22:16.376" v="217" actId="20577"/>
        <pc:sldMkLst>
          <pc:docMk/>
          <pc:sldMk cId="1782676730" sldId="259"/>
        </pc:sldMkLst>
        <pc:spChg chg="mod">
          <ac:chgData name="Bryce Reese" userId="S::btreese@captechu.edu::7baaeb07-9f90-4d4d-bfba-72da831f6dda" providerId="AD" clId="Web-{DFDD2297-C5F3-4CA6-B395-A7645C215481}" dt="2018-12-05T20:22:16.376" v="217" actId="20577"/>
          <ac:spMkLst>
            <pc:docMk/>
            <pc:sldMk cId="1782676730" sldId="259"/>
            <ac:spMk id="2" creationId="{174EFBA8-8690-4154-AC1C-563770631837}"/>
          </ac:spMkLst>
        </pc:spChg>
      </pc:sldChg>
      <pc:sldChg chg="modSp new">
        <pc:chgData name="Bryce Reese" userId="S::btreese@captechu.edu::7baaeb07-9f90-4d4d-bfba-72da831f6dda" providerId="AD" clId="Web-{DFDD2297-C5F3-4CA6-B395-A7645C215481}" dt="2018-12-05T20:23:09.988" v="226" actId="20577"/>
        <pc:sldMkLst>
          <pc:docMk/>
          <pc:sldMk cId="1525130810" sldId="260"/>
        </pc:sldMkLst>
        <pc:spChg chg="mod">
          <ac:chgData name="Bryce Reese" userId="S::btreese@captechu.edu::7baaeb07-9f90-4d4d-bfba-72da831f6dda" providerId="AD" clId="Web-{DFDD2297-C5F3-4CA6-B395-A7645C215481}" dt="2018-12-05T20:23:09.988" v="226" actId="20577"/>
          <ac:spMkLst>
            <pc:docMk/>
            <pc:sldMk cId="1525130810" sldId="260"/>
            <ac:spMk id="2" creationId="{D404DDED-4F2F-4C04-86DD-BC9D73A9F863}"/>
          </ac:spMkLst>
        </pc:spChg>
      </pc:sldChg>
      <pc:sldChg chg="addSp delSp modSp new">
        <pc:chgData name="Bryce Reese" userId="S::btreese@captechu.edu::7baaeb07-9f90-4d4d-bfba-72da831f6dda" providerId="AD" clId="Web-{DFDD2297-C5F3-4CA6-B395-A7645C215481}" dt="2018-12-05T20:22:24.705" v="220" actId="20577"/>
        <pc:sldMkLst>
          <pc:docMk/>
          <pc:sldMk cId="3898393916" sldId="261"/>
        </pc:sldMkLst>
        <pc:spChg chg="mod">
          <ac:chgData name="Bryce Reese" userId="S::btreese@captechu.edu::7baaeb07-9f90-4d4d-bfba-72da831f6dda" providerId="AD" clId="Web-{DFDD2297-C5F3-4CA6-B395-A7645C215481}" dt="2018-12-05T20:22:24.705" v="220" actId="20577"/>
          <ac:spMkLst>
            <pc:docMk/>
            <pc:sldMk cId="3898393916" sldId="261"/>
            <ac:spMk id="2" creationId="{CD4B563C-4DFA-4553-8572-A5B678A2F8D5}"/>
          </ac:spMkLst>
        </pc:spChg>
        <pc:spChg chg="add del">
          <ac:chgData name="Bryce Reese" userId="S::btreese@captechu.edu::7baaeb07-9f90-4d4d-bfba-72da831f6dda" providerId="AD" clId="Web-{DFDD2297-C5F3-4CA6-B395-A7645C215481}" dt="2018-12-05T20:12:22.695" v="80"/>
          <ac:spMkLst>
            <pc:docMk/>
            <pc:sldMk cId="3898393916" sldId="261"/>
            <ac:spMk id="4" creationId="{1A905103-1275-4457-8B5A-52ECB4830E00}"/>
          </ac:spMkLst>
        </pc:spChg>
      </pc:sldChg>
      <pc:sldChg chg="modSp new">
        <pc:chgData name="Bryce Reese" userId="S::btreese@captechu.edu::7baaeb07-9f90-4d4d-bfba-72da831f6dda" providerId="AD" clId="Web-{DFDD2297-C5F3-4CA6-B395-A7645C215481}" dt="2018-12-05T20:21:03.280" v="190" actId="20577"/>
        <pc:sldMkLst>
          <pc:docMk/>
          <pc:sldMk cId="3628902729" sldId="262"/>
        </pc:sldMkLst>
        <pc:spChg chg="mod">
          <ac:chgData name="Bryce Reese" userId="S::btreese@captechu.edu::7baaeb07-9f90-4d4d-bfba-72da831f6dda" providerId="AD" clId="Web-{DFDD2297-C5F3-4CA6-B395-A7645C215481}" dt="2018-12-05T20:21:03.280" v="190" actId="20577"/>
          <ac:spMkLst>
            <pc:docMk/>
            <pc:sldMk cId="3628902729" sldId="262"/>
            <ac:spMk id="2" creationId="{0DC07B99-0214-47EF-8E80-1C0BCF070015}"/>
          </ac:spMkLst>
        </pc:spChg>
      </pc:sldChg>
      <pc:sldChg chg="modSp new">
        <pc:chgData name="Bryce Reese" userId="S::btreese@captechu.edu::7baaeb07-9f90-4d4d-bfba-72da831f6dda" providerId="AD" clId="Web-{DFDD2297-C5F3-4CA6-B395-A7645C215481}" dt="2018-12-05T20:21:28.283" v="203" actId="20577"/>
        <pc:sldMkLst>
          <pc:docMk/>
          <pc:sldMk cId="3586481018" sldId="263"/>
        </pc:sldMkLst>
        <pc:spChg chg="mod">
          <ac:chgData name="Bryce Reese" userId="S::btreese@captechu.edu::7baaeb07-9f90-4d4d-bfba-72da831f6dda" providerId="AD" clId="Web-{DFDD2297-C5F3-4CA6-B395-A7645C215481}" dt="2018-12-05T20:21:28.283" v="203" actId="20577"/>
          <ac:spMkLst>
            <pc:docMk/>
            <pc:sldMk cId="3586481018" sldId="263"/>
            <ac:spMk id="2" creationId="{139BD160-4506-4D21-9D9A-B4DFE4FA1CC1}"/>
          </ac:spMkLst>
        </pc:spChg>
      </pc:sldChg>
      <pc:sldChg chg="modSp new">
        <pc:chgData name="Bryce Reese" userId="S::btreese@captechu.edu::7baaeb07-9f90-4d4d-bfba-72da831f6dda" providerId="AD" clId="Web-{DFDD2297-C5F3-4CA6-B395-A7645C215481}" dt="2018-12-05T20:22:35.096" v="223" actId="20577"/>
        <pc:sldMkLst>
          <pc:docMk/>
          <pc:sldMk cId="746278653" sldId="264"/>
        </pc:sldMkLst>
        <pc:spChg chg="mod">
          <ac:chgData name="Bryce Reese" userId="S::btreese@captechu.edu::7baaeb07-9f90-4d4d-bfba-72da831f6dda" providerId="AD" clId="Web-{DFDD2297-C5F3-4CA6-B395-A7645C215481}" dt="2018-12-05T20:22:35.096" v="223" actId="20577"/>
          <ac:spMkLst>
            <pc:docMk/>
            <pc:sldMk cId="746278653" sldId="264"/>
            <ac:spMk id="2" creationId="{7E271A5C-1CF5-4A10-9DBA-33A17031E366}"/>
          </ac:spMkLst>
        </pc:spChg>
      </pc:sldChg>
      <pc:sldChg chg="modSp new">
        <pc:chgData name="Bryce Reese" userId="S::btreese@captechu.edu::7baaeb07-9f90-4d4d-bfba-72da831f6dda" providerId="AD" clId="Web-{DFDD2297-C5F3-4CA6-B395-A7645C215481}" dt="2018-12-05T20:13:14.572" v="86" actId="20577"/>
        <pc:sldMkLst>
          <pc:docMk/>
          <pc:sldMk cId="3261708919" sldId="265"/>
        </pc:sldMkLst>
        <pc:spChg chg="mod">
          <ac:chgData name="Bryce Reese" userId="S::btreese@captechu.edu::7baaeb07-9f90-4d4d-bfba-72da831f6dda" providerId="AD" clId="Web-{DFDD2297-C5F3-4CA6-B395-A7645C215481}" dt="2018-12-05T20:13:14.572" v="86" actId="20577"/>
          <ac:spMkLst>
            <pc:docMk/>
            <pc:sldMk cId="3261708919" sldId="265"/>
            <ac:spMk id="2" creationId="{8A15DC9B-6D33-4122-B441-5E88FDF2EA01}"/>
          </ac:spMkLst>
        </pc:spChg>
      </pc:sldChg>
      <pc:sldChg chg="modSp new">
        <pc:chgData name="Bryce Reese" userId="S::btreese@captechu.edu::7baaeb07-9f90-4d4d-bfba-72da831f6dda" providerId="AD" clId="Web-{DFDD2297-C5F3-4CA6-B395-A7645C215481}" dt="2018-12-05T20:21:17.577" v="198" actId="20577"/>
        <pc:sldMkLst>
          <pc:docMk/>
          <pc:sldMk cId="4209659983" sldId="266"/>
        </pc:sldMkLst>
        <pc:spChg chg="mod">
          <ac:chgData name="Bryce Reese" userId="S::btreese@captechu.edu::7baaeb07-9f90-4d4d-bfba-72da831f6dda" providerId="AD" clId="Web-{DFDD2297-C5F3-4CA6-B395-A7645C215481}" dt="2018-12-05T20:21:17.577" v="198" actId="20577"/>
          <ac:spMkLst>
            <pc:docMk/>
            <pc:sldMk cId="4209659983" sldId="266"/>
            <ac:spMk id="2" creationId="{2ECDD756-CA1A-467F-B438-02CC0E8349F4}"/>
          </ac:spMkLst>
        </pc:spChg>
      </pc:sldChg>
      <pc:sldChg chg="new">
        <pc:chgData name="Bryce Reese" userId="S::btreese@captechu.edu::7baaeb07-9f90-4d4d-bfba-72da831f6dda" providerId="AD" clId="Web-{DFDD2297-C5F3-4CA6-B395-A7645C215481}" dt="2018-12-05T20:12:28.492" v="81"/>
        <pc:sldMkLst>
          <pc:docMk/>
          <pc:sldMk cId="2993157609" sldId="267"/>
        </pc:sldMkLst>
      </pc:sldChg>
      <pc:sldChg chg="new del">
        <pc:chgData name="Bryce Reese" userId="S::btreese@captechu.edu::7baaeb07-9f90-4d4d-bfba-72da831f6dda" providerId="AD" clId="Web-{DFDD2297-C5F3-4CA6-B395-A7645C215481}" dt="2018-12-05T20:24:15.913" v="231"/>
        <pc:sldMkLst>
          <pc:docMk/>
          <pc:sldMk cId="2733561069" sldId="268"/>
        </pc:sldMkLst>
      </pc:sldChg>
      <pc:sldChg chg="modSp add replId">
        <pc:chgData name="Bryce Reese" userId="S::btreese@captechu.edu::7baaeb07-9f90-4d4d-bfba-72da831f6dda" providerId="AD" clId="Web-{DFDD2297-C5F3-4CA6-B395-A7645C215481}" dt="2018-12-05T20:26:14.683" v="278" actId="14100"/>
        <pc:sldMkLst>
          <pc:docMk/>
          <pc:sldMk cId="2687899933" sldId="269"/>
        </pc:sldMkLst>
        <pc:spChg chg="mod">
          <ac:chgData name="Bryce Reese" userId="S::btreese@captechu.edu::7baaeb07-9f90-4d4d-bfba-72da831f6dda" providerId="AD" clId="Web-{DFDD2297-C5F3-4CA6-B395-A7645C215481}" dt="2018-12-05T20:26:14.683" v="278" actId="14100"/>
          <ac:spMkLst>
            <pc:docMk/>
            <pc:sldMk cId="2687899933" sldId="269"/>
            <ac:spMk id="3" creationId="{00000000-0000-0000-0000-000000000000}"/>
          </ac:spMkLst>
        </pc:spChg>
      </pc:sldChg>
    </pc:docChg>
  </pc:docChgLst>
  <pc:docChgLst>
    <pc:chgData name="Alexander English" userId="S::apenglish@captechu.edu::6fa1c4cb-73ea-4f48-b0a8-2c99fc893d14" providerId="AD" clId="Web-{305C11B1-665A-C1BB-8651-6C026E56CA0F}"/>
    <pc:docChg chg="modSld">
      <pc:chgData name="Alexander English" userId="S::apenglish@captechu.edu::6fa1c4cb-73ea-4f48-b0a8-2c99fc893d14" providerId="AD" clId="Web-{305C11B1-665A-C1BB-8651-6C026E56CA0F}" dt="2018-12-14T22:20:27.453" v="5" actId="20577"/>
      <pc:docMkLst>
        <pc:docMk/>
      </pc:docMkLst>
      <pc:sldChg chg="modSp">
        <pc:chgData name="Alexander English" userId="S::apenglish@captechu.edu::6fa1c4cb-73ea-4f48-b0a8-2c99fc893d14" providerId="AD" clId="Web-{305C11B1-665A-C1BB-8651-6C026E56CA0F}" dt="2018-12-14T22:20:27.453" v="4" actId="20577"/>
        <pc:sldMkLst>
          <pc:docMk/>
          <pc:sldMk cId="3586481018" sldId="263"/>
        </pc:sldMkLst>
        <pc:spChg chg="mod">
          <ac:chgData name="Alexander English" userId="S::apenglish@captechu.edu::6fa1c4cb-73ea-4f48-b0a8-2c99fc893d14" providerId="AD" clId="Web-{305C11B1-665A-C1BB-8651-6C026E56CA0F}" dt="2018-12-14T22:20:27.453" v="4" actId="20577"/>
          <ac:spMkLst>
            <pc:docMk/>
            <pc:sldMk cId="3586481018" sldId="263"/>
            <ac:spMk id="3" creationId="{F235CF34-3683-46AE-BD52-20E5076A6997}"/>
          </ac:spMkLst>
        </pc:spChg>
      </pc:sldChg>
    </pc:docChg>
  </pc:docChgLst>
  <pc:docChgLst>
    <pc:chgData name="Gary Visser" userId="S::gdvisser@captechu.edu::37c467b8-55e5-4b15-bc82-a3cca55d6d52" providerId="AD" clId="Web-{DB1734DF-9D85-2E29-876C-5774DA233CCF}"/>
    <pc:docChg chg="modSld">
      <pc:chgData name="Gary Visser" userId="S::gdvisser@captechu.edu::37c467b8-55e5-4b15-bc82-a3cca55d6d52" providerId="AD" clId="Web-{DB1734DF-9D85-2E29-876C-5774DA233CCF}" dt="2018-12-14T07:33:27.482" v="21" actId="20577"/>
      <pc:docMkLst>
        <pc:docMk/>
      </pc:docMkLst>
      <pc:sldChg chg="modSp">
        <pc:chgData name="Gary Visser" userId="S::gdvisser@captechu.edu::37c467b8-55e5-4b15-bc82-a3cca55d6d52" providerId="AD" clId="Web-{DB1734DF-9D85-2E29-876C-5774DA233CCF}" dt="2018-12-14T07:33:27.482" v="20" actId="20577"/>
        <pc:sldMkLst>
          <pc:docMk/>
          <pc:sldMk cId="3586481018" sldId="263"/>
        </pc:sldMkLst>
        <pc:spChg chg="mod">
          <ac:chgData name="Gary Visser" userId="S::gdvisser@captechu.edu::37c467b8-55e5-4b15-bc82-a3cca55d6d52" providerId="AD" clId="Web-{DB1734DF-9D85-2E29-876C-5774DA233CCF}" dt="2018-12-14T07:33:27.482" v="20" actId="20577"/>
          <ac:spMkLst>
            <pc:docMk/>
            <pc:sldMk cId="3586481018" sldId="263"/>
            <ac:spMk id="3" creationId="{F235CF34-3683-46AE-BD52-20E5076A6997}"/>
          </ac:spMkLst>
        </pc:spChg>
      </pc:sldChg>
      <pc:sldChg chg="addSp delSp modSp">
        <pc:chgData name="Gary Visser" userId="S::gdvisser@captechu.edu::37c467b8-55e5-4b15-bc82-a3cca55d6d52" providerId="AD" clId="Web-{DB1734DF-9D85-2E29-876C-5774DA233CCF}" dt="2018-12-14T06:46:02.106" v="3"/>
        <pc:sldMkLst>
          <pc:docMk/>
          <pc:sldMk cId="2993157609" sldId="267"/>
        </pc:sldMkLst>
        <pc:spChg chg="add del mod">
          <ac:chgData name="Gary Visser" userId="S::gdvisser@captechu.edu::37c467b8-55e5-4b15-bc82-a3cca55d6d52" providerId="AD" clId="Web-{DB1734DF-9D85-2E29-876C-5774DA233CCF}" dt="2018-12-14T06:46:02.106" v="3"/>
          <ac:spMkLst>
            <pc:docMk/>
            <pc:sldMk cId="2993157609" sldId="267"/>
            <ac:spMk id="2" creationId="{D2C13D21-3834-4237-9FA5-079FCBF130BA}"/>
          </ac:spMkLst>
        </pc:spChg>
      </pc:sldChg>
    </pc:docChg>
  </pc:docChgLst>
  <pc:docChgLst>
    <pc:chgData name="Bryce Reese" userId="S::btreese@captechu.edu::7baaeb07-9f90-4d4d-bfba-72da831f6dda" providerId="AD" clId="Web-{1B722481-22D9-D6C3-8FC4-B90C7591B1B5}"/>
    <pc:docChg chg="addSld modSld sldOrd">
      <pc:chgData name="Bryce Reese" userId="S::btreese@captechu.edu::7baaeb07-9f90-4d4d-bfba-72da831f6dda" providerId="AD" clId="Web-{1B722481-22D9-D6C3-8FC4-B90C7591B1B5}" dt="2018-12-09T23:02:39.012" v="746" actId="20577"/>
      <pc:docMkLst>
        <pc:docMk/>
      </pc:docMkLst>
      <pc:sldChg chg="modSp">
        <pc:chgData name="Bryce Reese" userId="S::btreese@captechu.edu::7baaeb07-9f90-4d4d-bfba-72da831f6dda" providerId="AD" clId="Web-{1B722481-22D9-D6C3-8FC4-B90C7591B1B5}" dt="2018-12-09T22:55:55.200" v="491" actId="20577"/>
        <pc:sldMkLst>
          <pc:docMk/>
          <pc:sldMk cId="3628902729" sldId="262"/>
        </pc:sldMkLst>
        <pc:spChg chg="mod">
          <ac:chgData name="Bryce Reese" userId="S::btreese@captechu.edu::7baaeb07-9f90-4d4d-bfba-72da831f6dda" providerId="AD" clId="Web-{1B722481-22D9-D6C3-8FC4-B90C7591B1B5}" dt="2018-12-09T22:37:08.787" v="78" actId="20577"/>
          <ac:spMkLst>
            <pc:docMk/>
            <pc:sldMk cId="3628902729" sldId="262"/>
            <ac:spMk id="2" creationId="{0DC07B99-0214-47EF-8E80-1C0BCF070015}"/>
          </ac:spMkLst>
        </pc:spChg>
        <pc:spChg chg="mod">
          <ac:chgData name="Bryce Reese" userId="S::btreese@captechu.edu::7baaeb07-9f90-4d4d-bfba-72da831f6dda" providerId="AD" clId="Web-{1B722481-22D9-D6C3-8FC4-B90C7591B1B5}" dt="2018-12-09T22:55:55.200" v="491" actId="20577"/>
          <ac:spMkLst>
            <pc:docMk/>
            <pc:sldMk cId="3628902729" sldId="262"/>
            <ac:spMk id="3" creationId="{E1D1F20A-2DDA-4EA6-BAAD-A6FE62F9751D}"/>
          </ac:spMkLst>
        </pc:spChg>
      </pc:sldChg>
      <pc:sldChg chg="modSp">
        <pc:chgData name="Bryce Reese" userId="S::btreese@captechu.edu::7baaeb07-9f90-4d4d-bfba-72da831f6dda" providerId="AD" clId="Web-{1B722481-22D9-D6C3-8FC4-B90C7591B1B5}" dt="2018-12-09T23:02:38.997" v="745" actId="20577"/>
        <pc:sldMkLst>
          <pc:docMk/>
          <pc:sldMk cId="4209659983" sldId="266"/>
        </pc:sldMkLst>
        <pc:spChg chg="mod">
          <ac:chgData name="Bryce Reese" userId="S::btreese@captechu.edu::7baaeb07-9f90-4d4d-bfba-72da831f6dda" providerId="AD" clId="Web-{1B722481-22D9-D6C3-8FC4-B90C7591B1B5}" dt="2018-12-09T22:42:52.252" v="210" actId="20577"/>
          <ac:spMkLst>
            <pc:docMk/>
            <pc:sldMk cId="4209659983" sldId="266"/>
            <ac:spMk id="2" creationId="{2ECDD756-CA1A-467F-B438-02CC0E8349F4}"/>
          </ac:spMkLst>
        </pc:spChg>
        <pc:spChg chg="mod">
          <ac:chgData name="Bryce Reese" userId="S::btreese@captechu.edu::7baaeb07-9f90-4d4d-bfba-72da831f6dda" providerId="AD" clId="Web-{1B722481-22D9-D6C3-8FC4-B90C7591B1B5}" dt="2018-12-09T23:02:38.997" v="745" actId="20577"/>
          <ac:spMkLst>
            <pc:docMk/>
            <pc:sldMk cId="4209659983" sldId="266"/>
            <ac:spMk id="3" creationId="{CFE6579B-C4DB-485A-9ECD-F7764B63D26D}"/>
          </ac:spMkLst>
        </pc:spChg>
      </pc:sldChg>
      <pc:sldChg chg="modSp new ord">
        <pc:chgData name="Bryce Reese" userId="S::btreese@captechu.edu::7baaeb07-9f90-4d4d-bfba-72da831f6dda" providerId="AD" clId="Web-{1B722481-22D9-D6C3-8FC4-B90C7591B1B5}" dt="2018-12-09T22:55:37.808" v="471" actId="20577"/>
        <pc:sldMkLst>
          <pc:docMk/>
          <pc:sldMk cId="1173854693" sldId="269"/>
        </pc:sldMkLst>
        <pc:spChg chg="mod">
          <ac:chgData name="Bryce Reese" userId="S::btreese@captechu.edu::7baaeb07-9f90-4d4d-bfba-72da831f6dda" providerId="AD" clId="Web-{1B722481-22D9-D6C3-8FC4-B90C7591B1B5}" dt="2018-12-09T22:42:45.877" v="194" actId="20577"/>
          <ac:spMkLst>
            <pc:docMk/>
            <pc:sldMk cId="1173854693" sldId="269"/>
            <ac:spMk id="2" creationId="{7CB7E873-DFB1-434B-B2BE-BCDA9F7EE4DA}"/>
          </ac:spMkLst>
        </pc:spChg>
        <pc:spChg chg="mod">
          <ac:chgData name="Bryce Reese" userId="S::btreese@captechu.edu::7baaeb07-9f90-4d4d-bfba-72da831f6dda" providerId="AD" clId="Web-{1B722481-22D9-D6C3-8FC4-B90C7591B1B5}" dt="2018-12-09T22:55:37.808" v="471" actId="20577"/>
          <ac:spMkLst>
            <pc:docMk/>
            <pc:sldMk cId="1173854693" sldId="269"/>
            <ac:spMk id="3" creationId="{4DC45903-CCD0-4D85-9A5B-78C1339878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4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9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59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5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2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6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3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5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9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4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7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0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1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6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0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0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er.com/engineering/signals/journal/13638" TargetMode="External"/><Relationship Id="rId2" Type="http://schemas.openxmlformats.org/officeDocument/2006/relationships/hyperlink" Target="https://www.cs.montana.edu/yang/paper/jamming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>
                <a:cs typeface="Calibri Light"/>
              </a:rPr>
              <a:t>Low Power Jamming Mitigation PDR</a:t>
            </a:r>
            <a:endParaRPr lang="en-US" sz="6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379353" cy="1754744"/>
          </a:xfrm>
        </p:spPr>
        <p:txBody>
          <a:bodyPr>
            <a:normAutofit/>
          </a:bodyPr>
          <a:lstStyle/>
          <a:p>
            <a:pPr algn="l"/>
            <a:r>
              <a:rPr lang="en-US" sz="2400"/>
              <a:t>Presented: 12/14/18</a:t>
            </a:r>
          </a:p>
          <a:p>
            <a:pPr algn="l"/>
            <a:r>
              <a:rPr lang="en-US" sz="2400"/>
              <a:t>Senior Design I</a:t>
            </a:r>
          </a:p>
          <a:p>
            <a:pPr algn="l"/>
            <a:r>
              <a:rPr lang="en-US"/>
              <a:t>By: </a:t>
            </a:r>
            <a:r>
              <a:rPr lang="en-US">
                <a:solidFill>
                  <a:srgbClr val="00B050"/>
                </a:solidFill>
              </a:rPr>
              <a:t>Bryce Reese</a:t>
            </a:r>
            <a:r>
              <a:rPr lang="en-US"/>
              <a:t>, </a:t>
            </a:r>
            <a:r>
              <a:rPr lang="en-US">
                <a:solidFill>
                  <a:srgbClr val="FFC000"/>
                </a:solidFill>
              </a:rPr>
              <a:t>Gary Visser</a:t>
            </a:r>
            <a:r>
              <a:rPr lang="en-US"/>
              <a:t>, </a:t>
            </a:r>
            <a:r>
              <a:rPr lang="en-US">
                <a:solidFill>
                  <a:srgbClr val="00B0F0"/>
                </a:solidFill>
              </a:rPr>
              <a:t>Alex English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Eric Routhier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D756-CA1A-467F-B438-02CC0E83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Requirement Specifications (Testing)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579B-C4DB-485A-9ECD-F7764B63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Nees to be able to operate in an open air environment</a:t>
            </a:r>
          </a:p>
          <a:p>
            <a:pPr lvl="1"/>
            <a:r>
              <a:rPr lang="en-US"/>
              <a:t>10 to 15 yard field test</a:t>
            </a:r>
          </a:p>
          <a:p>
            <a:pPr lvl="1"/>
            <a:r>
              <a:rPr lang="en-US"/>
              <a:t>Test will be in a location free from many stray radio waves  around area</a:t>
            </a:r>
          </a:p>
          <a:p>
            <a:r>
              <a:rPr lang="en-US"/>
              <a:t>Must abide by FCC regulation</a:t>
            </a:r>
          </a:p>
          <a:p>
            <a:pPr lvl="1"/>
            <a:r>
              <a:rPr lang="en-US"/>
              <a:t>High level Jamming is illegal in the USA</a:t>
            </a:r>
          </a:p>
        </p:txBody>
      </p:sp>
    </p:spTree>
    <p:extLst>
      <p:ext uri="{BB962C8B-B14F-4D97-AF65-F5344CB8AC3E}">
        <p14:creationId xmlns:p14="http://schemas.microsoft.com/office/powerpoint/2010/main" val="420965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FBA8-8690-4154-AC1C-56377063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09248"/>
            <a:ext cx="10018713" cy="1752599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Assumptions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3000-659E-4125-BFDE-568E7762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73667"/>
            <a:ext cx="10018713" cy="5773056"/>
          </a:xfrm>
        </p:spPr>
        <p:txBody>
          <a:bodyPr>
            <a:normAutofit lnSpcReduction="10000"/>
          </a:bodyPr>
          <a:lstStyle/>
          <a:p>
            <a:r>
              <a:rPr lang="en-US"/>
              <a:t>Assumptions</a:t>
            </a:r>
          </a:p>
          <a:p>
            <a:pPr lvl="1"/>
            <a:r>
              <a:rPr lang="en-US"/>
              <a:t>Materials</a:t>
            </a:r>
          </a:p>
          <a:p>
            <a:pPr lvl="2"/>
            <a:r>
              <a:rPr lang="en-US"/>
              <a:t>3-4 Micro-computers  (Raspberry </a:t>
            </a:r>
            <a:r>
              <a:rPr lang="en-US" err="1"/>
              <a:t>Pis</a:t>
            </a:r>
            <a:r>
              <a:rPr lang="en-US"/>
              <a:t>)</a:t>
            </a:r>
          </a:p>
          <a:p>
            <a:pPr lvl="2"/>
            <a:r>
              <a:rPr lang="en-US"/>
              <a:t>Base station (Laptop)</a:t>
            </a:r>
          </a:p>
          <a:p>
            <a:pPr lvl="2"/>
            <a:r>
              <a:rPr lang="en-US"/>
              <a:t>Power source</a:t>
            </a:r>
          </a:p>
          <a:p>
            <a:pPr lvl="1"/>
            <a:r>
              <a:rPr lang="en-US"/>
              <a:t>Technology</a:t>
            </a:r>
          </a:p>
          <a:p>
            <a:pPr lvl="2"/>
            <a:r>
              <a:rPr lang="en-US"/>
              <a:t>Coding language to work with Micro-computers (Python for </a:t>
            </a:r>
            <a:r>
              <a:rPr lang="en-US" err="1"/>
              <a:t>Pis</a:t>
            </a:r>
            <a:r>
              <a:rPr lang="en-US"/>
              <a:t>)</a:t>
            </a:r>
          </a:p>
          <a:p>
            <a:pPr lvl="2"/>
            <a:r>
              <a:rPr lang="en-US"/>
              <a:t>Software to run the tests (GNURadio)</a:t>
            </a:r>
          </a:p>
          <a:p>
            <a:pPr lvl="2"/>
            <a:r>
              <a:rPr lang="en-US"/>
              <a:t>Virtual machine to run the software</a:t>
            </a:r>
          </a:p>
          <a:p>
            <a:pPr lvl="1"/>
            <a:r>
              <a:rPr lang="en-US"/>
              <a:t>Financial</a:t>
            </a:r>
          </a:p>
          <a:p>
            <a:pPr lvl="2"/>
            <a:r>
              <a:rPr lang="en-US"/>
              <a:t>Between 4 group members, very limited budget</a:t>
            </a:r>
          </a:p>
          <a:p>
            <a:pPr lvl="1"/>
            <a:r>
              <a:rPr lang="en-US"/>
              <a:t>Logistical</a:t>
            </a:r>
          </a:p>
          <a:p>
            <a:pPr lvl="2"/>
            <a:r>
              <a:rPr lang="en-US"/>
              <a:t>Testing must be done in rural area</a:t>
            </a:r>
          </a:p>
          <a:p>
            <a:pPr lvl="2"/>
            <a:r>
              <a:rPr lang="en-US"/>
              <a:t>Group messaging should be available for team</a:t>
            </a:r>
          </a:p>
        </p:txBody>
      </p:sp>
    </p:spTree>
    <p:extLst>
      <p:ext uri="{BB962C8B-B14F-4D97-AF65-F5344CB8AC3E}">
        <p14:creationId xmlns:p14="http://schemas.microsoft.com/office/powerpoint/2010/main" val="178267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FBA8-8690-4154-AC1C-56377063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85057"/>
            <a:ext cx="10018713" cy="1752599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Assumptions and Constraints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3000-659E-4125-BFDE-568E7762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46238"/>
            <a:ext cx="10018713" cy="5918199"/>
          </a:xfrm>
        </p:spPr>
        <p:txBody>
          <a:bodyPr>
            <a:normAutofit lnSpcReduction="10000"/>
          </a:bodyPr>
          <a:lstStyle/>
          <a:p>
            <a:r>
              <a:rPr lang="en-US"/>
              <a:t>Constraints</a:t>
            </a:r>
          </a:p>
          <a:p>
            <a:pPr lvl="1"/>
            <a:r>
              <a:rPr lang="en-US"/>
              <a:t>Limitations of project manager</a:t>
            </a:r>
          </a:p>
          <a:p>
            <a:pPr lvl="2"/>
            <a:r>
              <a:rPr lang="en-US"/>
              <a:t>Need to find a mentor that has understanding of CE, AE, and EE.</a:t>
            </a:r>
          </a:p>
          <a:p>
            <a:pPr lvl="1"/>
            <a:r>
              <a:rPr lang="en-US"/>
              <a:t>Anticipated barriers to completion</a:t>
            </a:r>
          </a:p>
          <a:p>
            <a:pPr lvl="2"/>
            <a:r>
              <a:rPr lang="en-US"/>
              <a:t>FCC regulations (will need to verify the use of low energy jamming for educational use)</a:t>
            </a:r>
          </a:p>
          <a:p>
            <a:pPr lvl="2"/>
            <a:r>
              <a:rPr lang="en-US"/>
              <a:t>Conditions necessary to create and maintain a private broadcast</a:t>
            </a:r>
          </a:p>
          <a:p>
            <a:pPr lvl="2"/>
            <a:r>
              <a:rPr lang="en-US"/>
              <a:t>Funds are tight so project may need to be scaled down</a:t>
            </a:r>
          </a:p>
          <a:p>
            <a:pPr lvl="1"/>
            <a:r>
              <a:rPr lang="en-US"/>
              <a:t>Anticipated barriers to large scale implementation</a:t>
            </a:r>
          </a:p>
          <a:p>
            <a:pPr lvl="2"/>
            <a:r>
              <a:rPr lang="en-US"/>
              <a:t>Budget</a:t>
            </a:r>
          </a:p>
          <a:p>
            <a:pPr lvl="3"/>
            <a:r>
              <a:rPr lang="en-US"/>
              <a:t>Implementation requires up to 7-8 nodes</a:t>
            </a:r>
          </a:p>
          <a:p>
            <a:pPr lvl="2"/>
            <a:r>
              <a:rPr lang="en-US"/>
              <a:t>Size</a:t>
            </a:r>
          </a:p>
          <a:p>
            <a:pPr lvl="3"/>
            <a:r>
              <a:rPr lang="en-US"/>
              <a:t>Scaled down project to match budget</a:t>
            </a:r>
          </a:p>
          <a:p>
            <a:pPr lvl="4"/>
            <a:r>
              <a:rPr lang="en-US"/>
              <a:t>May cause problems while transmitting</a:t>
            </a:r>
          </a:p>
          <a:p>
            <a:pPr lvl="1"/>
            <a:r>
              <a:rPr lang="en-US"/>
              <a:t>Generalizability of project findings</a:t>
            </a:r>
          </a:p>
          <a:p>
            <a:pPr lvl="2"/>
            <a:r>
              <a:rPr lang="en-US"/>
              <a:t>With project being small scale, certain factors may need to be isolated</a:t>
            </a:r>
          </a:p>
        </p:txBody>
      </p:sp>
    </p:spTree>
    <p:extLst>
      <p:ext uri="{BB962C8B-B14F-4D97-AF65-F5344CB8AC3E}">
        <p14:creationId xmlns:p14="http://schemas.microsoft.com/office/powerpoint/2010/main" val="300783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D160-4506-4D21-9D9A-B4DFE4FA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57629"/>
            <a:ext cx="10018713" cy="1752599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Project Budget and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CF34-3683-46AE-BD52-20E5076A6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37380"/>
            <a:ext cx="4612142" cy="5821439"/>
          </a:xfrm>
        </p:spPr>
        <p:txBody>
          <a:bodyPr/>
          <a:lstStyle/>
          <a:p>
            <a:r>
              <a:rPr lang="en-US"/>
              <a:t>No Restrictions (appx. $390)</a:t>
            </a:r>
          </a:p>
          <a:p>
            <a:pPr lvl="1"/>
            <a:r>
              <a:rPr lang="en-US" sz="2400"/>
              <a:t>5  nodes (Tx/Rx Capable): Raspberry Pi 3 ($90) Two supplied by Fusion Lab</a:t>
            </a:r>
          </a:p>
          <a:p>
            <a:pPr lvl="1"/>
            <a:r>
              <a:rPr lang="en-US" sz="2400"/>
              <a:t>Stronger Bluetooth Emitters ($100)</a:t>
            </a:r>
          </a:p>
          <a:p>
            <a:pPr lvl="1"/>
            <a:r>
              <a:rPr lang="en-US" sz="2400"/>
              <a:t>Power supply: </a:t>
            </a:r>
            <a:r>
              <a:rPr lang="en-US" sz="2400" err="1"/>
              <a:t>MoPi</a:t>
            </a:r>
            <a:r>
              <a:rPr lang="en-US" sz="2400"/>
              <a:t> ($40 ea. Or $120 for 3)</a:t>
            </a:r>
            <a:endParaRPr lang="en-US"/>
          </a:p>
          <a:p>
            <a:pPr lvl="1"/>
            <a:r>
              <a:rPr lang="en-US" sz="2400"/>
              <a:t>Ground station: Simple computer, LINUX compatibility ($80)</a:t>
            </a:r>
          </a:p>
          <a:p>
            <a:pPr lvl="1"/>
            <a:r>
              <a:rPr lang="en-US" sz="2400"/>
              <a:t>Software: Open-source code ($0)</a:t>
            </a:r>
            <a:endParaRPr lang="en-US"/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2011EA-C0DB-47B0-A78D-43BBD6E3FDBA}"/>
              </a:ext>
            </a:extLst>
          </p:cNvPr>
          <p:cNvSpPr txBox="1">
            <a:spLocks/>
          </p:cNvSpPr>
          <p:nvPr/>
        </p:nvSpPr>
        <p:spPr>
          <a:xfrm>
            <a:off x="6087758" y="932542"/>
            <a:ext cx="4612142" cy="5821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Limited(appx. $30)</a:t>
            </a:r>
          </a:p>
          <a:p>
            <a:pPr lvl="1"/>
            <a:r>
              <a:rPr lang="en-US"/>
              <a:t>3 nodes (Tx/Rx Capable): Raspberry Pi 3 ($30) Two being supplied by fusion lab</a:t>
            </a:r>
          </a:p>
          <a:p>
            <a:pPr lvl="1"/>
            <a:r>
              <a:rPr lang="en-US"/>
              <a:t>Power supply (x3): EE Lab equipment ($0 if all components are available)</a:t>
            </a:r>
          </a:p>
          <a:p>
            <a:pPr lvl="1"/>
            <a:r>
              <a:rPr lang="en-US"/>
              <a:t>Ground Station (laptop): Personal laptop fitted with Linux and software ($0)</a:t>
            </a:r>
          </a:p>
          <a:p>
            <a:pPr lvl="1"/>
            <a:r>
              <a:rPr lang="en-US"/>
              <a:t>Software: Open source development ($0).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271A5C-1CF5-4A10-9DBA-33A17031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/>
              <a:t>Initial Project Schedule</a:t>
            </a:r>
          </a:p>
        </p:txBody>
      </p:sp>
      <p:sp>
        <p:nvSpPr>
          <p:cNvPr id="90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50">
            <a:extLst>
              <a:ext uri="{FF2B5EF4-FFF2-40B4-BE49-F238E27FC236}">
                <a16:creationId xmlns:a16="http://schemas.microsoft.com/office/drawing/2014/main" id="{2A045439-7C43-4D32-BAA5-FBC0D29A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561" y="1009353"/>
            <a:ext cx="3864490" cy="433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7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DC9B-6D33-4122-B441-5E88FDF2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629"/>
            <a:ext cx="10018713" cy="1752599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5744-7F98-4434-AB9D-55E61409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3952"/>
            <a:ext cx="10018713" cy="5386009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K. Grover, A. Lim, and </a:t>
            </a:r>
            <a:r>
              <a:rPr lang="en-US" i="1"/>
              <a:t>Q. Yang</a:t>
            </a:r>
            <a:r>
              <a:rPr lang="en-US"/>
              <a:t>. "Jamming and Anti-jamming Techniques in Wireless Networks: A Survey", </a:t>
            </a:r>
            <a:r>
              <a:rPr lang="en-US" i="1"/>
              <a:t>International Journal of Ad Hoc and Ubiquitous Computing</a:t>
            </a:r>
            <a:r>
              <a:rPr lang="en-US"/>
              <a:t>, vol. 17, no. 4, pp 197-215, 2014. Retrieved from</a:t>
            </a:r>
            <a:br>
              <a:rPr lang="en-US"/>
            </a:br>
            <a:r>
              <a:rPr lang="en-US">
                <a:hlinkClick r:id="rId2"/>
              </a:rPr>
              <a:t>https://www.cs.montana.edu/yang/paper/jamming.pdf</a:t>
            </a:r>
            <a:endParaRPr lang="en-US"/>
          </a:p>
          <a:p>
            <a:r>
              <a:rPr lang="en-US"/>
              <a:t>P. </a:t>
            </a:r>
            <a:r>
              <a:rPr lang="en-US" err="1"/>
              <a:t>Rupani</a:t>
            </a:r>
            <a:r>
              <a:rPr lang="en-US"/>
              <a:t>, N. Tada. “Literature Survey on Jamming Attack in Wireless </a:t>
            </a:r>
            <a:r>
              <a:rPr lang="en-US" err="1"/>
              <a:t>Adhoc</a:t>
            </a:r>
            <a:r>
              <a:rPr lang="en-US"/>
              <a:t> Network”, </a:t>
            </a:r>
            <a:r>
              <a:rPr lang="en-US" i="1"/>
              <a:t>International Journal of Engineering Development and Research,</a:t>
            </a:r>
            <a:r>
              <a:rPr lang="en-US"/>
              <a:t> vol. 5, no. 2, pp 434-443, 2017. Retrieved from</a:t>
            </a:r>
            <a:br>
              <a:rPr lang="en-US"/>
            </a:br>
            <a:r>
              <a:rPr lang="en-US"/>
              <a:t>https://www.ijedr.org/papers/IJEDR1702075.pdf </a:t>
            </a:r>
          </a:p>
          <a:p>
            <a:r>
              <a:rPr lang="en-US"/>
              <a:t>N. Sufyan, N. Saqib, &amp; M. Zia. (2013, August 15). “Detection of jamming attacks in 802.11b wireless networks”, </a:t>
            </a:r>
            <a:r>
              <a:rPr lang="en-US" i="1"/>
              <a:t>EURASIP Journal on Wireless Communications and Networking (</a:t>
            </a:r>
            <a:r>
              <a:rPr lang="en-US" i="1" err="1"/>
              <a:t>n.p.</a:t>
            </a:r>
            <a:r>
              <a:rPr lang="en-US" i="1"/>
              <a:t>). </a:t>
            </a:r>
            <a:r>
              <a:rPr lang="en-US"/>
              <a:t>Retrieved from</a:t>
            </a:r>
            <a:br>
              <a:rPr lang="en-US"/>
            </a:br>
            <a:r>
              <a:rPr lang="en-US">
                <a:hlinkClick r:id="rId3"/>
              </a:rPr>
              <a:t>https://www.springer.com/engineering/signals/journal/13638</a:t>
            </a:r>
            <a:endParaRPr lang="en-US"/>
          </a:p>
          <a:p>
            <a:r>
              <a:rPr lang="en-US"/>
              <a:t>Huffman, M. (2012, March 2). </a:t>
            </a:r>
            <a:r>
              <a:rPr lang="en-US" i="1"/>
              <a:t>The Effects of cognitive jamming on wireless sensor networks used for geolocation. </a:t>
            </a:r>
            <a:r>
              <a:rPr lang="en-US"/>
              <a:t>Air Force Institute of Technology [University]. Retrieved from</a:t>
            </a:r>
            <a:br>
              <a:rPr lang="en-US"/>
            </a:br>
            <a:r>
              <a:rPr lang="en-US"/>
              <a:t>http://www.dtic.mil/dtic/tr/fulltext/u2/a557486.pdf </a:t>
            </a:r>
          </a:p>
          <a:p>
            <a:r>
              <a:rPr lang="en-US" err="1"/>
              <a:t>Pardhasaradhi</a:t>
            </a:r>
            <a:r>
              <a:rPr lang="en-US"/>
              <a:t>, A., Kumar R. (2013, April). “Signal Jamming and its Modern Applications”, </a:t>
            </a:r>
            <a:r>
              <a:rPr lang="en-US" i="1"/>
              <a:t>International Journal of Science and Research, </a:t>
            </a:r>
            <a:r>
              <a:rPr lang="en-US"/>
              <a:t>vol. 2, </a:t>
            </a:r>
            <a:r>
              <a:rPr lang="en-US" err="1"/>
              <a:t>iss</a:t>
            </a:r>
            <a:r>
              <a:rPr lang="en-US"/>
              <a:t>. 4, pp 429-431, 2013. Retrieved from https://www.ijsr.net/archive/v2i4/IJSRON2013808.pdf</a:t>
            </a:r>
          </a:p>
        </p:txBody>
      </p:sp>
    </p:spTree>
    <p:extLst>
      <p:ext uri="{BB962C8B-B14F-4D97-AF65-F5344CB8AC3E}">
        <p14:creationId xmlns:p14="http://schemas.microsoft.com/office/powerpoint/2010/main" val="326170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>
                <a:cs typeface="Calibri Light"/>
              </a:rPr>
              <a:t>Low Power Jamming Mitigation PDR</a:t>
            </a:r>
            <a:endParaRPr lang="en-US" sz="6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379353" cy="1754744"/>
          </a:xfrm>
        </p:spPr>
        <p:txBody>
          <a:bodyPr>
            <a:normAutofit/>
          </a:bodyPr>
          <a:lstStyle/>
          <a:p>
            <a:pPr algn="l"/>
            <a:endParaRPr lang="en-US" sz="3600"/>
          </a:p>
          <a:p>
            <a:pPr algn="l"/>
            <a:r>
              <a:rPr lang="en-US" sz="3600"/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0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3B7C-06A8-44A9-82E2-791CF912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496B-A9C8-466C-A413-E12E8C1D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Jamming of radio frequency signals has been a problem since the advancement of technology during World War II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Jamming today, while technically illegal, is a huge issue as the technology to jam signals is easily obtainable for a small cost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The problem of Radio Frequency jamming can affect consumers, Governments, Militaries, and companies for signals big and small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Wireless mobile networks are easily disrupted by low power transmissions, making information loss a major risk</a:t>
            </a:r>
          </a:p>
        </p:txBody>
      </p:sp>
    </p:spTree>
    <p:extLst>
      <p:ext uri="{BB962C8B-B14F-4D97-AF65-F5344CB8AC3E}">
        <p14:creationId xmlns:p14="http://schemas.microsoft.com/office/powerpoint/2010/main" val="91956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563C-4DFA-4553-8572-A5B678A2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853" y="-2754"/>
            <a:ext cx="10018713" cy="1752599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Our 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08D1-5280-4AD3-AA33-5686145BA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852" y="1583675"/>
            <a:ext cx="10018713" cy="5199043"/>
          </a:xfrm>
        </p:spPr>
        <p:txBody>
          <a:bodyPr/>
          <a:lstStyle/>
          <a:p>
            <a:r>
              <a:rPr lang="en-US"/>
              <a:t>Design a countermeasure system for a multi-nodal wireless network that combines various detection, localization, and mitigation methods techniques derived from research and testing</a:t>
            </a:r>
          </a:p>
          <a:p>
            <a:r>
              <a:rPr lang="en-US"/>
              <a:t> A base station (laptop) will monitor received signal strength (RSS) from all nodes to calculate a known distance, in the event of a jamming attack, RSS will increase significantly, alerting the system. Nodes will be classified into three categories based on the location of the attack: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/>
              <a:t>Jammed: Node currently being attacked, information lost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/>
              <a:t>Barrier: Node is adjacent to a jammed node, transmission is secure for now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/>
              <a:t>Unharmed: Node is not adjacent to a jammed node, transmission is safe</a:t>
            </a:r>
          </a:p>
          <a:p>
            <a:r>
              <a:rPr lang="en-US"/>
              <a:t>Network channel will be switched by base station for all unaffected nodes, jammed nodes will follow suit via </a:t>
            </a:r>
            <a:r>
              <a:rPr lang="en-US" err="1"/>
              <a:t>psuedo</a:t>
            </a:r>
            <a:r>
              <a:rPr lang="en-US"/>
              <a:t>-random sequence.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9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79F5-3AAA-408A-B432-377422E5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Justification</a:t>
            </a:r>
            <a:endParaRPr lang="en-US" err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FC50-5121-46D9-B846-834A1E85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Jamming is an issue for not only the military, but for big companies and the general public as well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Jammed military comms can cost soldiers their lives or make missions into failures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Illegally purchased jammers can be very dangerous near airports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Oversaturated Wi-Fi and Bluetooth can lead to a very weak signal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9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BB02CDC-965F-4979-8230-7F85FA88D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928" y="1344089"/>
            <a:ext cx="8946872" cy="4160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56F8E-EC46-40A7-BD52-B17A33B82BBA}"/>
              </a:ext>
            </a:extLst>
          </p:cNvPr>
          <p:cNvSpPr txBox="1"/>
          <p:nvPr/>
        </p:nvSpPr>
        <p:spPr>
          <a:xfrm>
            <a:off x="4384712" y="542580"/>
            <a:ext cx="460688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Diagram of Ideal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5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921901A-F2CD-4A0C-80DB-4CD2E8105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928" y="1265803"/>
            <a:ext cx="8946872" cy="4316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C8AF8-DC9B-4DA1-A121-80E75B057F1B}"/>
              </a:ext>
            </a:extLst>
          </p:cNvPr>
          <p:cNvSpPr txBox="1"/>
          <p:nvPr/>
        </p:nvSpPr>
        <p:spPr>
          <a:xfrm>
            <a:off x="3888953" y="680291"/>
            <a:ext cx="574529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Diagram of Constrained System</a:t>
            </a:r>
          </a:p>
        </p:txBody>
      </p:sp>
    </p:spTree>
    <p:extLst>
      <p:ext uri="{BB962C8B-B14F-4D97-AF65-F5344CB8AC3E}">
        <p14:creationId xmlns:p14="http://schemas.microsoft.com/office/powerpoint/2010/main" val="346186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DDED-4F2F-4C04-86DD-BC9D73A9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Multiple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6EFD-83EC-4B47-A010-A2CA4FF5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Design a multi-nodal wireless network that is monitored indefinitely by a base station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Low power signals make it easier to make without expensive equipment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Static System as opposed to mobile system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/>
              <a:t>Heritage, much more research and development, outside of scope of the project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/>
              <a:t>High power, UHF/VHF communication, testing will be difficult to obtain permits for in the region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Using Node redirection a signal can be redirected around an isolated jammer. 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/>
              <a:t>Requires equipment including more Tx/Rx systems that are out of the foreseeable budget.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Random Frequency hopping in strings of packets that are decoded on the Base Station. 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/>
              <a:t>Requires equipment including wideband arrays that are out of the foreseeable budget.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E873-DFB1-434B-B2BE-BCDA9F7E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B050"/>
                </a:solidFill>
              </a:rPr>
              <a:t>Requirement Specifications 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5903-CCD0-4D85-9A5B-78C13398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nsolas"/>
              </a:rPr>
              <a:t>Physical: standard node may be small and safely stored from interference</a:t>
            </a:r>
            <a:endParaRPr lang="en-US">
              <a:latin typeface="Corbel"/>
            </a:endParaRPr>
          </a:p>
          <a:p>
            <a:r>
              <a:rPr lang="en-US">
                <a:latin typeface="Consolas"/>
              </a:rPr>
              <a:t>Software needs to operate with the node system and frequency hopping and also be able to detect and localizing the jammer (GNU, Python, </a:t>
            </a:r>
            <a:r>
              <a:rPr lang="en-US" err="1">
                <a:latin typeface="Consolas"/>
              </a:rPr>
              <a:t>Raspian</a:t>
            </a:r>
            <a:r>
              <a:rPr lang="en-US">
                <a:latin typeface="Consolas"/>
              </a:rPr>
              <a:t>)</a:t>
            </a:r>
            <a:endParaRPr lang="en-US">
              <a:latin typeface="Corbel"/>
            </a:endParaRPr>
          </a:p>
          <a:p>
            <a:r>
              <a:rPr lang="en-US">
                <a:latin typeface="Consolas"/>
              </a:rPr>
              <a:t>Outputs:</a:t>
            </a:r>
            <a:endParaRPr lang="en-US">
              <a:latin typeface="Corbel"/>
            </a:endParaRPr>
          </a:p>
          <a:p>
            <a:pPr lvl="1"/>
            <a:r>
              <a:rPr lang="en-US">
                <a:latin typeface="Consolas"/>
              </a:rPr>
              <a:t>Low power radio waves</a:t>
            </a:r>
          </a:p>
          <a:p>
            <a:pPr lvl="1"/>
            <a:r>
              <a:rPr lang="en-US">
                <a:latin typeface="Consolas"/>
              </a:rPr>
              <a:t>Jamming radio waves</a:t>
            </a:r>
          </a:p>
          <a:p>
            <a:pPr lvl="1"/>
            <a:r>
              <a:rPr lang="en-US">
                <a:latin typeface="Consolas"/>
              </a:rPr>
              <a:t>Report alerts on jamming, status of nodes. (clear, not clear, frequency level for transmitting)</a:t>
            </a:r>
          </a:p>
        </p:txBody>
      </p:sp>
    </p:spTree>
    <p:extLst>
      <p:ext uri="{BB962C8B-B14F-4D97-AF65-F5344CB8AC3E}">
        <p14:creationId xmlns:p14="http://schemas.microsoft.com/office/powerpoint/2010/main" val="117385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7B99-0214-47EF-8E80-1C0BCF07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Requirement Specifications (Performance)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1F20A-2DDA-4EA6-BAAD-A6FE62F9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Be </a:t>
            </a:r>
            <a:r>
              <a:rPr lang="en-US">
                <a:latin typeface="Consolas"/>
              </a:rPr>
              <a:t>able to transmit reliably across a distance regardless of jamming</a:t>
            </a:r>
          </a:p>
          <a:p>
            <a:r>
              <a:rPr lang="en-US">
                <a:latin typeface="Consolas"/>
              </a:rPr>
              <a:t>It must be able to quickly detect jamming in less than a minute</a:t>
            </a:r>
          </a:p>
          <a:p>
            <a:r>
              <a:rPr lang="en-US">
                <a:latin typeface="Consolas"/>
              </a:rPr>
              <a:t>It can transmit on both frequency ranges (2.4, 2.45 or even 2.5 GHz)</a:t>
            </a:r>
          </a:p>
          <a:p>
            <a:r>
              <a:rPr lang="en-US">
                <a:latin typeface="Consolas"/>
              </a:rPr>
              <a:t>Needs to run off low power, from a battery supply or extension cord</a:t>
            </a:r>
          </a:p>
        </p:txBody>
      </p:sp>
    </p:spTree>
    <p:extLst>
      <p:ext uri="{BB962C8B-B14F-4D97-AF65-F5344CB8AC3E}">
        <p14:creationId xmlns:p14="http://schemas.microsoft.com/office/powerpoint/2010/main" val="3628902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Parallax</vt:lpstr>
      <vt:lpstr>Low Power Jamming Mitigation PDR</vt:lpstr>
      <vt:lpstr>Problem</vt:lpstr>
      <vt:lpstr>Our Project Proposal</vt:lpstr>
      <vt:lpstr>Justification</vt:lpstr>
      <vt:lpstr>PowerPoint Presentation</vt:lpstr>
      <vt:lpstr>PowerPoint Presentation</vt:lpstr>
      <vt:lpstr>Multiple Solutions</vt:lpstr>
      <vt:lpstr>Requirement Specifications  </vt:lpstr>
      <vt:lpstr>Requirement Specifications (Performance)</vt:lpstr>
      <vt:lpstr>Requirement Specifications (Testing)</vt:lpstr>
      <vt:lpstr>Assumptions and Constraints</vt:lpstr>
      <vt:lpstr>Assumptions and Constraints Cont.</vt:lpstr>
      <vt:lpstr>Project Budget and Support</vt:lpstr>
      <vt:lpstr>Initial Project Schedule</vt:lpstr>
      <vt:lpstr>Literature Review</vt:lpstr>
      <vt:lpstr>Low Power Jamming Mitigation PDR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2018-12-14T22:34:41Z</dcterms:modified>
</cp:coreProperties>
</file>