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18288000" cy="10287000"/>
  <p:notesSz cx="6858000" cy="9144000"/>
  <p:embeddedFontLst>
    <p:embeddedFont>
      <p:font typeface="League Spartan" charset="1" panose="00000800000000000000"/>
      <p:regular r:id="rId42"/>
    </p:embeddedFont>
    <p:embeddedFont>
      <p:font typeface="Kollektif Bold" charset="1" panose="020B0604020101010102"/>
      <p:regular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fonts/font42.fntdata" Type="http://schemas.openxmlformats.org/officeDocument/2006/relationships/font"/><Relationship Id="rId43" Target="fonts/font43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0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1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2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3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jpeg" Type="http://schemas.openxmlformats.org/officeDocument/2006/relationships/image"/><Relationship Id="rId4" Target="../media/image5.jpeg" Type="http://schemas.openxmlformats.org/officeDocument/2006/relationships/image"/><Relationship Id="rId5" Target="../media/image6.jpeg" Type="http://schemas.openxmlformats.org/officeDocument/2006/relationships/image"/><Relationship Id="rId6" Target="../media/image7.jpeg" Type="http://schemas.openxmlformats.org/officeDocument/2006/relationships/image"/><Relationship Id="rId7" Target="../media/image8.jpe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4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5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6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7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8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9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0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1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3.pn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4.pn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5.pn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6.pn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7.pn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4.png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8.png" Type="http://schemas.openxmlformats.org/officeDocument/2006/relationships/image"/><Relationship Id="rId4" Target="../media/image39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42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E0EA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1028700"/>
            <a:ext cx="16230600" cy="8229600"/>
          </a:xfrm>
          <a:custGeom>
            <a:avLst/>
            <a:gdLst/>
            <a:ahLst/>
            <a:cxnLst/>
            <a:rect r="r" b="b" t="t" l="l"/>
            <a:pathLst>
              <a:path h="8229600" w="16230600">
                <a:moveTo>
                  <a:pt x="0" y="0"/>
                </a:moveTo>
                <a:lnTo>
                  <a:pt x="16230600" y="0"/>
                </a:lnTo>
                <a:lnTo>
                  <a:pt x="16230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"/>
            </a:blip>
            <a:stretch>
              <a:fillRect l="0" t="-12808" r="0" b="-1859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5034548" y="1696692"/>
            <a:ext cx="8310952" cy="7164984"/>
            <a:chOff x="0" y="0"/>
            <a:chExt cx="2188893" cy="188707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88893" cy="1887074"/>
            </a:xfrm>
            <a:custGeom>
              <a:avLst/>
              <a:gdLst/>
              <a:ahLst/>
              <a:cxnLst/>
              <a:rect r="r" b="b" t="t" l="l"/>
              <a:pathLst>
                <a:path h="1887074" w="2188893">
                  <a:moveTo>
                    <a:pt x="47508" y="0"/>
                  </a:moveTo>
                  <a:lnTo>
                    <a:pt x="2141384" y="0"/>
                  </a:lnTo>
                  <a:cubicBezTo>
                    <a:pt x="2153984" y="0"/>
                    <a:pt x="2166068" y="5005"/>
                    <a:pt x="2174978" y="13915"/>
                  </a:cubicBezTo>
                  <a:cubicBezTo>
                    <a:pt x="2183887" y="22824"/>
                    <a:pt x="2188893" y="34908"/>
                    <a:pt x="2188893" y="47508"/>
                  </a:cubicBezTo>
                  <a:lnTo>
                    <a:pt x="2188893" y="1839566"/>
                  </a:lnTo>
                  <a:cubicBezTo>
                    <a:pt x="2188893" y="1852166"/>
                    <a:pt x="2183887" y="1864250"/>
                    <a:pt x="2174978" y="1873159"/>
                  </a:cubicBezTo>
                  <a:cubicBezTo>
                    <a:pt x="2166068" y="1882069"/>
                    <a:pt x="2153984" y="1887074"/>
                    <a:pt x="2141384" y="1887074"/>
                  </a:cubicBezTo>
                  <a:lnTo>
                    <a:pt x="47508" y="1887074"/>
                  </a:lnTo>
                  <a:cubicBezTo>
                    <a:pt x="34908" y="1887074"/>
                    <a:pt x="22824" y="1882069"/>
                    <a:pt x="13915" y="1873159"/>
                  </a:cubicBezTo>
                  <a:cubicBezTo>
                    <a:pt x="5005" y="1864250"/>
                    <a:pt x="0" y="1852166"/>
                    <a:pt x="0" y="1839566"/>
                  </a:cubicBezTo>
                  <a:lnTo>
                    <a:pt x="0" y="47508"/>
                  </a:lnTo>
                  <a:cubicBezTo>
                    <a:pt x="0" y="34908"/>
                    <a:pt x="5005" y="22824"/>
                    <a:pt x="13915" y="13915"/>
                  </a:cubicBezTo>
                  <a:cubicBezTo>
                    <a:pt x="22824" y="5005"/>
                    <a:pt x="34908" y="0"/>
                    <a:pt x="47508" y="0"/>
                  </a:cubicBezTo>
                  <a:close/>
                </a:path>
              </a:pathLst>
            </a:custGeom>
            <a:solidFill>
              <a:srgbClr val="3B425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2188893" cy="19156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0" y="0"/>
            <a:ext cx="5342224" cy="6108572"/>
          </a:xfrm>
          <a:custGeom>
            <a:avLst/>
            <a:gdLst/>
            <a:ahLst/>
            <a:cxnLst/>
            <a:rect r="r" b="b" t="t" l="l"/>
            <a:pathLst>
              <a:path h="6108572" w="5342224">
                <a:moveTo>
                  <a:pt x="0" y="0"/>
                </a:moveTo>
                <a:lnTo>
                  <a:pt x="5342224" y="0"/>
                </a:lnTo>
                <a:lnTo>
                  <a:pt x="5342224" y="6108572"/>
                </a:lnTo>
                <a:lnTo>
                  <a:pt x="0" y="61085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0">
            <a:off x="14088831" y="5625091"/>
            <a:ext cx="4199169" cy="4801545"/>
          </a:xfrm>
          <a:custGeom>
            <a:avLst/>
            <a:gdLst/>
            <a:ahLst/>
            <a:cxnLst/>
            <a:rect r="r" b="b" t="t" l="l"/>
            <a:pathLst>
              <a:path h="4801545" w="4199169">
                <a:moveTo>
                  <a:pt x="4199169" y="4801545"/>
                </a:moveTo>
                <a:lnTo>
                  <a:pt x="0" y="4801545"/>
                </a:lnTo>
                <a:lnTo>
                  <a:pt x="0" y="0"/>
                </a:lnTo>
                <a:lnTo>
                  <a:pt x="4199169" y="0"/>
                </a:lnTo>
                <a:lnTo>
                  <a:pt x="4199169" y="4801545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557215" y="2360182"/>
            <a:ext cx="7173571" cy="2849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50"/>
              </a:lnSpc>
            </a:pPr>
            <a:r>
              <a:rPr lang="en-US" sz="8179">
                <a:solidFill>
                  <a:srgbClr val="FFFFFF"/>
                </a:solidFill>
                <a:latin typeface="League Spartan"/>
              </a:rPr>
              <a:t>PRESENTASI</a:t>
            </a:r>
          </a:p>
          <a:p>
            <a:pPr algn="ctr">
              <a:lnSpc>
                <a:spcPts val="11450"/>
              </a:lnSpc>
              <a:spcBef>
                <a:spcPct val="0"/>
              </a:spcBef>
            </a:pPr>
            <a:r>
              <a:rPr lang="en-US" sz="8179">
                <a:solidFill>
                  <a:srgbClr val="FFFFFF"/>
                </a:solidFill>
                <a:latin typeface="League Spartan"/>
              </a:rPr>
              <a:t>TUGAS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898347" y="5238553"/>
            <a:ext cx="6491307" cy="113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  <a:spcBef>
                <a:spcPct val="0"/>
              </a:spcBef>
            </a:pPr>
            <a:r>
              <a:rPr lang="en-US" sz="6500" spc="845">
                <a:solidFill>
                  <a:srgbClr val="FFFFFF"/>
                </a:solidFill>
                <a:latin typeface="Kollektif Bold"/>
              </a:rPr>
              <a:t>Kelompok 6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175941" y="7244813"/>
            <a:ext cx="8028166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spc="89">
                <a:solidFill>
                  <a:srgbClr val="FFFFFF"/>
                </a:solidFill>
                <a:latin typeface="Kollektif Bold"/>
              </a:rPr>
              <a:t>Website &amp; Mobile Aplication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42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E0EA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1028700"/>
            <a:ext cx="16230600" cy="8229600"/>
          </a:xfrm>
          <a:custGeom>
            <a:avLst/>
            <a:gdLst/>
            <a:ahLst/>
            <a:cxnLst/>
            <a:rect r="r" b="b" t="t" l="l"/>
            <a:pathLst>
              <a:path h="8229600" w="16230600">
                <a:moveTo>
                  <a:pt x="0" y="0"/>
                </a:moveTo>
                <a:lnTo>
                  <a:pt x="16230600" y="0"/>
                </a:lnTo>
                <a:lnTo>
                  <a:pt x="16230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</a:blip>
            <a:stretch>
              <a:fillRect l="0" t="-12808" r="0" b="-1859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870854" y="1394215"/>
            <a:ext cx="12642123" cy="1283843"/>
            <a:chOff x="0" y="0"/>
            <a:chExt cx="3329613" cy="33813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329613" cy="338131"/>
            </a:xfrm>
            <a:custGeom>
              <a:avLst/>
              <a:gdLst/>
              <a:ahLst/>
              <a:cxnLst/>
              <a:rect r="r" b="b" t="t" l="l"/>
              <a:pathLst>
                <a:path h="338131" w="3329613">
                  <a:moveTo>
                    <a:pt x="31232" y="0"/>
                  </a:moveTo>
                  <a:lnTo>
                    <a:pt x="3298381" y="0"/>
                  </a:lnTo>
                  <a:cubicBezTo>
                    <a:pt x="3315630" y="0"/>
                    <a:pt x="3329613" y="13983"/>
                    <a:pt x="3329613" y="31232"/>
                  </a:cubicBezTo>
                  <a:lnTo>
                    <a:pt x="3329613" y="306900"/>
                  </a:lnTo>
                  <a:cubicBezTo>
                    <a:pt x="3329613" y="324148"/>
                    <a:pt x="3315630" y="338131"/>
                    <a:pt x="3298381" y="338131"/>
                  </a:cubicBezTo>
                  <a:lnTo>
                    <a:pt x="31232" y="338131"/>
                  </a:lnTo>
                  <a:cubicBezTo>
                    <a:pt x="13983" y="338131"/>
                    <a:pt x="0" y="324148"/>
                    <a:pt x="0" y="306900"/>
                  </a:cubicBezTo>
                  <a:lnTo>
                    <a:pt x="0" y="31232"/>
                  </a:lnTo>
                  <a:cubicBezTo>
                    <a:pt x="0" y="13983"/>
                    <a:pt x="13983" y="0"/>
                    <a:pt x="31232" y="0"/>
                  </a:cubicBezTo>
                  <a:close/>
                </a:path>
              </a:pathLst>
            </a:custGeom>
            <a:solidFill>
              <a:srgbClr val="3B425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3329613" cy="433381"/>
            </a:xfrm>
            <a:prstGeom prst="rect">
              <a:avLst/>
            </a:prstGeom>
          </p:spPr>
          <p:txBody>
            <a:bodyPr anchor="ctr" rtlCol="false" tIns="12700" lIns="12700" bIns="12700" rIns="12700"/>
            <a:lstStyle/>
            <a:p>
              <a:pPr algn="ctr">
                <a:lnSpc>
                  <a:spcPts val="769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3683693" y="3824350"/>
            <a:ext cx="11715744" cy="4673834"/>
          </a:xfrm>
          <a:custGeom>
            <a:avLst/>
            <a:gdLst/>
            <a:ahLst/>
            <a:cxnLst/>
            <a:rect r="r" b="b" t="t" l="l"/>
            <a:pathLst>
              <a:path h="4673834" w="11715744">
                <a:moveTo>
                  <a:pt x="0" y="0"/>
                </a:moveTo>
                <a:lnTo>
                  <a:pt x="11715744" y="0"/>
                </a:lnTo>
                <a:lnTo>
                  <a:pt x="11715744" y="4673834"/>
                </a:lnTo>
                <a:lnTo>
                  <a:pt x="0" y="46738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141801" y="1524962"/>
            <a:ext cx="12257637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League Spartan"/>
              </a:rPr>
              <a:t>DATA MASTER - DATA TESTIMONI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42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E0EA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1028700"/>
            <a:ext cx="16230600" cy="8229600"/>
          </a:xfrm>
          <a:custGeom>
            <a:avLst/>
            <a:gdLst/>
            <a:ahLst/>
            <a:cxnLst/>
            <a:rect r="r" b="b" t="t" l="l"/>
            <a:pathLst>
              <a:path h="8229600" w="16230600">
                <a:moveTo>
                  <a:pt x="0" y="0"/>
                </a:moveTo>
                <a:lnTo>
                  <a:pt x="16230600" y="0"/>
                </a:lnTo>
                <a:lnTo>
                  <a:pt x="16230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</a:blip>
            <a:stretch>
              <a:fillRect l="0" t="-12808" r="0" b="-1859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252101" y="1394215"/>
            <a:ext cx="11783798" cy="2096071"/>
            <a:chOff x="0" y="0"/>
            <a:chExt cx="3103552" cy="55205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103552" cy="552052"/>
            </a:xfrm>
            <a:custGeom>
              <a:avLst/>
              <a:gdLst/>
              <a:ahLst/>
              <a:cxnLst/>
              <a:rect r="r" b="b" t="t" l="l"/>
              <a:pathLst>
                <a:path h="552052" w="3103552">
                  <a:moveTo>
                    <a:pt x="33507" y="0"/>
                  </a:moveTo>
                  <a:lnTo>
                    <a:pt x="3070045" y="0"/>
                  </a:lnTo>
                  <a:cubicBezTo>
                    <a:pt x="3078931" y="0"/>
                    <a:pt x="3087454" y="3530"/>
                    <a:pt x="3093738" y="9814"/>
                  </a:cubicBezTo>
                  <a:cubicBezTo>
                    <a:pt x="3100021" y="16098"/>
                    <a:pt x="3103552" y="24620"/>
                    <a:pt x="3103552" y="33507"/>
                  </a:cubicBezTo>
                  <a:lnTo>
                    <a:pt x="3103552" y="518545"/>
                  </a:lnTo>
                  <a:cubicBezTo>
                    <a:pt x="3103552" y="527431"/>
                    <a:pt x="3100021" y="535954"/>
                    <a:pt x="3093738" y="542238"/>
                  </a:cubicBezTo>
                  <a:cubicBezTo>
                    <a:pt x="3087454" y="548522"/>
                    <a:pt x="3078931" y="552052"/>
                    <a:pt x="3070045" y="552052"/>
                  </a:cubicBezTo>
                  <a:lnTo>
                    <a:pt x="33507" y="552052"/>
                  </a:lnTo>
                  <a:cubicBezTo>
                    <a:pt x="24620" y="552052"/>
                    <a:pt x="16098" y="548522"/>
                    <a:pt x="9814" y="542238"/>
                  </a:cubicBezTo>
                  <a:cubicBezTo>
                    <a:pt x="3530" y="535954"/>
                    <a:pt x="0" y="527431"/>
                    <a:pt x="0" y="518545"/>
                  </a:cubicBezTo>
                  <a:lnTo>
                    <a:pt x="0" y="33507"/>
                  </a:lnTo>
                  <a:cubicBezTo>
                    <a:pt x="0" y="24620"/>
                    <a:pt x="3530" y="16098"/>
                    <a:pt x="9814" y="9814"/>
                  </a:cubicBezTo>
                  <a:cubicBezTo>
                    <a:pt x="16098" y="3530"/>
                    <a:pt x="24620" y="0"/>
                    <a:pt x="33507" y="0"/>
                  </a:cubicBezTo>
                  <a:close/>
                </a:path>
              </a:pathLst>
            </a:custGeom>
            <a:solidFill>
              <a:srgbClr val="3B425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3103552" cy="647302"/>
            </a:xfrm>
            <a:prstGeom prst="rect">
              <a:avLst/>
            </a:prstGeom>
          </p:spPr>
          <p:txBody>
            <a:bodyPr anchor="ctr" rtlCol="false" tIns="12700" lIns="12700" bIns="12700" rIns="12700"/>
            <a:lstStyle/>
            <a:p>
              <a:pPr algn="ctr">
                <a:lnSpc>
                  <a:spcPts val="769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3412747" y="1591637"/>
            <a:ext cx="11462506" cy="189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FFFFFF"/>
                </a:solidFill>
                <a:latin typeface="League Spartan"/>
              </a:rPr>
              <a:t>DATA PEMESANAN - </a:t>
            </a:r>
          </a:p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League Spartan"/>
              </a:rPr>
              <a:t>DATA PEMESANAN BARU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3412747" y="3873143"/>
            <a:ext cx="11715744" cy="5085132"/>
          </a:xfrm>
          <a:custGeom>
            <a:avLst/>
            <a:gdLst/>
            <a:ahLst/>
            <a:cxnLst/>
            <a:rect r="r" b="b" t="t" l="l"/>
            <a:pathLst>
              <a:path h="5085132" w="11715744">
                <a:moveTo>
                  <a:pt x="0" y="0"/>
                </a:moveTo>
                <a:lnTo>
                  <a:pt x="11715744" y="0"/>
                </a:lnTo>
                <a:lnTo>
                  <a:pt x="11715744" y="5085132"/>
                </a:lnTo>
                <a:lnTo>
                  <a:pt x="0" y="50851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42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E0EA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1028700"/>
            <a:ext cx="16230600" cy="8229600"/>
          </a:xfrm>
          <a:custGeom>
            <a:avLst/>
            <a:gdLst/>
            <a:ahLst/>
            <a:cxnLst/>
            <a:rect r="r" b="b" t="t" l="l"/>
            <a:pathLst>
              <a:path h="8229600" w="16230600">
                <a:moveTo>
                  <a:pt x="0" y="0"/>
                </a:moveTo>
                <a:lnTo>
                  <a:pt x="16230600" y="0"/>
                </a:lnTo>
                <a:lnTo>
                  <a:pt x="16230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</a:blip>
            <a:stretch>
              <a:fillRect l="0" t="-12808" r="0" b="-1859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252101" y="1394215"/>
            <a:ext cx="11783798" cy="2096071"/>
            <a:chOff x="0" y="0"/>
            <a:chExt cx="3103552" cy="55205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103552" cy="552052"/>
            </a:xfrm>
            <a:custGeom>
              <a:avLst/>
              <a:gdLst/>
              <a:ahLst/>
              <a:cxnLst/>
              <a:rect r="r" b="b" t="t" l="l"/>
              <a:pathLst>
                <a:path h="552052" w="3103552">
                  <a:moveTo>
                    <a:pt x="33507" y="0"/>
                  </a:moveTo>
                  <a:lnTo>
                    <a:pt x="3070045" y="0"/>
                  </a:lnTo>
                  <a:cubicBezTo>
                    <a:pt x="3078931" y="0"/>
                    <a:pt x="3087454" y="3530"/>
                    <a:pt x="3093738" y="9814"/>
                  </a:cubicBezTo>
                  <a:cubicBezTo>
                    <a:pt x="3100021" y="16098"/>
                    <a:pt x="3103552" y="24620"/>
                    <a:pt x="3103552" y="33507"/>
                  </a:cubicBezTo>
                  <a:lnTo>
                    <a:pt x="3103552" y="518545"/>
                  </a:lnTo>
                  <a:cubicBezTo>
                    <a:pt x="3103552" y="527431"/>
                    <a:pt x="3100021" y="535954"/>
                    <a:pt x="3093738" y="542238"/>
                  </a:cubicBezTo>
                  <a:cubicBezTo>
                    <a:pt x="3087454" y="548522"/>
                    <a:pt x="3078931" y="552052"/>
                    <a:pt x="3070045" y="552052"/>
                  </a:cubicBezTo>
                  <a:lnTo>
                    <a:pt x="33507" y="552052"/>
                  </a:lnTo>
                  <a:cubicBezTo>
                    <a:pt x="24620" y="552052"/>
                    <a:pt x="16098" y="548522"/>
                    <a:pt x="9814" y="542238"/>
                  </a:cubicBezTo>
                  <a:cubicBezTo>
                    <a:pt x="3530" y="535954"/>
                    <a:pt x="0" y="527431"/>
                    <a:pt x="0" y="518545"/>
                  </a:cubicBezTo>
                  <a:lnTo>
                    <a:pt x="0" y="33507"/>
                  </a:lnTo>
                  <a:cubicBezTo>
                    <a:pt x="0" y="24620"/>
                    <a:pt x="3530" y="16098"/>
                    <a:pt x="9814" y="9814"/>
                  </a:cubicBezTo>
                  <a:cubicBezTo>
                    <a:pt x="16098" y="3530"/>
                    <a:pt x="24620" y="0"/>
                    <a:pt x="33507" y="0"/>
                  </a:cubicBezTo>
                  <a:close/>
                </a:path>
              </a:pathLst>
            </a:custGeom>
            <a:solidFill>
              <a:srgbClr val="3B425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3103552" cy="647302"/>
            </a:xfrm>
            <a:prstGeom prst="rect">
              <a:avLst/>
            </a:prstGeom>
          </p:spPr>
          <p:txBody>
            <a:bodyPr anchor="ctr" rtlCol="false" tIns="12700" lIns="12700" bIns="12700" rIns="12700"/>
            <a:lstStyle/>
            <a:p>
              <a:pPr algn="ctr">
                <a:lnSpc>
                  <a:spcPts val="769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3412747" y="3702946"/>
            <a:ext cx="11715744" cy="5234694"/>
          </a:xfrm>
          <a:custGeom>
            <a:avLst/>
            <a:gdLst/>
            <a:ahLst/>
            <a:cxnLst/>
            <a:rect r="r" b="b" t="t" l="l"/>
            <a:pathLst>
              <a:path h="5234694" w="11715744">
                <a:moveTo>
                  <a:pt x="0" y="0"/>
                </a:moveTo>
                <a:lnTo>
                  <a:pt x="11715744" y="0"/>
                </a:lnTo>
                <a:lnTo>
                  <a:pt x="11715744" y="5234694"/>
                </a:lnTo>
                <a:lnTo>
                  <a:pt x="0" y="52346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412747" y="1591637"/>
            <a:ext cx="11462506" cy="189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FFFFFF"/>
                </a:solidFill>
                <a:latin typeface="League Spartan"/>
              </a:rPr>
              <a:t>DATA PEMESANAN - </a:t>
            </a:r>
          </a:p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League Spartan"/>
              </a:rPr>
              <a:t>PEMESANAN DIKONFIRMASI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42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E0EA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1028700"/>
            <a:ext cx="16230600" cy="8229600"/>
          </a:xfrm>
          <a:custGeom>
            <a:avLst/>
            <a:gdLst/>
            <a:ahLst/>
            <a:cxnLst/>
            <a:rect r="r" b="b" t="t" l="l"/>
            <a:pathLst>
              <a:path h="8229600" w="16230600">
                <a:moveTo>
                  <a:pt x="0" y="0"/>
                </a:moveTo>
                <a:lnTo>
                  <a:pt x="16230600" y="0"/>
                </a:lnTo>
                <a:lnTo>
                  <a:pt x="16230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</a:blip>
            <a:stretch>
              <a:fillRect l="0" t="-12808" r="0" b="-1859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252101" y="1394215"/>
            <a:ext cx="11783798" cy="2096071"/>
            <a:chOff x="0" y="0"/>
            <a:chExt cx="3103552" cy="55205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103552" cy="552052"/>
            </a:xfrm>
            <a:custGeom>
              <a:avLst/>
              <a:gdLst/>
              <a:ahLst/>
              <a:cxnLst/>
              <a:rect r="r" b="b" t="t" l="l"/>
              <a:pathLst>
                <a:path h="552052" w="3103552">
                  <a:moveTo>
                    <a:pt x="33507" y="0"/>
                  </a:moveTo>
                  <a:lnTo>
                    <a:pt x="3070045" y="0"/>
                  </a:lnTo>
                  <a:cubicBezTo>
                    <a:pt x="3078931" y="0"/>
                    <a:pt x="3087454" y="3530"/>
                    <a:pt x="3093738" y="9814"/>
                  </a:cubicBezTo>
                  <a:cubicBezTo>
                    <a:pt x="3100021" y="16098"/>
                    <a:pt x="3103552" y="24620"/>
                    <a:pt x="3103552" y="33507"/>
                  </a:cubicBezTo>
                  <a:lnTo>
                    <a:pt x="3103552" y="518545"/>
                  </a:lnTo>
                  <a:cubicBezTo>
                    <a:pt x="3103552" y="527431"/>
                    <a:pt x="3100021" y="535954"/>
                    <a:pt x="3093738" y="542238"/>
                  </a:cubicBezTo>
                  <a:cubicBezTo>
                    <a:pt x="3087454" y="548522"/>
                    <a:pt x="3078931" y="552052"/>
                    <a:pt x="3070045" y="552052"/>
                  </a:cubicBezTo>
                  <a:lnTo>
                    <a:pt x="33507" y="552052"/>
                  </a:lnTo>
                  <a:cubicBezTo>
                    <a:pt x="24620" y="552052"/>
                    <a:pt x="16098" y="548522"/>
                    <a:pt x="9814" y="542238"/>
                  </a:cubicBezTo>
                  <a:cubicBezTo>
                    <a:pt x="3530" y="535954"/>
                    <a:pt x="0" y="527431"/>
                    <a:pt x="0" y="518545"/>
                  </a:cubicBezTo>
                  <a:lnTo>
                    <a:pt x="0" y="33507"/>
                  </a:lnTo>
                  <a:cubicBezTo>
                    <a:pt x="0" y="24620"/>
                    <a:pt x="3530" y="16098"/>
                    <a:pt x="9814" y="9814"/>
                  </a:cubicBezTo>
                  <a:cubicBezTo>
                    <a:pt x="16098" y="3530"/>
                    <a:pt x="24620" y="0"/>
                    <a:pt x="33507" y="0"/>
                  </a:cubicBezTo>
                  <a:close/>
                </a:path>
              </a:pathLst>
            </a:custGeom>
            <a:solidFill>
              <a:srgbClr val="3B425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3103552" cy="647302"/>
            </a:xfrm>
            <a:prstGeom prst="rect">
              <a:avLst/>
            </a:prstGeom>
          </p:spPr>
          <p:txBody>
            <a:bodyPr anchor="ctr" rtlCol="false" tIns="12700" lIns="12700" bIns="12700" rIns="12700"/>
            <a:lstStyle/>
            <a:p>
              <a:pPr algn="ctr">
                <a:lnSpc>
                  <a:spcPts val="769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3320154" y="3792545"/>
            <a:ext cx="11715744" cy="4673834"/>
          </a:xfrm>
          <a:custGeom>
            <a:avLst/>
            <a:gdLst/>
            <a:ahLst/>
            <a:cxnLst/>
            <a:rect r="r" b="b" t="t" l="l"/>
            <a:pathLst>
              <a:path h="4673834" w="11715744">
                <a:moveTo>
                  <a:pt x="0" y="0"/>
                </a:moveTo>
                <a:lnTo>
                  <a:pt x="11715745" y="0"/>
                </a:lnTo>
                <a:lnTo>
                  <a:pt x="11715745" y="4673834"/>
                </a:lnTo>
                <a:lnTo>
                  <a:pt x="0" y="46738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412747" y="1591637"/>
            <a:ext cx="11462506" cy="189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FFFFFF"/>
                </a:solidFill>
                <a:latin typeface="League Spartan"/>
              </a:rPr>
              <a:t>DATA PEMESANAN - </a:t>
            </a:r>
          </a:p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League Spartan"/>
              </a:rPr>
              <a:t>PESANAN DIKEMAS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42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E0EA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1028700"/>
            <a:ext cx="16230600" cy="8229600"/>
          </a:xfrm>
          <a:custGeom>
            <a:avLst/>
            <a:gdLst/>
            <a:ahLst/>
            <a:cxnLst/>
            <a:rect r="r" b="b" t="t" l="l"/>
            <a:pathLst>
              <a:path h="8229600" w="16230600">
                <a:moveTo>
                  <a:pt x="0" y="0"/>
                </a:moveTo>
                <a:lnTo>
                  <a:pt x="16230600" y="0"/>
                </a:lnTo>
                <a:lnTo>
                  <a:pt x="16230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</a:blip>
            <a:stretch>
              <a:fillRect l="0" t="-12808" r="0" b="-1859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252101" y="1394215"/>
            <a:ext cx="11783798" cy="2096071"/>
            <a:chOff x="0" y="0"/>
            <a:chExt cx="3103552" cy="55205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103552" cy="552052"/>
            </a:xfrm>
            <a:custGeom>
              <a:avLst/>
              <a:gdLst/>
              <a:ahLst/>
              <a:cxnLst/>
              <a:rect r="r" b="b" t="t" l="l"/>
              <a:pathLst>
                <a:path h="552052" w="3103552">
                  <a:moveTo>
                    <a:pt x="33507" y="0"/>
                  </a:moveTo>
                  <a:lnTo>
                    <a:pt x="3070045" y="0"/>
                  </a:lnTo>
                  <a:cubicBezTo>
                    <a:pt x="3078931" y="0"/>
                    <a:pt x="3087454" y="3530"/>
                    <a:pt x="3093738" y="9814"/>
                  </a:cubicBezTo>
                  <a:cubicBezTo>
                    <a:pt x="3100021" y="16098"/>
                    <a:pt x="3103552" y="24620"/>
                    <a:pt x="3103552" y="33507"/>
                  </a:cubicBezTo>
                  <a:lnTo>
                    <a:pt x="3103552" y="518545"/>
                  </a:lnTo>
                  <a:cubicBezTo>
                    <a:pt x="3103552" y="527431"/>
                    <a:pt x="3100021" y="535954"/>
                    <a:pt x="3093738" y="542238"/>
                  </a:cubicBezTo>
                  <a:cubicBezTo>
                    <a:pt x="3087454" y="548522"/>
                    <a:pt x="3078931" y="552052"/>
                    <a:pt x="3070045" y="552052"/>
                  </a:cubicBezTo>
                  <a:lnTo>
                    <a:pt x="33507" y="552052"/>
                  </a:lnTo>
                  <a:cubicBezTo>
                    <a:pt x="24620" y="552052"/>
                    <a:pt x="16098" y="548522"/>
                    <a:pt x="9814" y="542238"/>
                  </a:cubicBezTo>
                  <a:cubicBezTo>
                    <a:pt x="3530" y="535954"/>
                    <a:pt x="0" y="527431"/>
                    <a:pt x="0" y="518545"/>
                  </a:cubicBezTo>
                  <a:lnTo>
                    <a:pt x="0" y="33507"/>
                  </a:lnTo>
                  <a:cubicBezTo>
                    <a:pt x="0" y="24620"/>
                    <a:pt x="3530" y="16098"/>
                    <a:pt x="9814" y="9814"/>
                  </a:cubicBezTo>
                  <a:cubicBezTo>
                    <a:pt x="16098" y="3530"/>
                    <a:pt x="24620" y="0"/>
                    <a:pt x="33507" y="0"/>
                  </a:cubicBezTo>
                  <a:close/>
                </a:path>
              </a:pathLst>
            </a:custGeom>
            <a:solidFill>
              <a:srgbClr val="3B425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3103552" cy="647302"/>
            </a:xfrm>
            <a:prstGeom prst="rect">
              <a:avLst/>
            </a:prstGeom>
          </p:spPr>
          <p:txBody>
            <a:bodyPr anchor="ctr" rtlCol="false" tIns="12700" lIns="12700" bIns="12700" rIns="12700"/>
            <a:lstStyle/>
            <a:p>
              <a:pPr algn="ctr">
                <a:lnSpc>
                  <a:spcPts val="769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3412747" y="3988315"/>
            <a:ext cx="11715744" cy="4536735"/>
          </a:xfrm>
          <a:custGeom>
            <a:avLst/>
            <a:gdLst/>
            <a:ahLst/>
            <a:cxnLst/>
            <a:rect r="r" b="b" t="t" l="l"/>
            <a:pathLst>
              <a:path h="4536735" w="11715744">
                <a:moveTo>
                  <a:pt x="0" y="0"/>
                </a:moveTo>
                <a:lnTo>
                  <a:pt x="11715744" y="0"/>
                </a:lnTo>
                <a:lnTo>
                  <a:pt x="11715744" y="4536735"/>
                </a:lnTo>
                <a:lnTo>
                  <a:pt x="0" y="45367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412747" y="1591637"/>
            <a:ext cx="11462506" cy="189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FFFFFF"/>
                </a:solidFill>
                <a:latin typeface="League Spartan"/>
              </a:rPr>
              <a:t>DATA PEMESANAN - </a:t>
            </a:r>
          </a:p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League Spartan"/>
              </a:rPr>
              <a:t>PESANAN DIKIRIM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42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E0EA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1028700"/>
            <a:ext cx="16230600" cy="8229600"/>
          </a:xfrm>
          <a:custGeom>
            <a:avLst/>
            <a:gdLst/>
            <a:ahLst/>
            <a:cxnLst/>
            <a:rect r="r" b="b" t="t" l="l"/>
            <a:pathLst>
              <a:path h="8229600" w="16230600">
                <a:moveTo>
                  <a:pt x="0" y="0"/>
                </a:moveTo>
                <a:lnTo>
                  <a:pt x="16230600" y="0"/>
                </a:lnTo>
                <a:lnTo>
                  <a:pt x="16230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</a:blip>
            <a:stretch>
              <a:fillRect l="0" t="-12808" r="0" b="-1859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252101" y="1394215"/>
            <a:ext cx="11783798" cy="2096071"/>
            <a:chOff x="0" y="0"/>
            <a:chExt cx="3103552" cy="55205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103552" cy="552052"/>
            </a:xfrm>
            <a:custGeom>
              <a:avLst/>
              <a:gdLst/>
              <a:ahLst/>
              <a:cxnLst/>
              <a:rect r="r" b="b" t="t" l="l"/>
              <a:pathLst>
                <a:path h="552052" w="3103552">
                  <a:moveTo>
                    <a:pt x="33507" y="0"/>
                  </a:moveTo>
                  <a:lnTo>
                    <a:pt x="3070045" y="0"/>
                  </a:lnTo>
                  <a:cubicBezTo>
                    <a:pt x="3078931" y="0"/>
                    <a:pt x="3087454" y="3530"/>
                    <a:pt x="3093738" y="9814"/>
                  </a:cubicBezTo>
                  <a:cubicBezTo>
                    <a:pt x="3100021" y="16098"/>
                    <a:pt x="3103552" y="24620"/>
                    <a:pt x="3103552" y="33507"/>
                  </a:cubicBezTo>
                  <a:lnTo>
                    <a:pt x="3103552" y="518545"/>
                  </a:lnTo>
                  <a:cubicBezTo>
                    <a:pt x="3103552" y="527431"/>
                    <a:pt x="3100021" y="535954"/>
                    <a:pt x="3093738" y="542238"/>
                  </a:cubicBezTo>
                  <a:cubicBezTo>
                    <a:pt x="3087454" y="548522"/>
                    <a:pt x="3078931" y="552052"/>
                    <a:pt x="3070045" y="552052"/>
                  </a:cubicBezTo>
                  <a:lnTo>
                    <a:pt x="33507" y="552052"/>
                  </a:lnTo>
                  <a:cubicBezTo>
                    <a:pt x="24620" y="552052"/>
                    <a:pt x="16098" y="548522"/>
                    <a:pt x="9814" y="542238"/>
                  </a:cubicBezTo>
                  <a:cubicBezTo>
                    <a:pt x="3530" y="535954"/>
                    <a:pt x="0" y="527431"/>
                    <a:pt x="0" y="518545"/>
                  </a:cubicBezTo>
                  <a:lnTo>
                    <a:pt x="0" y="33507"/>
                  </a:lnTo>
                  <a:cubicBezTo>
                    <a:pt x="0" y="24620"/>
                    <a:pt x="3530" y="16098"/>
                    <a:pt x="9814" y="9814"/>
                  </a:cubicBezTo>
                  <a:cubicBezTo>
                    <a:pt x="16098" y="3530"/>
                    <a:pt x="24620" y="0"/>
                    <a:pt x="33507" y="0"/>
                  </a:cubicBezTo>
                  <a:close/>
                </a:path>
              </a:pathLst>
            </a:custGeom>
            <a:solidFill>
              <a:srgbClr val="3B425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3103552" cy="647302"/>
            </a:xfrm>
            <a:prstGeom prst="rect">
              <a:avLst/>
            </a:prstGeom>
          </p:spPr>
          <p:txBody>
            <a:bodyPr anchor="ctr" rtlCol="false" tIns="12700" lIns="12700" bIns="12700" rIns="12700"/>
            <a:lstStyle/>
            <a:p>
              <a:pPr algn="ctr">
                <a:lnSpc>
                  <a:spcPts val="769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3412747" y="3788898"/>
            <a:ext cx="11715744" cy="4935569"/>
          </a:xfrm>
          <a:custGeom>
            <a:avLst/>
            <a:gdLst/>
            <a:ahLst/>
            <a:cxnLst/>
            <a:rect r="r" b="b" t="t" l="l"/>
            <a:pathLst>
              <a:path h="4935569" w="11715744">
                <a:moveTo>
                  <a:pt x="0" y="0"/>
                </a:moveTo>
                <a:lnTo>
                  <a:pt x="11715744" y="0"/>
                </a:lnTo>
                <a:lnTo>
                  <a:pt x="11715744" y="4935569"/>
                </a:lnTo>
                <a:lnTo>
                  <a:pt x="0" y="49355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412747" y="1591637"/>
            <a:ext cx="11462506" cy="189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FFFFFF"/>
                </a:solidFill>
                <a:latin typeface="League Spartan"/>
              </a:rPr>
              <a:t>DATA PEMESANAN - </a:t>
            </a:r>
          </a:p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League Spartan"/>
              </a:rPr>
              <a:t>PESANAN DITERIMA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42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E0EA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1028700"/>
            <a:ext cx="16230600" cy="8229600"/>
          </a:xfrm>
          <a:custGeom>
            <a:avLst/>
            <a:gdLst/>
            <a:ahLst/>
            <a:cxnLst/>
            <a:rect r="r" b="b" t="t" l="l"/>
            <a:pathLst>
              <a:path h="8229600" w="16230600">
                <a:moveTo>
                  <a:pt x="0" y="0"/>
                </a:moveTo>
                <a:lnTo>
                  <a:pt x="16230600" y="0"/>
                </a:lnTo>
                <a:lnTo>
                  <a:pt x="16230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</a:blip>
            <a:stretch>
              <a:fillRect l="0" t="-12808" r="0" b="-1859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252101" y="1394215"/>
            <a:ext cx="11783798" cy="2096071"/>
            <a:chOff x="0" y="0"/>
            <a:chExt cx="3103552" cy="55205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103552" cy="552052"/>
            </a:xfrm>
            <a:custGeom>
              <a:avLst/>
              <a:gdLst/>
              <a:ahLst/>
              <a:cxnLst/>
              <a:rect r="r" b="b" t="t" l="l"/>
              <a:pathLst>
                <a:path h="552052" w="3103552">
                  <a:moveTo>
                    <a:pt x="33507" y="0"/>
                  </a:moveTo>
                  <a:lnTo>
                    <a:pt x="3070045" y="0"/>
                  </a:lnTo>
                  <a:cubicBezTo>
                    <a:pt x="3078931" y="0"/>
                    <a:pt x="3087454" y="3530"/>
                    <a:pt x="3093738" y="9814"/>
                  </a:cubicBezTo>
                  <a:cubicBezTo>
                    <a:pt x="3100021" y="16098"/>
                    <a:pt x="3103552" y="24620"/>
                    <a:pt x="3103552" y="33507"/>
                  </a:cubicBezTo>
                  <a:lnTo>
                    <a:pt x="3103552" y="518545"/>
                  </a:lnTo>
                  <a:cubicBezTo>
                    <a:pt x="3103552" y="527431"/>
                    <a:pt x="3100021" y="535954"/>
                    <a:pt x="3093738" y="542238"/>
                  </a:cubicBezTo>
                  <a:cubicBezTo>
                    <a:pt x="3087454" y="548522"/>
                    <a:pt x="3078931" y="552052"/>
                    <a:pt x="3070045" y="552052"/>
                  </a:cubicBezTo>
                  <a:lnTo>
                    <a:pt x="33507" y="552052"/>
                  </a:lnTo>
                  <a:cubicBezTo>
                    <a:pt x="24620" y="552052"/>
                    <a:pt x="16098" y="548522"/>
                    <a:pt x="9814" y="542238"/>
                  </a:cubicBezTo>
                  <a:cubicBezTo>
                    <a:pt x="3530" y="535954"/>
                    <a:pt x="0" y="527431"/>
                    <a:pt x="0" y="518545"/>
                  </a:cubicBezTo>
                  <a:lnTo>
                    <a:pt x="0" y="33507"/>
                  </a:lnTo>
                  <a:cubicBezTo>
                    <a:pt x="0" y="24620"/>
                    <a:pt x="3530" y="16098"/>
                    <a:pt x="9814" y="9814"/>
                  </a:cubicBezTo>
                  <a:cubicBezTo>
                    <a:pt x="16098" y="3530"/>
                    <a:pt x="24620" y="0"/>
                    <a:pt x="33507" y="0"/>
                  </a:cubicBezTo>
                  <a:close/>
                </a:path>
              </a:pathLst>
            </a:custGeom>
            <a:solidFill>
              <a:srgbClr val="3B425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3103552" cy="647302"/>
            </a:xfrm>
            <a:prstGeom prst="rect">
              <a:avLst/>
            </a:prstGeom>
          </p:spPr>
          <p:txBody>
            <a:bodyPr anchor="ctr" rtlCol="false" tIns="12700" lIns="12700" bIns="12700" rIns="12700"/>
            <a:lstStyle/>
            <a:p>
              <a:pPr algn="ctr">
                <a:lnSpc>
                  <a:spcPts val="769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3412747" y="3875497"/>
            <a:ext cx="11715744" cy="4698761"/>
          </a:xfrm>
          <a:custGeom>
            <a:avLst/>
            <a:gdLst/>
            <a:ahLst/>
            <a:cxnLst/>
            <a:rect r="r" b="b" t="t" l="l"/>
            <a:pathLst>
              <a:path h="4698761" w="11715744">
                <a:moveTo>
                  <a:pt x="0" y="0"/>
                </a:moveTo>
                <a:lnTo>
                  <a:pt x="11715744" y="0"/>
                </a:lnTo>
                <a:lnTo>
                  <a:pt x="11715744" y="4698761"/>
                </a:lnTo>
                <a:lnTo>
                  <a:pt x="0" y="46987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412747" y="1591637"/>
            <a:ext cx="11462506" cy="189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FFFFFF"/>
                </a:solidFill>
                <a:latin typeface="League Spartan"/>
              </a:rPr>
              <a:t>DATA PEMESANAN - </a:t>
            </a:r>
          </a:p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League Spartan"/>
              </a:rPr>
              <a:t>PEMESANAN  DITERIMA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42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E0EA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1028700"/>
            <a:ext cx="16230600" cy="8229600"/>
          </a:xfrm>
          <a:custGeom>
            <a:avLst/>
            <a:gdLst/>
            <a:ahLst/>
            <a:cxnLst/>
            <a:rect r="r" b="b" t="t" l="l"/>
            <a:pathLst>
              <a:path h="8229600" w="16230600">
                <a:moveTo>
                  <a:pt x="0" y="0"/>
                </a:moveTo>
                <a:lnTo>
                  <a:pt x="16230600" y="0"/>
                </a:lnTo>
                <a:lnTo>
                  <a:pt x="16230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</a:blip>
            <a:stretch>
              <a:fillRect l="0" t="-12808" r="0" b="-1859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252101" y="1394215"/>
            <a:ext cx="11783798" cy="2096071"/>
            <a:chOff x="0" y="0"/>
            <a:chExt cx="3103552" cy="55205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103552" cy="552052"/>
            </a:xfrm>
            <a:custGeom>
              <a:avLst/>
              <a:gdLst/>
              <a:ahLst/>
              <a:cxnLst/>
              <a:rect r="r" b="b" t="t" l="l"/>
              <a:pathLst>
                <a:path h="552052" w="3103552">
                  <a:moveTo>
                    <a:pt x="33507" y="0"/>
                  </a:moveTo>
                  <a:lnTo>
                    <a:pt x="3070045" y="0"/>
                  </a:lnTo>
                  <a:cubicBezTo>
                    <a:pt x="3078931" y="0"/>
                    <a:pt x="3087454" y="3530"/>
                    <a:pt x="3093738" y="9814"/>
                  </a:cubicBezTo>
                  <a:cubicBezTo>
                    <a:pt x="3100021" y="16098"/>
                    <a:pt x="3103552" y="24620"/>
                    <a:pt x="3103552" y="33507"/>
                  </a:cubicBezTo>
                  <a:lnTo>
                    <a:pt x="3103552" y="518545"/>
                  </a:lnTo>
                  <a:cubicBezTo>
                    <a:pt x="3103552" y="527431"/>
                    <a:pt x="3100021" y="535954"/>
                    <a:pt x="3093738" y="542238"/>
                  </a:cubicBezTo>
                  <a:cubicBezTo>
                    <a:pt x="3087454" y="548522"/>
                    <a:pt x="3078931" y="552052"/>
                    <a:pt x="3070045" y="552052"/>
                  </a:cubicBezTo>
                  <a:lnTo>
                    <a:pt x="33507" y="552052"/>
                  </a:lnTo>
                  <a:cubicBezTo>
                    <a:pt x="24620" y="552052"/>
                    <a:pt x="16098" y="548522"/>
                    <a:pt x="9814" y="542238"/>
                  </a:cubicBezTo>
                  <a:cubicBezTo>
                    <a:pt x="3530" y="535954"/>
                    <a:pt x="0" y="527431"/>
                    <a:pt x="0" y="518545"/>
                  </a:cubicBezTo>
                  <a:lnTo>
                    <a:pt x="0" y="33507"/>
                  </a:lnTo>
                  <a:cubicBezTo>
                    <a:pt x="0" y="24620"/>
                    <a:pt x="3530" y="16098"/>
                    <a:pt x="9814" y="9814"/>
                  </a:cubicBezTo>
                  <a:cubicBezTo>
                    <a:pt x="16098" y="3530"/>
                    <a:pt x="24620" y="0"/>
                    <a:pt x="33507" y="0"/>
                  </a:cubicBezTo>
                  <a:close/>
                </a:path>
              </a:pathLst>
            </a:custGeom>
            <a:solidFill>
              <a:srgbClr val="3B425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3103552" cy="647302"/>
            </a:xfrm>
            <a:prstGeom prst="rect">
              <a:avLst/>
            </a:prstGeom>
          </p:spPr>
          <p:txBody>
            <a:bodyPr anchor="ctr" rtlCol="false" tIns="12700" lIns="12700" bIns="12700" rIns="12700"/>
            <a:lstStyle/>
            <a:p>
              <a:pPr algn="ctr">
                <a:lnSpc>
                  <a:spcPts val="769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3286128" y="4592151"/>
            <a:ext cx="11715744" cy="3265452"/>
          </a:xfrm>
          <a:custGeom>
            <a:avLst/>
            <a:gdLst/>
            <a:ahLst/>
            <a:cxnLst/>
            <a:rect r="r" b="b" t="t" l="l"/>
            <a:pathLst>
              <a:path h="3265452" w="11715744">
                <a:moveTo>
                  <a:pt x="0" y="0"/>
                </a:moveTo>
                <a:lnTo>
                  <a:pt x="11715744" y="0"/>
                </a:lnTo>
                <a:lnTo>
                  <a:pt x="11715744" y="3265452"/>
                </a:lnTo>
                <a:lnTo>
                  <a:pt x="0" y="32654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412747" y="1591637"/>
            <a:ext cx="11462506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League Spartan"/>
              </a:rPr>
              <a:t>PEMBAYARAN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42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E0EA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1028700"/>
            <a:ext cx="16230600" cy="8229600"/>
          </a:xfrm>
          <a:custGeom>
            <a:avLst/>
            <a:gdLst/>
            <a:ahLst/>
            <a:cxnLst/>
            <a:rect r="r" b="b" t="t" l="l"/>
            <a:pathLst>
              <a:path h="8229600" w="16230600">
                <a:moveTo>
                  <a:pt x="0" y="0"/>
                </a:moveTo>
                <a:lnTo>
                  <a:pt x="16230600" y="0"/>
                </a:lnTo>
                <a:lnTo>
                  <a:pt x="16230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</a:blip>
            <a:stretch>
              <a:fillRect l="0" t="-12808" r="0" b="-1859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252101" y="1394215"/>
            <a:ext cx="11783798" cy="2096071"/>
            <a:chOff x="0" y="0"/>
            <a:chExt cx="3103552" cy="55205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103552" cy="552052"/>
            </a:xfrm>
            <a:custGeom>
              <a:avLst/>
              <a:gdLst/>
              <a:ahLst/>
              <a:cxnLst/>
              <a:rect r="r" b="b" t="t" l="l"/>
              <a:pathLst>
                <a:path h="552052" w="3103552">
                  <a:moveTo>
                    <a:pt x="33507" y="0"/>
                  </a:moveTo>
                  <a:lnTo>
                    <a:pt x="3070045" y="0"/>
                  </a:lnTo>
                  <a:cubicBezTo>
                    <a:pt x="3078931" y="0"/>
                    <a:pt x="3087454" y="3530"/>
                    <a:pt x="3093738" y="9814"/>
                  </a:cubicBezTo>
                  <a:cubicBezTo>
                    <a:pt x="3100021" y="16098"/>
                    <a:pt x="3103552" y="24620"/>
                    <a:pt x="3103552" y="33507"/>
                  </a:cubicBezTo>
                  <a:lnTo>
                    <a:pt x="3103552" y="518545"/>
                  </a:lnTo>
                  <a:cubicBezTo>
                    <a:pt x="3103552" y="527431"/>
                    <a:pt x="3100021" y="535954"/>
                    <a:pt x="3093738" y="542238"/>
                  </a:cubicBezTo>
                  <a:cubicBezTo>
                    <a:pt x="3087454" y="548522"/>
                    <a:pt x="3078931" y="552052"/>
                    <a:pt x="3070045" y="552052"/>
                  </a:cubicBezTo>
                  <a:lnTo>
                    <a:pt x="33507" y="552052"/>
                  </a:lnTo>
                  <a:cubicBezTo>
                    <a:pt x="24620" y="552052"/>
                    <a:pt x="16098" y="548522"/>
                    <a:pt x="9814" y="542238"/>
                  </a:cubicBezTo>
                  <a:cubicBezTo>
                    <a:pt x="3530" y="535954"/>
                    <a:pt x="0" y="527431"/>
                    <a:pt x="0" y="518545"/>
                  </a:cubicBezTo>
                  <a:lnTo>
                    <a:pt x="0" y="33507"/>
                  </a:lnTo>
                  <a:cubicBezTo>
                    <a:pt x="0" y="24620"/>
                    <a:pt x="3530" y="16098"/>
                    <a:pt x="9814" y="9814"/>
                  </a:cubicBezTo>
                  <a:cubicBezTo>
                    <a:pt x="16098" y="3530"/>
                    <a:pt x="24620" y="0"/>
                    <a:pt x="33507" y="0"/>
                  </a:cubicBezTo>
                  <a:close/>
                </a:path>
              </a:pathLst>
            </a:custGeom>
            <a:solidFill>
              <a:srgbClr val="3B425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3103552" cy="647302"/>
            </a:xfrm>
            <a:prstGeom prst="rect">
              <a:avLst/>
            </a:prstGeom>
          </p:spPr>
          <p:txBody>
            <a:bodyPr anchor="ctr" rtlCol="false" tIns="12700" lIns="12700" bIns="12700" rIns="12700"/>
            <a:lstStyle/>
            <a:p>
              <a:pPr algn="ctr">
                <a:lnSpc>
                  <a:spcPts val="769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6431508" y="3490287"/>
            <a:ext cx="5424984" cy="6376322"/>
          </a:xfrm>
          <a:custGeom>
            <a:avLst/>
            <a:gdLst/>
            <a:ahLst/>
            <a:cxnLst/>
            <a:rect r="r" b="b" t="t" l="l"/>
            <a:pathLst>
              <a:path h="6376322" w="5424984">
                <a:moveTo>
                  <a:pt x="0" y="0"/>
                </a:moveTo>
                <a:lnTo>
                  <a:pt x="5424984" y="0"/>
                </a:lnTo>
                <a:lnTo>
                  <a:pt x="5424984" y="6376321"/>
                </a:lnTo>
                <a:lnTo>
                  <a:pt x="0" y="63763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412747" y="1591637"/>
            <a:ext cx="11462506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League Spartan"/>
              </a:rPr>
              <a:t>TENTANG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42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E0EA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1028700"/>
            <a:ext cx="16230600" cy="8229600"/>
          </a:xfrm>
          <a:custGeom>
            <a:avLst/>
            <a:gdLst/>
            <a:ahLst/>
            <a:cxnLst/>
            <a:rect r="r" b="b" t="t" l="l"/>
            <a:pathLst>
              <a:path h="8229600" w="16230600">
                <a:moveTo>
                  <a:pt x="0" y="0"/>
                </a:moveTo>
                <a:lnTo>
                  <a:pt x="16230600" y="0"/>
                </a:lnTo>
                <a:lnTo>
                  <a:pt x="16230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</a:blip>
            <a:stretch>
              <a:fillRect l="0" t="-12808" r="0" b="-1859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4988524" y="1696692"/>
            <a:ext cx="8310952" cy="7164984"/>
            <a:chOff x="0" y="0"/>
            <a:chExt cx="2188893" cy="188707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88893" cy="1887074"/>
            </a:xfrm>
            <a:custGeom>
              <a:avLst/>
              <a:gdLst/>
              <a:ahLst/>
              <a:cxnLst/>
              <a:rect r="r" b="b" t="t" l="l"/>
              <a:pathLst>
                <a:path h="1887074" w="2188893">
                  <a:moveTo>
                    <a:pt x="47508" y="0"/>
                  </a:moveTo>
                  <a:lnTo>
                    <a:pt x="2141384" y="0"/>
                  </a:lnTo>
                  <a:cubicBezTo>
                    <a:pt x="2153984" y="0"/>
                    <a:pt x="2166068" y="5005"/>
                    <a:pt x="2174978" y="13915"/>
                  </a:cubicBezTo>
                  <a:cubicBezTo>
                    <a:pt x="2183887" y="22824"/>
                    <a:pt x="2188893" y="34908"/>
                    <a:pt x="2188893" y="47508"/>
                  </a:cubicBezTo>
                  <a:lnTo>
                    <a:pt x="2188893" y="1839566"/>
                  </a:lnTo>
                  <a:cubicBezTo>
                    <a:pt x="2188893" y="1852166"/>
                    <a:pt x="2183887" y="1864250"/>
                    <a:pt x="2174978" y="1873159"/>
                  </a:cubicBezTo>
                  <a:cubicBezTo>
                    <a:pt x="2166068" y="1882069"/>
                    <a:pt x="2153984" y="1887074"/>
                    <a:pt x="2141384" y="1887074"/>
                  </a:cubicBezTo>
                  <a:lnTo>
                    <a:pt x="47508" y="1887074"/>
                  </a:lnTo>
                  <a:cubicBezTo>
                    <a:pt x="34908" y="1887074"/>
                    <a:pt x="22824" y="1882069"/>
                    <a:pt x="13915" y="1873159"/>
                  </a:cubicBezTo>
                  <a:cubicBezTo>
                    <a:pt x="5005" y="1864250"/>
                    <a:pt x="0" y="1852166"/>
                    <a:pt x="0" y="1839566"/>
                  </a:cubicBezTo>
                  <a:lnTo>
                    <a:pt x="0" y="47508"/>
                  </a:lnTo>
                  <a:cubicBezTo>
                    <a:pt x="0" y="34908"/>
                    <a:pt x="5005" y="22824"/>
                    <a:pt x="13915" y="13915"/>
                  </a:cubicBezTo>
                  <a:cubicBezTo>
                    <a:pt x="22824" y="5005"/>
                    <a:pt x="34908" y="0"/>
                    <a:pt x="47508" y="0"/>
                  </a:cubicBezTo>
                  <a:close/>
                </a:path>
              </a:pathLst>
            </a:custGeom>
            <a:solidFill>
              <a:srgbClr val="3B425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2188893" cy="19156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5393242" y="2542517"/>
            <a:ext cx="7501517" cy="2885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98"/>
              </a:lnSpc>
              <a:spcBef>
                <a:spcPct val="0"/>
              </a:spcBef>
            </a:pPr>
            <a:r>
              <a:rPr lang="en-US" sz="8284">
                <a:solidFill>
                  <a:srgbClr val="FFFFFF"/>
                </a:solidFill>
                <a:latin typeface="League Spartan"/>
              </a:rPr>
              <a:t>WEBSITE USER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46024" y="0"/>
            <a:ext cx="5342224" cy="6108572"/>
          </a:xfrm>
          <a:custGeom>
            <a:avLst/>
            <a:gdLst/>
            <a:ahLst/>
            <a:cxnLst/>
            <a:rect r="r" b="b" t="t" l="l"/>
            <a:pathLst>
              <a:path h="6108572" w="5342224">
                <a:moveTo>
                  <a:pt x="0" y="0"/>
                </a:moveTo>
                <a:lnTo>
                  <a:pt x="5342224" y="0"/>
                </a:lnTo>
                <a:lnTo>
                  <a:pt x="5342224" y="6108572"/>
                </a:lnTo>
                <a:lnTo>
                  <a:pt x="0" y="61085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0">
            <a:off x="14134855" y="5625091"/>
            <a:ext cx="4199169" cy="4801545"/>
          </a:xfrm>
          <a:custGeom>
            <a:avLst/>
            <a:gdLst/>
            <a:ahLst/>
            <a:cxnLst/>
            <a:rect r="r" b="b" t="t" l="l"/>
            <a:pathLst>
              <a:path h="4801545" w="4199169">
                <a:moveTo>
                  <a:pt x="4199169" y="4801545"/>
                </a:moveTo>
                <a:lnTo>
                  <a:pt x="0" y="4801545"/>
                </a:lnTo>
                <a:lnTo>
                  <a:pt x="0" y="0"/>
                </a:lnTo>
                <a:lnTo>
                  <a:pt x="4199169" y="0"/>
                </a:lnTo>
                <a:lnTo>
                  <a:pt x="4199169" y="4801545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42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E0EA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1028700"/>
            <a:ext cx="16230600" cy="8229600"/>
          </a:xfrm>
          <a:custGeom>
            <a:avLst/>
            <a:gdLst/>
            <a:ahLst/>
            <a:cxnLst/>
            <a:rect r="r" b="b" t="t" l="l"/>
            <a:pathLst>
              <a:path h="8229600" w="16230600">
                <a:moveTo>
                  <a:pt x="0" y="0"/>
                </a:moveTo>
                <a:lnTo>
                  <a:pt x="16230600" y="0"/>
                </a:lnTo>
                <a:lnTo>
                  <a:pt x="16230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"/>
            </a:blip>
            <a:stretch>
              <a:fillRect l="0" t="-12808" r="0" b="-1859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3051866" y="3033058"/>
            <a:ext cx="2385523" cy="3084959"/>
            <a:chOff x="0" y="0"/>
            <a:chExt cx="6350000" cy="821182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33020" y="6715760"/>
              <a:ext cx="6277610" cy="1496061"/>
            </a:xfrm>
            <a:custGeom>
              <a:avLst/>
              <a:gdLst/>
              <a:ahLst/>
              <a:cxnLst/>
              <a:rect r="r" b="b" t="t" l="l"/>
              <a:pathLst>
                <a:path h="1496061" w="6277610">
                  <a:moveTo>
                    <a:pt x="6277610" y="0"/>
                  </a:moveTo>
                  <a:lnTo>
                    <a:pt x="0" y="0"/>
                  </a:lnTo>
                  <a:lnTo>
                    <a:pt x="508000" y="748030"/>
                  </a:lnTo>
                  <a:lnTo>
                    <a:pt x="0" y="1496060"/>
                  </a:lnTo>
                  <a:lnTo>
                    <a:pt x="6277610" y="1496060"/>
                  </a:lnTo>
                  <a:lnTo>
                    <a:pt x="5768340" y="748030"/>
                  </a:lnTo>
                  <a:close/>
                </a:path>
              </a:pathLst>
            </a:custGeom>
            <a:solidFill>
              <a:srgbClr val="3B425E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130" y="0"/>
                    <a:pt x="0" y="1421130"/>
                    <a:pt x="0" y="3175000"/>
                  </a:cubicBezTo>
                  <a:cubicBezTo>
                    <a:pt x="0" y="4928870"/>
                    <a:pt x="1421130" y="6350000"/>
                    <a:pt x="3175000" y="6350000"/>
                  </a:cubicBezTo>
                  <a:cubicBezTo>
                    <a:pt x="4928870" y="6350000"/>
                    <a:pt x="6350000" y="4928870"/>
                    <a:pt x="6350000" y="3175000"/>
                  </a:cubicBezTo>
                  <a:cubicBezTo>
                    <a:pt x="6350000" y="1421130"/>
                    <a:pt x="4928870" y="0"/>
                    <a:pt x="3175000" y="0"/>
                  </a:cubicBezTo>
                  <a:close/>
                </a:path>
              </a:pathLst>
            </a:custGeom>
            <a:blipFill>
              <a:blip r:embed="rId3"/>
              <a:stretch>
                <a:fillRect l="-25732" t="0" r="-24361" b="0"/>
              </a:stretch>
            </a:blip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7951238" y="3033058"/>
            <a:ext cx="2385523" cy="3084959"/>
            <a:chOff x="0" y="0"/>
            <a:chExt cx="6350000" cy="821182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33020" y="6715760"/>
              <a:ext cx="6277610" cy="1496061"/>
            </a:xfrm>
            <a:custGeom>
              <a:avLst/>
              <a:gdLst/>
              <a:ahLst/>
              <a:cxnLst/>
              <a:rect r="r" b="b" t="t" l="l"/>
              <a:pathLst>
                <a:path h="1496061" w="6277610">
                  <a:moveTo>
                    <a:pt x="6277610" y="0"/>
                  </a:moveTo>
                  <a:lnTo>
                    <a:pt x="0" y="0"/>
                  </a:lnTo>
                  <a:lnTo>
                    <a:pt x="508000" y="748030"/>
                  </a:lnTo>
                  <a:lnTo>
                    <a:pt x="0" y="1496060"/>
                  </a:lnTo>
                  <a:lnTo>
                    <a:pt x="6277610" y="1496060"/>
                  </a:lnTo>
                  <a:lnTo>
                    <a:pt x="5768340" y="748030"/>
                  </a:lnTo>
                  <a:close/>
                </a:path>
              </a:pathLst>
            </a:custGeom>
            <a:solidFill>
              <a:srgbClr val="3B425E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130" y="0"/>
                    <a:pt x="0" y="1421130"/>
                    <a:pt x="0" y="3175000"/>
                  </a:cubicBezTo>
                  <a:cubicBezTo>
                    <a:pt x="0" y="4928870"/>
                    <a:pt x="1421130" y="6350000"/>
                    <a:pt x="3175000" y="6350000"/>
                  </a:cubicBezTo>
                  <a:cubicBezTo>
                    <a:pt x="4928870" y="6350000"/>
                    <a:pt x="6350000" y="4928870"/>
                    <a:pt x="6350000" y="3175000"/>
                  </a:cubicBezTo>
                  <a:cubicBezTo>
                    <a:pt x="6350000" y="1421130"/>
                    <a:pt x="4928870" y="0"/>
                    <a:pt x="3175000" y="0"/>
                  </a:cubicBezTo>
                  <a:close/>
                </a:path>
              </a:pathLst>
            </a:custGeom>
            <a:blipFill>
              <a:blip r:embed="rId4"/>
              <a:stretch>
                <a:fillRect l="-51189" t="-18868" r="-26890" b="0"/>
              </a:stretch>
            </a:blip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2851362" y="3033058"/>
            <a:ext cx="2385523" cy="3084959"/>
            <a:chOff x="0" y="0"/>
            <a:chExt cx="6350000" cy="821182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33020" y="6715760"/>
              <a:ext cx="6277610" cy="1496061"/>
            </a:xfrm>
            <a:custGeom>
              <a:avLst/>
              <a:gdLst/>
              <a:ahLst/>
              <a:cxnLst/>
              <a:rect r="r" b="b" t="t" l="l"/>
              <a:pathLst>
                <a:path h="1496061" w="6277610">
                  <a:moveTo>
                    <a:pt x="6277610" y="0"/>
                  </a:moveTo>
                  <a:lnTo>
                    <a:pt x="0" y="0"/>
                  </a:lnTo>
                  <a:lnTo>
                    <a:pt x="508000" y="748030"/>
                  </a:lnTo>
                  <a:lnTo>
                    <a:pt x="0" y="1496060"/>
                  </a:lnTo>
                  <a:lnTo>
                    <a:pt x="6277610" y="1496060"/>
                  </a:lnTo>
                  <a:lnTo>
                    <a:pt x="5768340" y="748030"/>
                  </a:lnTo>
                  <a:close/>
                </a:path>
              </a:pathLst>
            </a:custGeom>
            <a:solidFill>
              <a:srgbClr val="3B425E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130" y="0"/>
                    <a:pt x="0" y="1421130"/>
                    <a:pt x="0" y="3175000"/>
                  </a:cubicBezTo>
                  <a:cubicBezTo>
                    <a:pt x="0" y="4928870"/>
                    <a:pt x="1421130" y="6350000"/>
                    <a:pt x="3175000" y="6350000"/>
                  </a:cubicBezTo>
                  <a:cubicBezTo>
                    <a:pt x="4928870" y="6350000"/>
                    <a:pt x="6350000" y="4928870"/>
                    <a:pt x="6350000" y="3175000"/>
                  </a:cubicBezTo>
                  <a:cubicBezTo>
                    <a:pt x="6350000" y="1421130"/>
                    <a:pt x="4928870" y="0"/>
                    <a:pt x="3175000" y="0"/>
                  </a:cubicBezTo>
                  <a:close/>
                </a:path>
              </a:pathLst>
            </a:custGeom>
            <a:blipFill>
              <a:blip r:embed="rId5"/>
              <a:stretch>
                <a:fillRect l="-31861" t="-82917" r="-22352" b="-22700"/>
              </a:stretch>
            </a:blip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5437390" y="5883191"/>
            <a:ext cx="2385523" cy="3084959"/>
            <a:chOff x="0" y="0"/>
            <a:chExt cx="6350000" cy="821182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33020" y="6715760"/>
              <a:ext cx="6277610" cy="1496061"/>
            </a:xfrm>
            <a:custGeom>
              <a:avLst/>
              <a:gdLst/>
              <a:ahLst/>
              <a:cxnLst/>
              <a:rect r="r" b="b" t="t" l="l"/>
              <a:pathLst>
                <a:path h="1496061" w="6277610">
                  <a:moveTo>
                    <a:pt x="6277610" y="0"/>
                  </a:moveTo>
                  <a:lnTo>
                    <a:pt x="0" y="0"/>
                  </a:lnTo>
                  <a:lnTo>
                    <a:pt x="508000" y="748030"/>
                  </a:lnTo>
                  <a:lnTo>
                    <a:pt x="0" y="1496060"/>
                  </a:lnTo>
                  <a:lnTo>
                    <a:pt x="6277610" y="1496060"/>
                  </a:lnTo>
                  <a:lnTo>
                    <a:pt x="5768340" y="748030"/>
                  </a:lnTo>
                  <a:close/>
                </a:path>
              </a:pathLst>
            </a:custGeom>
            <a:solidFill>
              <a:srgbClr val="3B425E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130" y="0"/>
                    <a:pt x="0" y="1421130"/>
                    <a:pt x="0" y="3175000"/>
                  </a:cubicBezTo>
                  <a:cubicBezTo>
                    <a:pt x="0" y="4928870"/>
                    <a:pt x="1421130" y="6350000"/>
                    <a:pt x="3175000" y="6350000"/>
                  </a:cubicBezTo>
                  <a:cubicBezTo>
                    <a:pt x="4928870" y="6350000"/>
                    <a:pt x="6350000" y="4928870"/>
                    <a:pt x="6350000" y="3175000"/>
                  </a:cubicBezTo>
                  <a:cubicBezTo>
                    <a:pt x="6350000" y="1421130"/>
                    <a:pt x="4928870" y="0"/>
                    <a:pt x="3175000" y="0"/>
                  </a:cubicBezTo>
                  <a:close/>
                </a:path>
              </a:pathLst>
            </a:custGeom>
            <a:blipFill>
              <a:blip r:embed="rId6"/>
              <a:stretch>
                <a:fillRect l="-12597" t="0" r="-12597" b="0"/>
              </a:stretch>
            </a:blipFill>
          </p:spPr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10465838" y="5883191"/>
            <a:ext cx="2385523" cy="3084959"/>
            <a:chOff x="0" y="0"/>
            <a:chExt cx="6350000" cy="821182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33020" y="6715760"/>
              <a:ext cx="6277610" cy="1496061"/>
            </a:xfrm>
            <a:custGeom>
              <a:avLst/>
              <a:gdLst/>
              <a:ahLst/>
              <a:cxnLst/>
              <a:rect r="r" b="b" t="t" l="l"/>
              <a:pathLst>
                <a:path h="1496061" w="6277610">
                  <a:moveTo>
                    <a:pt x="6277610" y="0"/>
                  </a:moveTo>
                  <a:lnTo>
                    <a:pt x="0" y="0"/>
                  </a:lnTo>
                  <a:lnTo>
                    <a:pt x="508000" y="748030"/>
                  </a:lnTo>
                  <a:lnTo>
                    <a:pt x="0" y="1496060"/>
                  </a:lnTo>
                  <a:lnTo>
                    <a:pt x="6277610" y="1496060"/>
                  </a:lnTo>
                  <a:lnTo>
                    <a:pt x="5768340" y="748030"/>
                  </a:lnTo>
                  <a:close/>
                </a:path>
              </a:pathLst>
            </a:custGeom>
            <a:solidFill>
              <a:srgbClr val="3B425E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130" y="0"/>
                    <a:pt x="0" y="1421130"/>
                    <a:pt x="0" y="3175000"/>
                  </a:cubicBezTo>
                  <a:cubicBezTo>
                    <a:pt x="0" y="4928870"/>
                    <a:pt x="1421130" y="6350000"/>
                    <a:pt x="3175000" y="6350000"/>
                  </a:cubicBezTo>
                  <a:cubicBezTo>
                    <a:pt x="4928870" y="6350000"/>
                    <a:pt x="6350000" y="4928870"/>
                    <a:pt x="6350000" y="3175000"/>
                  </a:cubicBezTo>
                  <a:cubicBezTo>
                    <a:pt x="6350000" y="1421130"/>
                    <a:pt x="4928870" y="0"/>
                    <a:pt x="3175000" y="0"/>
                  </a:cubicBezTo>
                  <a:close/>
                </a:path>
              </a:pathLst>
            </a:custGeom>
            <a:blipFill>
              <a:blip r:embed="rId7"/>
              <a:stretch>
                <a:fillRect l="0" t="0" r="-50093" b="0"/>
              </a:stretch>
            </a:blip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3595225" y="1422790"/>
            <a:ext cx="11097550" cy="1283843"/>
            <a:chOff x="0" y="0"/>
            <a:chExt cx="2922812" cy="338131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922812" cy="338131"/>
            </a:xfrm>
            <a:custGeom>
              <a:avLst/>
              <a:gdLst/>
              <a:ahLst/>
              <a:cxnLst/>
              <a:rect r="r" b="b" t="t" l="l"/>
              <a:pathLst>
                <a:path h="338131" w="2922812">
                  <a:moveTo>
                    <a:pt x="35579" y="0"/>
                  </a:moveTo>
                  <a:lnTo>
                    <a:pt x="2887233" y="0"/>
                  </a:lnTo>
                  <a:cubicBezTo>
                    <a:pt x="2896669" y="0"/>
                    <a:pt x="2905718" y="3748"/>
                    <a:pt x="2912391" y="10421"/>
                  </a:cubicBezTo>
                  <a:cubicBezTo>
                    <a:pt x="2919063" y="17093"/>
                    <a:pt x="2922812" y="26143"/>
                    <a:pt x="2922812" y="35579"/>
                  </a:cubicBezTo>
                  <a:lnTo>
                    <a:pt x="2922812" y="302553"/>
                  </a:lnTo>
                  <a:cubicBezTo>
                    <a:pt x="2922812" y="311989"/>
                    <a:pt x="2919063" y="321038"/>
                    <a:pt x="2912391" y="327711"/>
                  </a:cubicBezTo>
                  <a:cubicBezTo>
                    <a:pt x="2905718" y="334383"/>
                    <a:pt x="2896669" y="338131"/>
                    <a:pt x="2887233" y="338131"/>
                  </a:cubicBezTo>
                  <a:lnTo>
                    <a:pt x="35579" y="338131"/>
                  </a:lnTo>
                  <a:cubicBezTo>
                    <a:pt x="26143" y="338131"/>
                    <a:pt x="17093" y="334383"/>
                    <a:pt x="10421" y="327711"/>
                  </a:cubicBezTo>
                  <a:cubicBezTo>
                    <a:pt x="3748" y="321038"/>
                    <a:pt x="0" y="311989"/>
                    <a:pt x="0" y="302553"/>
                  </a:cubicBezTo>
                  <a:lnTo>
                    <a:pt x="0" y="35579"/>
                  </a:lnTo>
                  <a:cubicBezTo>
                    <a:pt x="0" y="26143"/>
                    <a:pt x="3748" y="17093"/>
                    <a:pt x="10421" y="10421"/>
                  </a:cubicBezTo>
                  <a:cubicBezTo>
                    <a:pt x="17093" y="3748"/>
                    <a:pt x="26143" y="0"/>
                    <a:pt x="35579" y="0"/>
                  </a:cubicBezTo>
                  <a:close/>
                </a:path>
              </a:pathLst>
            </a:custGeom>
            <a:solidFill>
              <a:srgbClr val="3B425E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95250"/>
              <a:ext cx="2922812" cy="433381"/>
            </a:xfrm>
            <a:prstGeom prst="rect">
              <a:avLst/>
            </a:prstGeom>
          </p:spPr>
          <p:txBody>
            <a:bodyPr anchor="ctr" rtlCol="false" tIns="12700" lIns="12700" bIns="12700" rIns="12700"/>
            <a:lstStyle/>
            <a:p>
              <a:pPr algn="ctr">
                <a:lnSpc>
                  <a:spcPts val="769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4629831" y="1591637"/>
            <a:ext cx="9028338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League Spartan"/>
              </a:rPr>
              <a:t>PERKENALAN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558530" y="5638398"/>
            <a:ext cx="1745509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  <a:spcBef>
                <a:spcPct val="0"/>
              </a:spcBef>
            </a:pPr>
            <a:r>
              <a:rPr lang="en-US" sz="1700">
                <a:solidFill>
                  <a:srgbClr val="FFFFFF"/>
                </a:solidFill>
                <a:latin typeface="Kollektif Bold"/>
              </a:rPr>
              <a:t>Akmal Maliki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996793" y="8501139"/>
            <a:ext cx="182612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  <a:spcBef>
                <a:spcPct val="0"/>
              </a:spcBef>
            </a:pPr>
            <a:r>
              <a:rPr lang="en-US" sz="1700">
                <a:solidFill>
                  <a:srgbClr val="FFFFFF"/>
                </a:solidFill>
                <a:latin typeface="Kollektif Bold"/>
              </a:rPr>
              <a:t>Gabriel Sagala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975289" y="8501139"/>
            <a:ext cx="1876072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  <a:spcBef>
                <a:spcPct val="0"/>
              </a:spcBef>
            </a:pPr>
            <a:r>
              <a:rPr lang="en-US" sz="1700">
                <a:solidFill>
                  <a:srgbClr val="FFFFFF"/>
                </a:solidFill>
                <a:latin typeface="Kollektif Bold"/>
              </a:rPr>
              <a:t>Husain Randika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434523" y="5638398"/>
            <a:ext cx="1494671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  <a:spcBef>
                <a:spcPct val="0"/>
              </a:spcBef>
            </a:pPr>
            <a:r>
              <a:rPr lang="en-US" sz="1700">
                <a:solidFill>
                  <a:srgbClr val="FFFFFF"/>
                </a:solidFill>
                <a:latin typeface="Kollektif Bold"/>
              </a:rPr>
              <a:t>Alfito Nur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346085" y="5638398"/>
            <a:ext cx="181108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  <a:spcBef>
                <a:spcPct val="0"/>
              </a:spcBef>
            </a:pPr>
            <a:r>
              <a:rPr lang="en-US" sz="1700">
                <a:solidFill>
                  <a:srgbClr val="FFFFFF"/>
                </a:solidFill>
                <a:latin typeface="Kollektif Bold"/>
              </a:rPr>
              <a:t>Jordy Rafif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42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E0EA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74258" y="1028700"/>
            <a:ext cx="16230600" cy="8229600"/>
          </a:xfrm>
          <a:custGeom>
            <a:avLst/>
            <a:gdLst/>
            <a:ahLst/>
            <a:cxnLst/>
            <a:rect r="r" b="b" t="t" l="l"/>
            <a:pathLst>
              <a:path h="8229600" w="16230600">
                <a:moveTo>
                  <a:pt x="0" y="0"/>
                </a:moveTo>
                <a:lnTo>
                  <a:pt x="16230600" y="0"/>
                </a:lnTo>
                <a:lnTo>
                  <a:pt x="16230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</a:blip>
            <a:stretch>
              <a:fillRect l="0" t="-12808" r="0" b="-1859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314830" y="1394215"/>
            <a:ext cx="11658340" cy="1283843"/>
            <a:chOff x="0" y="0"/>
            <a:chExt cx="3070509" cy="33813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070509" cy="338131"/>
            </a:xfrm>
            <a:custGeom>
              <a:avLst/>
              <a:gdLst/>
              <a:ahLst/>
              <a:cxnLst/>
              <a:rect r="r" b="b" t="t" l="l"/>
              <a:pathLst>
                <a:path h="338131" w="3070509">
                  <a:moveTo>
                    <a:pt x="33867" y="0"/>
                  </a:moveTo>
                  <a:lnTo>
                    <a:pt x="3036642" y="0"/>
                  </a:lnTo>
                  <a:cubicBezTo>
                    <a:pt x="3055346" y="0"/>
                    <a:pt x="3070509" y="15163"/>
                    <a:pt x="3070509" y="33867"/>
                  </a:cubicBezTo>
                  <a:lnTo>
                    <a:pt x="3070509" y="304264"/>
                  </a:lnTo>
                  <a:cubicBezTo>
                    <a:pt x="3070509" y="322969"/>
                    <a:pt x="3055346" y="338131"/>
                    <a:pt x="3036642" y="338131"/>
                  </a:cubicBezTo>
                  <a:lnTo>
                    <a:pt x="33867" y="338131"/>
                  </a:lnTo>
                  <a:cubicBezTo>
                    <a:pt x="15163" y="338131"/>
                    <a:pt x="0" y="322969"/>
                    <a:pt x="0" y="304264"/>
                  </a:cubicBezTo>
                  <a:lnTo>
                    <a:pt x="0" y="33867"/>
                  </a:lnTo>
                  <a:cubicBezTo>
                    <a:pt x="0" y="15163"/>
                    <a:pt x="15163" y="0"/>
                    <a:pt x="33867" y="0"/>
                  </a:cubicBezTo>
                  <a:close/>
                </a:path>
              </a:pathLst>
            </a:custGeom>
            <a:solidFill>
              <a:srgbClr val="3B425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3070509" cy="433381"/>
            </a:xfrm>
            <a:prstGeom prst="rect">
              <a:avLst/>
            </a:prstGeom>
          </p:spPr>
          <p:txBody>
            <a:bodyPr anchor="ctr" rtlCol="false" tIns="12700" lIns="12700" bIns="12700" rIns="12700"/>
            <a:lstStyle/>
            <a:p>
              <a:pPr algn="ctr">
                <a:lnSpc>
                  <a:spcPts val="769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3257426" y="3163620"/>
            <a:ext cx="11715744" cy="6094680"/>
          </a:xfrm>
          <a:custGeom>
            <a:avLst/>
            <a:gdLst/>
            <a:ahLst/>
            <a:cxnLst/>
            <a:rect r="r" b="b" t="t" l="l"/>
            <a:pathLst>
              <a:path h="6094680" w="11715744">
                <a:moveTo>
                  <a:pt x="0" y="0"/>
                </a:moveTo>
                <a:lnTo>
                  <a:pt x="11715744" y="0"/>
                </a:lnTo>
                <a:lnTo>
                  <a:pt x="11715744" y="6094680"/>
                </a:lnTo>
                <a:lnTo>
                  <a:pt x="0" y="60946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600290" y="1591637"/>
            <a:ext cx="11087421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League Spartan"/>
              </a:rPr>
              <a:t>REGRISTRASI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42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E0EA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74258" y="1028700"/>
            <a:ext cx="16230600" cy="8229600"/>
          </a:xfrm>
          <a:custGeom>
            <a:avLst/>
            <a:gdLst/>
            <a:ahLst/>
            <a:cxnLst/>
            <a:rect r="r" b="b" t="t" l="l"/>
            <a:pathLst>
              <a:path h="8229600" w="16230600">
                <a:moveTo>
                  <a:pt x="0" y="0"/>
                </a:moveTo>
                <a:lnTo>
                  <a:pt x="16230600" y="0"/>
                </a:lnTo>
                <a:lnTo>
                  <a:pt x="16230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</a:blip>
            <a:stretch>
              <a:fillRect l="0" t="-12808" r="0" b="-1859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314830" y="1394215"/>
            <a:ext cx="11658340" cy="1283843"/>
            <a:chOff x="0" y="0"/>
            <a:chExt cx="3070509" cy="33813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070509" cy="338131"/>
            </a:xfrm>
            <a:custGeom>
              <a:avLst/>
              <a:gdLst/>
              <a:ahLst/>
              <a:cxnLst/>
              <a:rect r="r" b="b" t="t" l="l"/>
              <a:pathLst>
                <a:path h="338131" w="3070509">
                  <a:moveTo>
                    <a:pt x="33867" y="0"/>
                  </a:moveTo>
                  <a:lnTo>
                    <a:pt x="3036642" y="0"/>
                  </a:lnTo>
                  <a:cubicBezTo>
                    <a:pt x="3055346" y="0"/>
                    <a:pt x="3070509" y="15163"/>
                    <a:pt x="3070509" y="33867"/>
                  </a:cubicBezTo>
                  <a:lnTo>
                    <a:pt x="3070509" y="304264"/>
                  </a:lnTo>
                  <a:cubicBezTo>
                    <a:pt x="3070509" y="322969"/>
                    <a:pt x="3055346" y="338131"/>
                    <a:pt x="3036642" y="338131"/>
                  </a:cubicBezTo>
                  <a:lnTo>
                    <a:pt x="33867" y="338131"/>
                  </a:lnTo>
                  <a:cubicBezTo>
                    <a:pt x="15163" y="338131"/>
                    <a:pt x="0" y="322969"/>
                    <a:pt x="0" y="304264"/>
                  </a:cubicBezTo>
                  <a:lnTo>
                    <a:pt x="0" y="33867"/>
                  </a:lnTo>
                  <a:cubicBezTo>
                    <a:pt x="0" y="15163"/>
                    <a:pt x="15163" y="0"/>
                    <a:pt x="33867" y="0"/>
                  </a:cubicBezTo>
                  <a:close/>
                </a:path>
              </a:pathLst>
            </a:custGeom>
            <a:solidFill>
              <a:srgbClr val="3B425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3070509" cy="433381"/>
            </a:xfrm>
            <a:prstGeom prst="rect">
              <a:avLst/>
            </a:prstGeom>
          </p:spPr>
          <p:txBody>
            <a:bodyPr anchor="ctr" rtlCol="false" tIns="12700" lIns="12700" bIns="12700" rIns="12700"/>
            <a:lstStyle/>
            <a:p>
              <a:pPr algn="ctr">
                <a:lnSpc>
                  <a:spcPts val="769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3600290" y="2927389"/>
            <a:ext cx="11715744" cy="5895263"/>
          </a:xfrm>
          <a:custGeom>
            <a:avLst/>
            <a:gdLst/>
            <a:ahLst/>
            <a:cxnLst/>
            <a:rect r="r" b="b" t="t" l="l"/>
            <a:pathLst>
              <a:path h="5895263" w="11715744">
                <a:moveTo>
                  <a:pt x="0" y="0"/>
                </a:moveTo>
                <a:lnTo>
                  <a:pt x="11715744" y="0"/>
                </a:lnTo>
                <a:lnTo>
                  <a:pt x="11715744" y="5895262"/>
                </a:lnTo>
                <a:lnTo>
                  <a:pt x="0" y="58952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600290" y="1591637"/>
            <a:ext cx="11087421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League Spartan"/>
              </a:rPr>
              <a:t>LOGIN USER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42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E0EA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74258" y="1028700"/>
            <a:ext cx="16230600" cy="8229600"/>
          </a:xfrm>
          <a:custGeom>
            <a:avLst/>
            <a:gdLst/>
            <a:ahLst/>
            <a:cxnLst/>
            <a:rect r="r" b="b" t="t" l="l"/>
            <a:pathLst>
              <a:path h="8229600" w="16230600">
                <a:moveTo>
                  <a:pt x="0" y="0"/>
                </a:moveTo>
                <a:lnTo>
                  <a:pt x="16230600" y="0"/>
                </a:lnTo>
                <a:lnTo>
                  <a:pt x="16230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</a:blip>
            <a:stretch>
              <a:fillRect l="0" t="-12808" r="0" b="-1859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314830" y="1394215"/>
            <a:ext cx="11658340" cy="1283843"/>
            <a:chOff x="0" y="0"/>
            <a:chExt cx="3070509" cy="33813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070509" cy="338131"/>
            </a:xfrm>
            <a:custGeom>
              <a:avLst/>
              <a:gdLst/>
              <a:ahLst/>
              <a:cxnLst/>
              <a:rect r="r" b="b" t="t" l="l"/>
              <a:pathLst>
                <a:path h="338131" w="3070509">
                  <a:moveTo>
                    <a:pt x="33867" y="0"/>
                  </a:moveTo>
                  <a:lnTo>
                    <a:pt x="3036642" y="0"/>
                  </a:lnTo>
                  <a:cubicBezTo>
                    <a:pt x="3055346" y="0"/>
                    <a:pt x="3070509" y="15163"/>
                    <a:pt x="3070509" y="33867"/>
                  </a:cubicBezTo>
                  <a:lnTo>
                    <a:pt x="3070509" y="304264"/>
                  </a:lnTo>
                  <a:cubicBezTo>
                    <a:pt x="3070509" y="322969"/>
                    <a:pt x="3055346" y="338131"/>
                    <a:pt x="3036642" y="338131"/>
                  </a:cubicBezTo>
                  <a:lnTo>
                    <a:pt x="33867" y="338131"/>
                  </a:lnTo>
                  <a:cubicBezTo>
                    <a:pt x="15163" y="338131"/>
                    <a:pt x="0" y="322969"/>
                    <a:pt x="0" y="304264"/>
                  </a:cubicBezTo>
                  <a:lnTo>
                    <a:pt x="0" y="33867"/>
                  </a:lnTo>
                  <a:cubicBezTo>
                    <a:pt x="0" y="15163"/>
                    <a:pt x="15163" y="0"/>
                    <a:pt x="33867" y="0"/>
                  </a:cubicBezTo>
                  <a:close/>
                </a:path>
              </a:pathLst>
            </a:custGeom>
            <a:solidFill>
              <a:srgbClr val="3B425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3070509" cy="433381"/>
            </a:xfrm>
            <a:prstGeom prst="rect">
              <a:avLst/>
            </a:prstGeom>
          </p:spPr>
          <p:txBody>
            <a:bodyPr anchor="ctr" rtlCol="false" tIns="12700" lIns="12700" bIns="12700" rIns="12700"/>
            <a:lstStyle/>
            <a:p>
              <a:pPr algn="ctr">
                <a:lnSpc>
                  <a:spcPts val="769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3257426" y="3049024"/>
            <a:ext cx="11715744" cy="5970044"/>
          </a:xfrm>
          <a:custGeom>
            <a:avLst/>
            <a:gdLst/>
            <a:ahLst/>
            <a:cxnLst/>
            <a:rect r="r" b="b" t="t" l="l"/>
            <a:pathLst>
              <a:path h="5970044" w="11715744">
                <a:moveTo>
                  <a:pt x="0" y="0"/>
                </a:moveTo>
                <a:lnTo>
                  <a:pt x="11715744" y="0"/>
                </a:lnTo>
                <a:lnTo>
                  <a:pt x="11715744" y="5970044"/>
                </a:lnTo>
                <a:lnTo>
                  <a:pt x="0" y="59700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600290" y="1591637"/>
            <a:ext cx="11087421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League Spartan"/>
              </a:rPr>
              <a:t>HALAMAN UTAMA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42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E0EA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74258" y="1028700"/>
            <a:ext cx="16230600" cy="8229600"/>
          </a:xfrm>
          <a:custGeom>
            <a:avLst/>
            <a:gdLst/>
            <a:ahLst/>
            <a:cxnLst/>
            <a:rect r="r" b="b" t="t" l="l"/>
            <a:pathLst>
              <a:path h="8229600" w="16230600">
                <a:moveTo>
                  <a:pt x="0" y="0"/>
                </a:moveTo>
                <a:lnTo>
                  <a:pt x="16230600" y="0"/>
                </a:lnTo>
                <a:lnTo>
                  <a:pt x="16230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</a:blip>
            <a:stretch>
              <a:fillRect l="0" t="-12808" r="0" b="-1859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314830" y="1394215"/>
            <a:ext cx="11658340" cy="1283843"/>
            <a:chOff x="0" y="0"/>
            <a:chExt cx="3070509" cy="33813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070509" cy="338131"/>
            </a:xfrm>
            <a:custGeom>
              <a:avLst/>
              <a:gdLst/>
              <a:ahLst/>
              <a:cxnLst/>
              <a:rect r="r" b="b" t="t" l="l"/>
              <a:pathLst>
                <a:path h="338131" w="3070509">
                  <a:moveTo>
                    <a:pt x="33867" y="0"/>
                  </a:moveTo>
                  <a:lnTo>
                    <a:pt x="3036642" y="0"/>
                  </a:lnTo>
                  <a:cubicBezTo>
                    <a:pt x="3055346" y="0"/>
                    <a:pt x="3070509" y="15163"/>
                    <a:pt x="3070509" y="33867"/>
                  </a:cubicBezTo>
                  <a:lnTo>
                    <a:pt x="3070509" y="304264"/>
                  </a:lnTo>
                  <a:cubicBezTo>
                    <a:pt x="3070509" y="322969"/>
                    <a:pt x="3055346" y="338131"/>
                    <a:pt x="3036642" y="338131"/>
                  </a:cubicBezTo>
                  <a:lnTo>
                    <a:pt x="33867" y="338131"/>
                  </a:lnTo>
                  <a:cubicBezTo>
                    <a:pt x="15163" y="338131"/>
                    <a:pt x="0" y="322969"/>
                    <a:pt x="0" y="304264"/>
                  </a:cubicBezTo>
                  <a:lnTo>
                    <a:pt x="0" y="33867"/>
                  </a:lnTo>
                  <a:cubicBezTo>
                    <a:pt x="0" y="15163"/>
                    <a:pt x="15163" y="0"/>
                    <a:pt x="33867" y="0"/>
                  </a:cubicBezTo>
                  <a:close/>
                </a:path>
              </a:pathLst>
            </a:custGeom>
            <a:solidFill>
              <a:srgbClr val="3B425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3070509" cy="433381"/>
            </a:xfrm>
            <a:prstGeom prst="rect">
              <a:avLst/>
            </a:prstGeom>
          </p:spPr>
          <p:txBody>
            <a:bodyPr anchor="ctr" rtlCol="false" tIns="12700" lIns="12700" bIns="12700" rIns="12700"/>
            <a:lstStyle/>
            <a:p>
              <a:pPr algn="ctr">
                <a:lnSpc>
                  <a:spcPts val="769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3314830" y="3071366"/>
            <a:ext cx="11715744" cy="5670919"/>
          </a:xfrm>
          <a:custGeom>
            <a:avLst/>
            <a:gdLst/>
            <a:ahLst/>
            <a:cxnLst/>
            <a:rect r="r" b="b" t="t" l="l"/>
            <a:pathLst>
              <a:path h="5670919" w="11715744">
                <a:moveTo>
                  <a:pt x="0" y="0"/>
                </a:moveTo>
                <a:lnTo>
                  <a:pt x="11715744" y="0"/>
                </a:lnTo>
                <a:lnTo>
                  <a:pt x="11715744" y="5670919"/>
                </a:lnTo>
                <a:lnTo>
                  <a:pt x="0" y="56709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600290" y="1591637"/>
            <a:ext cx="11087421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League Spartan"/>
              </a:rPr>
              <a:t>TAMPILAN TENTANG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42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E0EA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74258" y="1028700"/>
            <a:ext cx="16230600" cy="8229600"/>
          </a:xfrm>
          <a:custGeom>
            <a:avLst/>
            <a:gdLst/>
            <a:ahLst/>
            <a:cxnLst/>
            <a:rect r="r" b="b" t="t" l="l"/>
            <a:pathLst>
              <a:path h="8229600" w="16230600">
                <a:moveTo>
                  <a:pt x="0" y="0"/>
                </a:moveTo>
                <a:lnTo>
                  <a:pt x="16230600" y="0"/>
                </a:lnTo>
                <a:lnTo>
                  <a:pt x="16230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</a:blip>
            <a:stretch>
              <a:fillRect l="0" t="-12808" r="0" b="-1859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314830" y="1394215"/>
            <a:ext cx="11658340" cy="1283843"/>
            <a:chOff x="0" y="0"/>
            <a:chExt cx="3070509" cy="33813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070509" cy="338131"/>
            </a:xfrm>
            <a:custGeom>
              <a:avLst/>
              <a:gdLst/>
              <a:ahLst/>
              <a:cxnLst/>
              <a:rect r="r" b="b" t="t" l="l"/>
              <a:pathLst>
                <a:path h="338131" w="3070509">
                  <a:moveTo>
                    <a:pt x="33867" y="0"/>
                  </a:moveTo>
                  <a:lnTo>
                    <a:pt x="3036642" y="0"/>
                  </a:lnTo>
                  <a:cubicBezTo>
                    <a:pt x="3055346" y="0"/>
                    <a:pt x="3070509" y="15163"/>
                    <a:pt x="3070509" y="33867"/>
                  </a:cubicBezTo>
                  <a:lnTo>
                    <a:pt x="3070509" y="304264"/>
                  </a:lnTo>
                  <a:cubicBezTo>
                    <a:pt x="3070509" y="322969"/>
                    <a:pt x="3055346" y="338131"/>
                    <a:pt x="3036642" y="338131"/>
                  </a:cubicBezTo>
                  <a:lnTo>
                    <a:pt x="33867" y="338131"/>
                  </a:lnTo>
                  <a:cubicBezTo>
                    <a:pt x="15163" y="338131"/>
                    <a:pt x="0" y="322969"/>
                    <a:pt x="0" y="304264"/>
                  </a:cubicBezTo>
                  <a:lnTo>
                    <a:pt x="0" y="33867"/>
                  </a:lnTo>
                  <a:cubicBezTo>
                    <a:pt x="0" y="15163"/>
                    <a:pt x="15163" y="0"/>
                    <a:pt x="33867" y="0"/>
                  </a:cubicBezTo>
                  <a:close/>
                </a:path>
              </a:pathLst>
            </a:custGeom>
            <a:solidFill>
              <a:srgbClr val="3B425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3070509" cy="433381"/>
            </a:xfrm>
            <a:prstGeom prst="rect">
              <a:avLst/>
            </a:prstGeom>
          </p:spPr>
          <p:txBody>
            <a:bodyPr anchor="ctr" rtlCol="false" tIns="12700" lIns="12700" bIns="12700" rIns="12700"/>
            <a:lstStyle/>
            <a:p>
              <a:pPr algn="ctr">
                <a:lnSpc>
                  <a:spcPts val="769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3314830" y="3188547"/>
            <a:ext cx="11715744" cy="6069753"/>
          </a:xfrm>
          <a:custGeom>
            <a:avLst/>
            <a:gdLst/>
            <a:ahLst/>
            <a:cxnLst/>
            <a:rect r="r" b="b" t="t" l="l"/>
            <a:pathLst>
              <a:path h="6069753" w="11715744">
                <a:moveTo>
                  <a:pt x="0" y="0"/>
                </a:moveTo>
                <a:lnTo>
                  <a:pt x="11715744" y="0"/>
                </a:lnTo>
                <a:lnTo>
                  <a:pt x="11715744" y="6069753"/>
                </a:lnTo>
                <a:lnTo>
                  <a:pt x="0" y="60697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600290" y="1591637"/>
            <a:ext cx="11087421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League Spartan"/>
              </a:rPr>
              <a:t>HALAMAN TOKO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42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E0EA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74258" y="1028700"/>
            <a:ext cx="16230600" cy="8229600"/>
          </a:xfrm>
          <a:custGeom>
            <a:avLst/>
            <a:gdLst/>
            <a:ahLst/>
            <a:cxnLst/>
            <a:rect r="r" b="b" t="t" l="l"/>
            <a:pathLst>
              <a:path h="8229600" w="16230600">
                <a:moveTo>
                  <a:pt x="0" y="0"/>
                </a:moveTo>
                <a:lnTo>
                  <a:pt x="16230600" y="0"/>
                </a:lnTo>
                <a:lnTo>
                  <a:pt x="16230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</a:blip>
            <a:stretch>
              <a:fillRect l="0" t="-12808" r="0" b="-1859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314830" y="1394215"/>
            <a:ext cx="11658340" cy="1283843"/>
            <a:chOff x="0" y="0"/>
            <a:chExt cx="3070509" cy="33813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070509" cy="338131"/>
            </a:xfrm>
            <a:custGeom>
              <a:avLst/>
              <a:gdLst/>
              <a:ahLst/>
              <a:cxnLst/>
              <a:rect r="r" b="b" t="t" l="l"/>
              <a:pathLst>
                <a:path h="338131" w="3070509">
                  <a:moveTo>
                    <a:pt x="33867" y="0"/>
                  </a:moveTo>
                  <a:lnTo>
                    <a:pt x="3036642" y="0"/>
                  </a:lnTo>
                  <a:cubicBezTo>
                    <a:pt x="3055346" y="0"/>
                    <a:pt x="3070509" y="15163"/>
                    <a:pt x="3070509" y="33867"/>
                  </a:cubicBezTo>
                  <a:lnTo>
                    <a:pt x="3070509" y="304264"/>
                  </a:lnTo>
                  <a:cubicBezTo>
                    <a:pt x="3070509" y="322969"/>
                    <a:pt x="3055346" y="338131"/>
                    <a:pt x="3036642" y="338131"/>
                  </a:cubicBezTo>
                  <a:lnTo>
                    <a:pt x="33867" y="338131"/>
                  </a:lnTo>
                  <a:cubicBezTo>
                    <a:pt x="15163" y="338131"/>
                    <a:pt x="0" y="322969"/>
                    <a:pt x="0" y="304264"/>
                  </a:cubicBezTo>
                  <a:lnTo>
                    <a:pt x="0" y="33867"/>
                  </a:lnTo>
                  <a:cubicBezTo>
                    <a:pt x="0" y="15163"/>
                    <a:pt x="15163" y="0"/>
                    <a:pt x="33867" y="0"/>
                  </a:cubicBezTo>
                  <a:close/>
                </a:path>
              </a:pathLst>
            </a:custGeom>
            <a:solidFill>
              <a:srgbClr val="3B425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3070509" cy="433381"/>
            </a:xfrm>
            <a:prstGeom prst="rect">
              <a:avLst/>
            </a:prstGeom>
          </p:spPr>
          <p:txBody>
            <a:bodyPr anchor="ctr" rtlCol="false" tIns="12700" lIns="12700" bIns="12700" rIns="12700"/>
            <a:lstStyle/>
            <a:p>
              <a:pPr algn="ctr">
                <a:lnSpc>
                  <a:spcPts val="769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3314830" y="2896876"/>
            <a:ext cx="11715744" cy="6019898"/>
          </a:xfrm>
          <a:custGeom>
            <a:avLst/>
            <a:gdLst/>
            <a:ahLst/>
            <a:cxnLst/>
            <a:rect r="r" b="b" t="t" l="l"/>
            <a:pathLst>
              <a:path h="6019898" w="11715744">
                <a:moveTo>
                  <a:pt x="0" y="0"/>
                </a:moveTo>
                <a:lnTo>
                  <a:pt x="11715744" y="0"/>
                </a:lnTo>
                <a:lnTo>
                  <a:pt x="11715744" y="6019898"/>
                </a:lnTo>
                <a:lnTo>
                  <a:pt x="0" y="60198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600290" y="1591637"/>
            <a:ext cx="11087421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League Spartan"/>
              </a:rPr>
              <a:t>HALAMAN PERTANYAAN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42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E0EA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74258" y="1028700"/>
            <a:ext cx="16230600" cy="8229600"/>
          </a:xfrm>
          <a:custGeom>
            <a:avLst/>
            <a:gdLst/>
            <a:ahLst/>
            <a:cxnLst/>
            <a:rect r="r" b="b" t="t" l="l"/>
            <a:pathLst>
              <a:path h="8229600" w="16230600">
                <a:moveTo>
                  <a:pt x="0" y="0"/>
                </a:moveTo>
                <a:lnTo>
                  <a:pt x="16230600" y="0"/>
                </a:lnTo>
                <a:lnTo>
                  <a:pt x="16230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</a:blip>
            <a:stretch>
              <a:fillRect l="0" t="-12808" r="0" b="-1859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314830" y="1394215"/>
            <a:ext cx="11658340" cy="1283843"/>
            <a:chOff x="0" y="0"/>
            <a:chExt cx="3070509" cy="33813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070509" cy="338131"/>
            </a:xfrm>
            <a:custGeom>
              <a:avLst/>
              <a:gdLst/>
              <a:ahLst/>
              <a:cxnLst/>
              <a:rect r="r" b="b" t="t" l="l"/>
              <a:pathLst>
                <a:path h="338131" w="3070509">
                  <a:moveTo>
                    <a:pt x="33867" y="0"/>
                  </a:moveTo>
                  <a:lnTo>
                    <a:pt x="3036642" y="0"/>
                  </a:lnTo>
                  <a:cubicBezTo>
                    <a:pt x="3055346" y="0"/>
                    <a:pt x="3070509" y="15163"/>
                    <a:pt x="3070509" y="33867"/>
                  </a:cubicBezTo>
                  <a:lnTo>
                    <a:pt x="3070509" y="304264"/>
                  </a:lnTo>
                  <a:cubicBezTo>
                    <a:pt x="3070509" y="322969"/>
                    <a:pt x="3055346" y="338131"/>
                    <a:pt x="3036642" y="338131"/>
                  </a:cubicBezTo>
                  <a:lnTo>
                    <a:pt x="33867" y="338131"/>
                  </a:lnTo>
                  <a:cubicBezTo>
                    <a:pt x="15163" y="338131"/>
                    <a:pt x="0" y="322969"/>
                    <a:pt x="0" y="304264"/>
                  </a:cubicBezTo>
                  <a:lnTo>
                    <a:pt x="0" y="33867"/>
                  </a:lnTo>
                  <a:cubicBezTo>
                    <a:pt x="0" y="15163"/>
                    <a:pt x="15163" y="0"/>
                    <a:pt x="33867" y="0"/>
                  </a:cubicBezTo>
                  <a:close/>
                </a:path>
              </a:pathLst>
            </a:custGeom>
            <a:solidFill>
              <a:srgbClr val="3B425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3070509" cy="433381"/>
            </a:xfrm>
            <a:prstGeom prst="rect">
              <a:avLst/>
            </a:prstGeom>
          </p:spPr>
          <p:txBody>
            <a:bodyPr anchor="ctr" rtlCol="false" tIns="12700" lIns="12700" bIns="12700" rIns="12700"/>
            <a:lstStyle/>
            <a:p>
              <a:pPr algn="ctr">
                <a:lnSpc>
                  <a:spcPts val="769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3314830" y="3105525"/>
            <a:ext cx="11715744" cy="5284549"/>
          </a:xfrm>
          <a:custGeom>
            <a:avLst/>
            <a:gdLst/>
            <a:ahLst/>
            <a:cxnLst/>
            <a:rect r="r" b="b" t="t" l="l"/>
            <a:pathLst>
              <a:path h="5284549" w="11715744">
                <a:moveTo>
                  <a:pt x="0" y="0"/>
                </a:moveTo>
                <a:lnTo>
                  <a:pt x="11715744" y="0"/>
                </a:lnTo>
                <a:lnTo>
                  <a:pt x="11715744" y="5284548"/>
                </a:lnTo>
                <a:lnTo>
                  <a:pt x="0" y="52845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600290" y="1591637"/>
            <a:ext cx="11087421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League Spartan"/>
              </a:rPr>
              <a:t>HUBUNGI KAMI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42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E0EA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1028700"/>
            <a:ext cx="16230600" cy="8229600"/>
          </a:xfrm>
          <a:custGeom>
            <a:avLst/>
            <a:gdLst/>
            <a:ahLst/>
            <a:cxnLst/>
            <a:rect r="r" b="b" t="t" l="l"/>
            <a:pathLst>
              <a:path h="8229600" w="16230600">
                <a:moveTo>
                  <a:pt x="0" y="0"/>
                </a:moveTo>
                <a:lnTo>
                  <a:pt x="16230600" y="0"/>
                </a:lnTo>
                <a:lnTo>
                  <a:pt x="16230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</a:blip>
            <a:stretch>
              <a:fillRect l="0" t="-12808" r="0" b="-1859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4988524" y="1696692"/>
            <a:ext cx="8310952" cy="7164984"/>
            <a:chOff x="0" y="0"/>
            <a:chExt cx="2188893" cy="188707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88893" cy="1887074"/>
            </a:xfrm>
            <a:custGeom>
              <a:avLst/>
              <a:gdLst/>
              <a:ahLst/>
              <a:cxnLst/>
              <a:rect r="r" b="b" t="t" l="l"/>
              <a:pathLst>
                <a:path h="1887074" w="2188893">
                  <a:moveTo>
                    <a:pt x="47508" y="0"/>
                  </a:moveTo>
                  <a:lnTo>
                    <a:pt x="2141384" y="0"/>
                  </a:lnTo>
                  <a:cubicBezTo>
                    <a:pt x="2153984" y="0"/>
                    <a:pt x="2166068" y="5005"/>
                    <a:pt x="2174978" y="13915"/>
                  </a:cubicBezTo>
                  <a:cubicBezTo>
                    <a:pt x="2183887" y="22824"/>
                    <a:pt x="2188893" y="34908"/>
                    <a:pt x="2188893" y="47508"/>
                  </a:cubicBezTo>
                  <a:lnTo>
                    <a:pt x="2188893" y="1839566"/>
                  </a:lnTo>
                  <a:cubicBezTo>
                    <a:pt x="2188893" y="1852166"/>
                    <a:pt x="2183887" y="1864250"/>
                    <a:pt x="2174978" y="1873159"/>
                  </a:cubicBezTo>
                  <a:cubicBezTo>
                    <a:pt x="2166068" y="1882069"/>
                    <a:pt x="2153984" y="1887074"/>
                    <a:pt x="2141384" y="1887074"/>
                  </a:cubicBezTo>
                  <a:lnTo>
                    <a:pt x="47508" y="1887074"/>
                  </a:lnTo>
                  <a:cubicBezTo>
                    <a:pt x="34908" y="1887074"/>
                    <a:pt x="22824" y="1882069"/>
                    <a:pt x="13915" y="1873159"/>
                  </a:cubicBezTo>
                  <a:cubicBezTo>
                    <a:pt x="5005" y="1864250"/>
                    <a:pt x="0" y="1852166"/>
                    <a:pt x="0" y="1839566"/>
                  </a:cubicBezTo>
                  <a:lnTo>
                    <a:pt x="0" y="47508"/>
                  </a:lnTo>
                  <a:cubicBezTo>
                    <a:pt x="0" y="34908"/>
                    <a:pt x="5005" y="22824"/>
                    <a:pt x="13915" y="13915"/>
                  </a:cubicBezTo>
                  <a:cubicBezTo>
                    <a:pt x="22824" y="5005"/>
                    <a:pt x="34908" y="0"/>
                    <a:pt x="47508" y="0"/>
                  </a:cubicBezTo>
                  <a:close/>
                </a:path>
              </a:pathLst>
            </a:custGeom>
            <a:solidFill>
              <a:srgbClr val="3B425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2188893" cy="19156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5393242" y="2542517"/>
            <a:ext cx="7501517" cy="2885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98"/>
              </a:lnSpc>
              <a:spcBef>
                <a:spcPct val="0"/>
              </a:spcBef>
            </a:pPr>
            <a:r>
              <a:rPr lang="en-US" sz="8284">
                <a:solidFill>
                  <a:srgbClr val="FFFFFF"/>
                </a:solidFill>
                <a:latin typeface="League Spartan"/>
              </a:rPr>
              <a:t>MOBILE APLICATION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46024" y="0"/>
            <a:ext cx="5342224" cy="6108572"/>
          </a:xfrm>
          <a:custGeom>
            <a:avLst/>
            <a:gdLst/>
            <a:ahLst/>
            <a:cxnLst/>
            <a:rect r="r" b="b" t="t" l="l"/>
            <a:pathLst>
              <a:path h="6108572" w="5342224">
                <a:moveTo>
                  <a:pt x="0" y="0"/>
                </a:moveTo>
                <a:lnTo>
                  <a:pt x="5342224" y="0"/>
                </a:lnTo>
                <a:lnTo>
                  <a:pt x="5342224" y="6108572"/>
                </a:lnTo>
                <a:lnTo>
                  <a:pt x="0" y="61085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0">
            <a:off x="14134855" y="5625091"/>
            <a:ext cx="4199169" cy="4801545"/>
          </a:xfrm>
          <a:custGeom>
            <a:avLst/>
            <a:gdLst/>
            <a:ahLst/>
            <a:cxnLst/>
            <a:rect r="r" b="b" t="t" l="l"/>
            <a:pathLst>
              <a:path h="4801545" w="4199169">
                <a:moveTo>
                  <a:pt x="4199169" y="4801545"/>
                </a:moveTo>
                <a:lnTo>
                  <a:pt x="0" y="4801545"/>
                </a:lnTo>
                <a:lnTo>
                  <a:pt x="0" y="0"/>
                </a:lnTo>
                <a:lnTo>
                  <a:pt x="4199169" y="0"/>
                </a:lnTo>
                <a:lnTo>
                  <a:pt x="4199169" y="4801545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42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E0EA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74258" y="1028700"/>
            <a:ext cx="16230600" cy="8229600"/>
          </a:xfrm>
          <a:custGeom>
            <a:avLst/>
            <a:gdLst/>
            <a:ahLst/>
            <a:cxnLst/>
            <a:rect r="r" b="b" t="t" l="l"/>
            <a:pathLst>
              <a:path h="8229600" w="16230600">
                <a:moveTo>
                  <a:pt x="0" y="0"/>
                </a:moveTo>
                <a:lnTo>
                  <a:pt x="16230600" y="0"/>
                </a:lnTo>
                <a:lnTo>
                  <a:pt x="16230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</a:blip>
            <a:stretch>
              <a:fillRect l="0" t="-12808" r="0" b="-1859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314830" y="1394215"/>
            <a:ext cx="11658340" cy="1283843"/>
            <a:chOff x="0" y="0"/>
            <a:chExt cx="3070509" cy="33813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070509" cy="338131"/>
            </a:xfrm>
            <a:custGeom>
              <a:avLst/>
              <a:gdLst/>
              <a:ahLst/>
              <a:cxnLst/>
              <a:rect r="r" b="b" t="t" l="l"/>
              <a:pathLst>
                <a:path h="338131" w="3070509">
                  <a:moveTo>
                    <a:pt x="33867" y="0"/>
                  </a:moveTo>
                  <a:lnTo>
                    <a:pt x="3036642" y="0"/>
                  </a:lnTo>
                  <a:cubicBezTo>
                    <a:pt x="3055346" y="0"/>
                    <a:pt x="3070509" y="15163"/>
                    <a:pt x="3070509" y="33867"/>
                  </a:cubicBezTo>
                  <a:lnTo>
                    <a:pt x="3070509" y="304264"/>
                  </a:lnTo>
                  <a:cubicBezTo>
                    <a:pt x="3070509" y="322969"/>
                    <a:pt x="3055346" y="338131"/>
                    <a:pt x="3036642" y="338131"/>
                  </a:cubicBezTo>
                  <a:lnTo>
                    <a:pt x="33867" y="338131"/>
                  </a:lnTo>
                  <a:cubicBezTo>
                    <a:pt x="15163" y="338131"/>
                    <a:pt x="0" y="322969"/>
                    <a:pt x="0" y="304264"/>
                  </a:cubicBezTo>
                  <a:lnTo>
                    <a:pt x="0" y="33867"/>
                  </a:lnTo>
                  <a:cubicBezTo>
                    <a:pt x="0" y="15163"/>
                    <a:pt x="15163" y="0"/>
                    <a:pt x="33867" y="0"/>
                  </a:cubicBezTo>
                  <a:close/>
                </a:path>
              </a:pathLst>
            </a:custGeom>
            <a:solidFill>
              <a:srgbClr val="3B425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3070509" cy="433381"/>
            </a:xfrm>
            <a:prstGeom prst="rect">
              <a:avLst/>
            </a:prstGeom>
          </p:spPr>
          <p:txBody>
            <a:bodyPr anchor="ctr" rtlCol="false" tIns="12700" lIns="12700" bIns="12700" rIns="12700"/>
            <a:lstStyle/>
            <a:p>
              <a:pPr algn="ctr">
                <a:lnSpc>
                  <a:spcPts val="769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6104599" y="3221184"/>
            <a:ext cx="6078802" cy="5625724"/>
          </a:xfrm>
          <a:custGeom>
            <a:avLst/>
            <a:gdLst/>
            <a:ahLst/>
            <a:cxnLst/>
            <a:rect r="r" b="b" t="t" l="l"/>
            <a:pathLst>
              <a:path h="5625724" w="6078802">
                <a:moveTo>
                  <a:pt x="0" y="0"/>
                </a:moveTo>
                <a:lnTo>
                  <a:pt x="6078802" y="0"/>
                </a:lnTo>
                <a:lnTo>
                  <a:pt x="6078802" y="5625724"/>
                </a:lnTo>
                <a:lnTo>
                  <a:pt x="0" y="56257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600290" y="1591637"/>
            <a:ext cx="11087421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League Spartan"/>
              </a:rPr>
              <a:t>HALAMAN AWAL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42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E0EA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74258" y="1028700"/>
            <a:ext cx="16230600" cy="8229600"/>
          </a:xfrm>
          <a:custGeom>
            <a:avLst/>
            <a:gdLst/>
            <a:ahLst/>
            <a:cxnLst/>
            <a:rect r="r" b="b" t="t" l="l"/>
            <a:pathLst>
              <a:path h="8229600" w="16230600">
                <a:moveTo>
                  <a:pt x="0" y="0"/>
                </a:moveTo>
                <a:lnTo>
                  <a:pt x="16230600" y="0"/>
                </a:lnTo>
                <a:lnTo>
                  <a:pt x="16230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</a:blip>
            <a:stretch>
              <a:fillRect l="0" t="-12808" r="0" b="-1859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314830" y="1394215"/>
            <a:ext cx="11658340" cy="1283843"/>
            <a:chOff x="0" y="0"/>
            <a:chExt cx="3070509" cy="33813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070509" cy="338131"/>
            </a:xfrm>
            <a:custGeom>
              <a:avLst/>
              <a:gdLst/>
              <a:ahLst/>
              <a:cxnLst/>
              <a:rect r="r" b="b" t="t" l="l"/>
              <a:pathLst>
                <a:path h="338131" w="3070509">
                  <a:moveTo>
                    <a:pt x="33867" y="0"/>
                  </a:moveTo>
                  <a:lnTo>
                    <a:pt x="3036642" y="0"/>
                  </a:lnTo>
                  <a:cubicBezTo>
                    <a:pt x="3055346" y="0"/>
                    <a:pt x="3070509" y="15163"/>
                    <a:pt x="3070509" y="33867"/>
                  </a:cubicBezTo>
                  <a:lnTo>
                    <a:pt x="3070509" y="304264"/>
                  </a:lnTo>
                  <a:cubicBezTo>
                    <a:pt x="3070509" y="322969"/>
                    <a:pt x="3055346" y="338131"/>
                    <a:pt x="3036642" y="338131"/>
                  </a:cubicBezTo>
                  <a:lnTo>
                    <a:pt x="33867" y="338131"/>
                  </a:lnTo>
                  <a:cubicBezTo>
                    <a:pt x="15163" y="338131"/>
                    <a:pt x="0" y="322969"/>
                    <a:pt x="0" y="304264"/>
                  </a:cubicBezTo>
                  <a:lnTo>
                    <a:pt x="0" y="33867"/>
                  </a:lnTo>
                  <a:cubicBezTo>
                    <a:pt x="0" y="15163"/>
                    <a:pt x="15163" y="0"/>
                    <a:pt x="33867" y="0"/>
                  </a:cubicBezTo>
                  <a:close/>
                </a:path>
              </a:pathLst>
            </a:custGeom>
            <a:solidFill>
              <a:srgbClr val="3B425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3070509" cy="433381"/>
            </a:xfrm>
            <a:prstGeom prst="rect">
              <a:avLst/>
            </a:prstGeom>
          </p:spPr>
          <p:txBody>
            <a:bodyPr anchor="ctr" rtlCol="false" tIns="12700" lIns="12700" bIns="12700" rIns="12700"/>
            <a:lstStyle/>
            <a:p>
              <a:pPr algn="ctr">
                <a:lnSpc>
                  <a:spcPts val="769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7721725" y="3200221"/>
            <a:ext cx="2844550" cy="5476820"/>
          </a:xfrm>
          <a:custGeom>
            <a:avLst/>
            <a:gdLst/>
            <a:ahLst/>
            <a:cxnLst/>
            <a:rect r="r" b="b" t="t" l="l"/>
            <a:pathLst>
              <a:path h="5476820" w="2844550">
                <a:moveTo>
                  <a:pt x="0" y="0"/>
                </a:moveTo>
                <a:lnTo>
                  <a:pt x="2844550" y="0"/>
                </a:lnTo>
                <a:lnTo>
                  <a:pt x="2844550" y="5476819"/>
                </a:lnTo>
                <a:lnTo>
                  <a:pt x="0" y="54768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600290" y="1591637"/>
            <a:ext cx="11087421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League Spartan"/>
              </a:rPr>
              <a:t>HALAMAN UTAMA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42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E0EA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1028700"/>
            <a:ext cx="16230600" cy="8229600"/>
          </a:xfrm>
          <a:custGeom>
            <a:avLst/>
            <a:gdLst/>
            <a:ahLst/>
            <a:cxnLst/>
            <a:rect r="r" b="b" t="t" l="l"/>
            <a:pathLst>
              <a:path h="8229600" w="16230600">
                <a:moveTo>
                  <a:pt x="0" y="0"/>
                </a:moveTo>
                <a:lnTo>
                  <a:pt x="16230600" y="0"/>
                </a:lnTo>
                <a:lnTo>
                  <a:pt x="16230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</a:blip>
            <a:stretch>
              <a:fillRect l="0" t="-12808" r="0" b="-1859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4988524" y="1696692"/>
            <a:ext cx="8310952" cy="7164984"/>
            <a:chOff x="0" y="0"/>
            <a:chExt cx="2188893" cy="188707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88893" cy="1887074"/>
            </a:xfrm>
            <a:custGeom>
              <a:avLst/>
              <a:gdLst/>
              <a:ahLst/>
              <a:cxnLst/>
              <a:rect r="r" b="b" t="t" l="l"/>
              <a:pathLst>
                <a:path h="1887074" w="2188893">
                  <a:moveTo>
                    <a:pt x="47508" y="0"/>
                  </a:moveTo>
                  <a:lnTo>
                    <a:pt x="2141384" y="0"/>
                  </a:lnTo>
                  <a:cubicBezTo>
                    <a:pt x="2153984" y="0"/>
                    <a:pt x="2166068" y="5005"/>
                    <a:pt x="2174978" y="13915"/>
                  </a:cubicBezTo>
                  <a:cubicBezTo>
                    <a:pt x="2183887" y="22824"/>
                    <a:pt x="2188893" y="34908"/>
                    <a:pt x="2188893" y="47508"/>
                  </a:cubicBezTo>
                  <a:lnTo>
                    <a:pt x="2188893" y="1839566"/>
                  </a:lnTo>
                  <a:cubicBezTo>
                    <a:pt x="2188893" y="1852166"/>
                    <a:pt x="2183887" y="1864250"/>
                    <a:pt x="2174978" y="1873159"/>
                  </a:cubicBezTo>
                  <a:cubicBezTo>
                    <a:pt x="2166068" y="1882069"/>
                    <a:pt x="2153984" y="1887074"/>
                    <a:pt x="2141384" y="1887074"/>
                  </a:cubicBezTo>
                  <a:lnTo>
                    <a:pt x="47508" y="1887074"/>
                  </a:lnTo>
                  <a:cubicBezTo>
                    <a:pt x="34908" y="1887074"/>
                    <a:pt x="22824" y="1882069"/>
                    <a:pt x="13915" y="1873159"/>
                  </a:cubicBezTo>
                  <a:cubicBezTo>
                    <a:pt x="5005" y="1864250"/>
                    <a:pt x="0" y="1852166"/>
                    <a:pt x="0" y="1839566"/>
                  </a:cubicBezTo>
                  <a:lnTo>
                    <a:pt x="0" y="47508"/>
                  </a:lnTo>
                  <a:cubicBezTo>
                    <a:pt x="0" y="34908"/>
                    <a:pt x="5005" y="22824"/>
                    <a:pt x="13915" y="13915"/>
                  </a:cubicBezTo>
                  <a:cubicBezTo>
                    <a:pt x="22824" y="5005"/>
                    <a:pt x="34908" y="0"/>
                    <a:pt x="47508" y="0"/>
                  </a:cubicBezTo>
                  <a:close/>
                </a:path>
              </a:pathLst>
            </a:custGeom>
            <a:solidFill>
              <a:srgbClr val="3B425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2188893" cy="19156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5393242" y="3755627"/>
            <a:ext cx="7501517" cy="2885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98"/>
              </a:lnSpc>
            </a:pPr>
            <a:r>
              <a:rPr lang="en-US" sz="8284">
                <a:solidFill>
                  <a:srgbClr val="FFFFFF"/>
                </a:solidFill>
                <a:latin typeface="League Spartan"/>
              </a:rPr>
              <a:t>WEBSITE</a:t>
            </a:r>
          </a:p>
          <a:p>
            <a:pPr algn="ctr">
              <a:lnSpc>
                <a:spcPts val="11598"/>
              </a:lnSpc>
              <a:spcBef>
                <a:spcPct val="0"/>
              </a:spcBef>
            </a:pPr>
            <a:r>
              <a:rPr lang="en-US" sz="8284">
                <a:solidFill>
                  <a:srgbClr val="FFFFFF"/>
                </a:solidFill>
                <a:latin typeface="League Spartan"/>
              </a:rPr>
              <a:t>ADMIN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46024" y="0"/>
            <a:ext cx="5342224" cy="6108572"/>
          </a:xfrm>
          <a:custGeom>
            <a:avLst/>
            <a:gdLst/>
            <a:ahLst/>
            <a:cxnLst/>
            <a:rect r="r" b="b" t="t" l="l"/>
            <a:pathLst>
              <a:path h="6108572" w="5342224">
                <a:moveTo>
                  <a:pt x="0" y="0"/>
                </a:moveTo>
                <a:lnTo>
                  <a:pt x="5342224" y="0"/>
                </a:lnTo>
                <a:lnTo>
                  <a:pt x="5342224" y="6108572"/>
                </a:lnTo>
                <a:lnTo>
                  <a:pt x="0" y="61085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0">
            <a:off x="14134855" y="5625091"/>
            <a:ext cx="4199169" cy="4801545"/>
          </a:xfrm>
          <a:custGeom>
            <a:avLst/>
            <a:gdLst/>
            <a:ahLst/>
            <a:cxnLst/>
            <a:rect r="r" b="b" t="t" l="l"/>
            <a:pathLst>
              <a:path h="4801545" w="4199169">
                <a:moveTo>
                  <a:pt x="4199169" y="4801545"/>
                </a:moveTo>
                <a:lnTo>
                  <a:pt x="0" y="4801545"/>
                </a:lnTo>
                <a:lnTo>
                  <a:pt x="0" y="0"/>
                </a:lnTo>
                <a:lnTo>
                  <a:pt x="4199169" y="0"/>
                </a:lnTo>
                <a:lnTo>
                  <a:pt x="4199169" y="4801545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42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E0EA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74258" y="1028700"/>
            <a:ext cx="16230600" cy="8229600"/>
          </a:xfrm>
          <a:custGeom>
            <a:avLst/>
            <a:gdLst/>
            <a:ahLst/>
            <a:cxnLst/>
            <a:rect r="r" b="b" t="t" l="l"/>
            <a:pathLst>
              <a:path h="8229600" w="16230600">
                <a:moveTo>
                  <a:pt x="0" y="0"/>
                </a:moveTo>
                <a:lnTo>
                  <a:pt x="16230600" y="0"/>
                </a:lnTo>
                <a:lnTo>
                  <a:pt x="16230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</a:blip>
            <a:stretch>
              <a:fillRect l="0" t="-12808" r="0" b="-1859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314830" y="1394215"/>
            <a:ext cx="11658340" cy="1283843"/>
            <a:chOff x="0" y="0"/>
            <a:chExt cx="3070509" cy="33813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070509" cy="338131"/>
            </a:xfrm>
            <a:custGeom>
              <a:avLst/>
              <a:gdLst/>
              <a:ahLst/>
              <a:cxnLst/>
              <a:rect r="r" b="b" t="t" l="l"/>
              <a:pathLst>
                <a:path h="338131" w="3070509">
                  <a:moveTo>
                    <a:pt x="33867" y="0"/>
                  </a:moveTo>
                  <a:lnTo>
                    <a:pt x="3036642" y="0"/>
                  </a:lnTo>
                  <a:cubicBezTo>
                    <a:pt x="3055346" y="0"/>
                    <a:pt x="3070509" y="15163"/>
                    <a:pt x="3070509" y="33867"/>
                  </a:cubicBezTo>
                  <a:lnTo>
                    <a:pt x="3070509" y="304264"/>
                  </a:lnTo>
                  <a:cubicBezTo>
                    <a:pt x="3070509" y="322969"/>
                    <a:pt x="3055346" y="338131"/>
                    <a:pt x="3036642" y="338131"/>
                  </a:cubicBezTo>
                  <a:lnTo>
                    <a:pt x="33867" y="338131"/>
                  </a:lnTo>
                  <a:cubicBezTo>
                    <a:pt x="15163" y="338131"/>
                    <a:pt x="0" y="322969"/>
                    <a:pt x="0" y="304264"/>
                  </a:cubicBezTo>
                  <a:lnTo>
                    <a:pt x="0" y="33867"/>
                  </a:lnTo>
                  <a:cubicBezTo>
                    <a:pt x="0" y="15163"/>
                    <a:pt x="15163" y="0"/>
                    <a:pt x="33867" y="0"/>
                  </a:cubicBezTo>
                  <a:close/>
                </a:path>
              </a:pathLst>
            </a:custGeom>
            <a:solidFill>
              <a:srgbClr val="3B425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3070509" cy="433381"/>
            </a:xfrm>
            <a:prstGeom prst="rect">
              <a:avLst/>
            </a:prstGeom>
          </p:spPr>
          <p:txBody>
            <a:bodyPr anchor="ctr" rtlCol="false" tIns="12700" lIns="12700" bIns="12700" rIns="12700"/>
            <a:lstStyle/>
            <a:p>
              <a:pPr algn="ctr">
                <a:lnSpc>
                  <a:spcPts val="769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8051771" y="3069177"/>
            <a:ext cx="2629730" cy="5484464"/>
          </a:xfrm>
          <a:custGeom>
            <a:avLst/>
            <a:gdLst/>
            <a:ahLst/>
            <a:cxnLst/>
            <a:rect r="r" b="b" t="t" l="l"/>
            <a:pathLst>
              <a:path h="5484464" w="2629730">
                <a:moveTo>
                  <a:pt x="0" y="0"/>
                </a:moveTo>
                <a:lnTo>
                  <a:pt x="2629731" y="0"/>
                </a:lnTo>
                <a:lnTo>
                  <a:pt x="2629731" y="5484465"/>
                </a:lnTo>
                <a:lnTo>
                  <a:pt x="0" y="54844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600290" y="1591637"/>
            <a:ext cx="11087421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League Spartan"/>
              </a:rPr>
              <a:t>LIST PRODUK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42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E0EA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74258" y="1028700"/>
            <a:ext cx="16230600" cy="8229600"/>
          </a:xfrm>
          <a:custGeom>
            <a:avLst/>
            <a:gdLst/>
            <a:ahLst/>
            <a:cxnLst/>
            <a:rect r="r" b="b" t="t" l="l"/>
            <a:pathLst>
              <a:path h="8229600" w="16230600">
                <a:moveTo>
                  <a:pt x="0" y="0"/>
                </a:moveTo>
                <a:lnTo>
                  <a:pt x="16230600" y="0"/>
                </a:lnTo>
                <a:lnTo>
                  <a:pt x="16230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</a:blip>
            <a:stretch>
              <a:fillRect l="0" t="-12808" r="0" b="-1859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314830" y="1394215"/>
            <a:ext cx="11658340" cy="1283843"/>
            <a:chOff x="0" y="0"/>
            <a:chExt cx="3070509" cy="33813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070509" cy="338131"/>
            </a:xfrm>
            <a:custGeom>
              <a:avLst/>
              <a:gdLst/>
              <a:ahLst/>
              <a:cxnLst/>
              <a:rect r="r" b="b" t="t" l="l"/>
              <a:pathLst>
                <a:path h="338131" w="3070509">
                  <a:moveTo>
                    <a:pt x="33867" y="0"/>
                  </a:moveTo>
                  <a:lnTo>
                    <a:pt x="3036642" y="0"/>
                  </a:lnTo>
                  <a:cubicBezTo>
                    <a:pt x="3055346" y="0"/>
                    <a:pt x="3070509" y="15163"/>
                    <a:pt x="3070509" y="33867"/>
                  </a:cubicBezTo>
                  <a:lnTo>
                    <a:pt x="3070509" y="304264"/>
                  </a:lnTo>
                  <a:cubicBezTo>
                    <a:pt x="3070509" y="322969"/>
                    <a:pt x="3055346" y="338131"/>
                    <a:pt x="3036642" y="338131"/>
                  </a:cubicBezTo>
                  <a:lnTo>
                    <a:pt x="33867" y="338131"/>
                  </a:lnTo>
                  <a:cubicBezTo>
                    <a:pt x="15163" y="338131"/>
                    <a:pt x="0" y="322969"/>
                    <a:pt x="0" y="304264"/>
                  </a:cubicBezTo>
                  <a:lnTo>
                    <a:pt x="0" y="33867"/>
                  </a:lnTo>
                  <a:cubicBezTo>
                    <a:pt x="0" y="15163"/>
                    <a:pt x="15163" y="0"/>
                    <a:pt x="33867" y="0"/>
                  </a:cubicBezTo>
                  <a:close/>
                </a:path>
              </a:pathLst>
            </a:custGeom>
            <a:solidFill>
              <a:srgbClr val="3B425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3070509" cy="433381"/>
            </a:xfrm>
            <a:prstGeom prst="rect">
              <a:avLst/>
            </a:prstGeom>
          </p:spPr>
          <p:txBody>
            <a:bodyPr anchor="ctr" rtlCol="false" tIns="12700" lIns="12700" bIns="12700" rIns="12700"/>
            <a:lstStyle/>
            <a:p>
              <a:pPr algn="ctr">
                <a:lnSpc>
                  <a:spcPts val="769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7769522" y="3057340"/>
            <a:ext cx="2748956" cy="5635360"/>
          </a:xfrm>
          <a:custGeom>
            <a:avLst/>
            <a:gdLst/>
            <a:ahLst/>
            <a:cxnLst/>
            <a:rect r="r" b="b" t="t" l="l"/>
            <a:pathLst>
              <a:path h="5635360" w="2748956">
                <a:moveTo>
                  <a:pt x="0" y="0"/>
                </a:moveTo>
                <a:lnTo>
                  <a:pt x="2748956" y="0"/>
                </a:lnTo>
                <a:lnTo>
                  <a:pt x="2748956" y="5635360"/>
                </a:lnTo>
                <a:lnTo>
                  <a:pt x="0" y="56353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600290" y="1591637"/>
            <a:ext cx="11087421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League Spartan"/>
              </a:rPr>
              <a:t>DETAIL PRODUK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42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E0EA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74258" y="1028700"/>
            <a:ext cx="16230600" cy="8229600"/>
          </a:xfrm>
          <a:custGeom>
            <a:avLst/>
            <a:gdLst/>
            <a:ahLst/>
            <a:cxnLst/>
            <a:rect r="r" b="b" t="t" l="l"/>
            <a:pathLst>
              <a:path h="8229600" w="16230600">
                <a:moveTo>
                  <a:pt x="0" y="0"/>
                </a:moveTo>
                <a:lnTo>
                  <a:pt x="16230600" y="0"/>
                </a:lnTo>
                <a:lnTo>
                  <a:pt x="16230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</a:blip>
            <a:stretch>
              <a:fillRect l="0" t="-12808" r="0" b="-1859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314830" y="1394215"/>
            <a:ext cx="11658340" cy="1283843"/>
            <a:chOff x="0" y="0"/>
            <a:chExt cx="3070509" cy="33813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070509" cy="338131"/>
            </a:xfrm>
            <a:custGeom>
              <a:avLst/>
              <a:gdLst/>
              <a:ahLst/>
              <a:cxnLst/>
              <a:rect r="r" b="b" t="t" l="l"/>
              <a:pathLst>
                <a:path h="338131" w="3070509">
                  <a:moveTo>
                    <a:pt x="33867" y="0"/>
                  </a:moveTo>
                  <a:lnTo>
                    <a:pt x="3036642" y="0"/>
                  </a:lnTo>
                  <a:cubicBezTo>
                    <a:pt x="3055346" y="0"/>
                    <a:pt x="3070509" y="15163"/>
                    <a:pt x="3070509" y="33867"/>
                  </a:cubicBezTo>
                  <a:lnTo>
                    <a:pt x="3070509" y="304264"/>
                  </a:lnTo>
                  <a:cubicBezTo>
                    <a:pt x="3070509" y="322969"/>
                    <a:pt x="3055346" y="338131"/>
                    <a:pt x="3036642" y="338131"/>
                  </a:cubicBezTo>
                  <a:lnTo>
                    <a:pt x="33867" y="338131"/>
                  </a:lnTo>
                  <a:cubicBezTo>
                    <a:pt x="15163" y="338131"/>
                    <a:pt x="0" y="322969"/>
                    <a:pt x="0" y="304264"/>
                  </a:cubicBezTo>
                  <a:lnTo>
                    <a:pt x="0" y="33867"/>
                  </a:lnTo>
                  <a:cubicBezTo>
                    <a:pt x="0" y="15163"/>
                    <a:pt x="15163" y="0"/>
                    <a:pt x="33867" y="0"/>
                  </a:cubicBezTo>
                  <a:close/>
                </a:path>
              </a:pathLst>
            </a:custGeom>
            <a:solidFill>
              <a:srgbClr val="3B425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3070509" cy="433381"/>
            </a:xfrm>
            <a:prstGeom prst="rect">
              <a:avLst/>
            </a:prstGeom>
          </p:spPr>
          <p:txBody>
            <a:bodyPr anchor="ctr" rtlCol="false" tIns="12700" lIns="12700" bIns="12700" rIns="12700"/>
            <a:lstStyle/>
            <a:p>
              <a:pPr algn="ctr">
                <a:lnSpc>
                  <a:spcPts val="769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7721837" y="2903132"/>
            <a:ext cx="2844326" cy="5625724"/>
          </a:xfrm>
          <a:custGeom>
            <a:avLst/>
            <a:gdLst/>
            <a:ahLst/>
            <a:cxnLst/>
            <a:rect r="r" b="b" t="t" l="l"/>
            <a:pathLst>
              <a:path h="5625724" w="2844326">
                <a:moveTo>
                  <a:pt x="0" y="0"/>
                </a:moveTo>
                <a:lnTo>
                  <a:pt x="2844326" y="0"/>
                </a:lnTo>
                <a:lnTo>
                  <a:pt x="2844326" y="5625724"/>
                </a:lnTo>
                <a:lnTo>
                  <a:pt x="0" y="56257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600290" y="1591637"/>
            <a:ext cx="11087421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League Spartan"/>
              </a:rPr>
              <a:t>CHECKOUT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42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E0EA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74258" y="1028700"/>
            <a:ext cx="16230600" cy="8229600"/>
          </a:xfrm>
          <a:custGeom>
            <a:avLst/>
            <a:gdLst/>
            <a:ahLst/>
            <a:cxnLst/>
            <a:rect r="r" b="b" t="t" l="l"/>
            <a:pathLst>
              <a:path h="8229600" w="16230600">
                <a:moveTo>
                  <a:pt x="0" y="0"/>
                </a:moveTo>
                <a:lnTo>
                  <a:pt x="16230600" y="0"/>
                </a:lnTo>
                <a:lnTo>
                  <a:pt x="16230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</a:blip>
            <a:stretch>
              <a:fillRect l="0" t="-12808" r="0" b="-1859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314830" y="1394215"/>
            <a:ext cx="11658340" cy="1283843"/>
            <a:chOff x="0" y="0"/>
            <a:chExt cx="3070509" cy="33813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070509" cy="338131"/>
            </a:xfrm>
            <a:custGeom>
              <a:avLst/>
              <a:gdLst/>
              <a:ahLst/>
              <a:cxnLst/>
              <a:rect r="r" b="b" t="t" l="l"/>
              <a:pathLst>
                <a:path h="338131" w="3070509">
                  <a:moveTo>
                    <a:pt x="33867" y="0"/>
                  </a:moveTo>
                  <a:lnTo>
                    <a:pt x="3036642" y="0"/>
                  </a:lnTo>
                  <a:cubicBezTo>
                    <a:pt x="3055346" y="0"/>
                    <a:pt x="3070509" y="15163"/>
                    <a:pt x="3070509" y="33867"/>
                  </a:cubicBezTo>
                  <a:lnTo>
                    <a:pt x="3070509" y="304264"/>
                  </a:lnTo>
                  <a:cubicBezTo>
                    <a:pt x="3070509" y="322969"/>
                    <a:pt x="3055346" y="338131"/>
                    <a:pt x="3036642" y="338131"/>
                  </a:cubicBezTo>
                  <a:lnTo>
                    <a:pt x="33867" y="338131"/>
                  </a:lnTo>
                  <a:cubicBezTo>
                    <a:pt x="15163" y="338131"/>
                    <a:pt x="0" y="322969"/>
                    <a:pt x="0" y="304264"/>
                  </a:cubicBezTo>
                  <a:lnTo>
                    <a:pt x="0" y="33867"/>
                  </a:lnTo>
                  <a:cubicBezTo>
                    <a:pt x="0" y="15163"/>
                    <a:pt x="15163" y="0"/>
                    <a:pt x="33867" y="0"/>
                  </a:cubicBezTo>
                  <a:close/>
                </a:path>
              </a:pathLst>
            </a:custGeom>
            <a:solidFill>
              <a:srgbClr val="3B425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3070509" cy="433381"/>
            </a:xfrm>
            <a:prstGeom prst="rect">
              <a:avLst/>
            </a:prstGeom>
          </p:spPr>
          <p:txBody>
            <a:bodyPr anchor="ctr" rtlCol="false" tIns="12700" lIns="12700" bIns="12700" rIns="12700"/>
            <a:lstStyle/>
            <a:p>
              <a:pPr algn="ctr">
                <a:lnSpc>
                  <a:spcPts val="769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7490017" y="3007622"/>
            <a:ext cx="2799083" cy="5671186"/>
          </a:xfrm>
          <a:custGeom>
            <a:avLst/>
            <a:gdLst/>
            <a:ahLst/>
            <a:cxnLst/>
            <a:rect r="r" b="b" t="t" l="l"/>
            <a:pathLst>
              <a:path h="5671186" w="2799083">
                <a:moveTo>
                  <a:pt x="0" y="0"/>
                </a:moveTo>
                <a:lnTo>
                  <a:pt x="2799083" y="0"/>
                </a:lnTo>
                <a:lnTo>
                  <a:pt x="2799083" y="5671186"/>
                </a:lnTo>
                <a:lnTo>
                  <a:pt x="0" y="56711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600290" y="1591637"/>
            <a:ext cx="11087421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League Spartan"/>
              </a:rPr>
              <a:t>PEMBAYARAN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42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E0EA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74258" y="1028700"/>
            <a:ext cx="16230600" cy="8229600"/>
          </a:xfrm>
          <a:custGeom>
            <a:avLst/>
            <a:gdLst/>
            <a:ahLst/>
            <a:cxnLst/>
            <a:rect r="r" b="b" t="t" l="l"/>
            <a:pathLst>
              <a:path h="8229600" w="16230600">
                <a:moveTo>
                  <a:pt x="0" y="0"/>
                </a:moveTo>
                <a:lnTo>
                  <a:pt x="16230600" y="0"/>
                </a:lnTo>
                <a:lnTo>
                  <a:pt x="16230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</a:blip>
            <a:stretch>
              <a:fillRect l="0" t="-12808" r="0" b="-1859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314830" y="1394215"/>
            <a:ext cx="11658340" cy="1283843"/>
            <a:chOff x="0" y="0"/>
            <a:chExt cx="3070509" cy="33813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070509" cy="338131"/>
            </a:xfrm>
            <a:custGeom>
              <a:avLst/>
              <a:gdLst/>
              <a:ahLst/>
              <a:cxnLst/>
              <a:rect r="r" b="b" t="t" l="l"/>
              <a:pathLst>
                <a:path h="338131" w="3070509">
                  <a:moveTo>
                    <a:pt x="33867" y="0"/>
                  </a:moveTo>
                  <a:lnTo>
                    <a:pt x="3036642" y="0"/>
                  </a:lnTo>
                  <a:cubicBezTo>
                    <a:pt x="3055346" y="0"/>
                    <a:pt x="3070509" y="15163"/>
                    <a:pt x="3070509" y="33867"/>
                  </a:cubicBezTo>
                  <a:lnTo>
                    <a:pt x="3070509" y="304264"/>
                  </a:lnTo>
                  <a:cubicBezTo>
                    <a:pt x="3070509" y="322969"/>
                    <a:pt x="3055346" y="338131"/>
                    <a:pt x="3036642" y="338131"/>
                  </a:cubicBezTo>
                  <a:lnTo>
                    <a:pt x="33867" y="338131"/>
                  </a:lnTo>
                  <a:cubicBezTo>
                    <a:pt x="15163" y="338131"/>
                    <a:pt x="0" y="322969"/>
                    <a:pt x="0" y="304264"/>
                  </a:cubicBezTo>
                  <a:lnTo>
                    <a:pt x="0" y="33867"/>
                  </a:lnTo>
                  <a:cubicBezTo>
                    <a:pt x="0" y="15163"/>
                    <a:pt x="15163" y="0"/>
                    <a:pt x="33867" y="0"/>
                  </a:cubicBezTo>
                  <a:close/>
                </a:path>
              </a:pathLst>
            </a:custGeom>
            <a:solidFill>
              <a:srgbClr val="3B425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3070509" cy="433381"/>
            </a:xfrm>
            <a:prstGeom prst="rect">
              <a:avLst/>
            </a:prstGeom>
          </p:spPr>
          <p:txBody>
            <a:bodyPr anchor="ctr" rtlCol="false" tIns="12700" lIns="12700" bIns="12700" rIns="12700"/>
            <a:lstStyle/>
            <a:p>
              <a:pPr algn="ctr">
                <a:lnSpc>
                  <a:spcPts val="769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4803551" y="2965536"/>
            <a:ext cx="8680897" cy="5628136"/>
          </a:xfrm>
          <a:custGeom>
            <a:avLst/>
            <a:gdLst/>
            <a:ahLst/>
            <a:cxnLst/>
            <a:rect r="r" b="b" t="t" l="l"/>
            <a:pathLst>
              <a:path h="5628136" w="8680897">
                <a:moveTo>
                  <a:pt x="0" y="0"/>
                </a:moveTo>
                <a:lnTo>
                  <a:pt x="8680898" y="0"/>
                </a:lnTo>
                <a:lnTo>
                  <a:pt x="8680898" y="5628136"/>
                </a:lnTo>
                <a:lnTo>
                  <a:pt x="0" y="56281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600290" y="1591637"/>
            <a:ext cx="11087421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League Spartan"/>
              </a:rPr>
              <a:t>MY ORDERS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42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E0EA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74258" y="1028700"/>
            <a:ext cx="16230600" cy="8229600"/>
          </a:xfrm>
          <a:custGeom>
            <a:avLst/>
            <a:gdLst/>
            <a:ahLst/>
            <a:cxnLst/>
            <a:rect r="r" b="b" t="t" l="l"/>
            <a:pathLst>
              <a:path h="8229600" w="16230600">
                <a:moveTo>
                  <a:pt x="0" y="0"/>
                </a:moveTo>
                <a:lnTo>
                  <a:pt x="16230600" y="0"/>
                </a:lnTo>
                <a:lnTo>
                  <a:pt x="16230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</a:blip>
            <a:stretch>
              <a:fillRect l="0" t="-12808" r="0" b="-1859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314830" y="1394215"/>
            <a:ext cx="11658340" cy="1283843"/>
            <a:chOff x="0" y="0"/>
            <a:chExt cx="3070509" cy="33813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070509" cy="338131"/>
            </a:xfrm>
            <a:custGeom>
              <a:avLst/>
              <a:gdLst/>
              <a:ahLst/>
              <a:cxnLst/>
              <a:rect r="r" b="b" t="t" l="l"/>
              <a:pathLst>
                <a:path h="338131" w="3070509">
                  <a:moveTo>
                    <a:pt x="33867" y="0"/>
                  </a:moveTo>
                  <a:lnTo>
                    <a:pt x="3036642" y="0"/>
                  </a:lnTo>
                  <a:cubicBezTo>
                    <a:pt x="3055346" y="0"/>
                    <a:pt x="3070509" y="15163"/>
                    <a:pt x="3070509" y="33867"/>
                  </a:cubicBezTo>
                  <a:lnTo>
                    <a:pt x="3070509" y="304264"/>
                  </a:lnTo>
                  <a:cubicBezTo>
                    <a:pt x="3070509" y="322969"/>
                    <a:pt x="3055346" y="338131"/>
                    <a:pt x="3036642" y="338131"/>
                  </a:cubicBezTo>
                  <a:lnTo>
                    <a:pt x="33867" y="338131"/>
                  </a:lnTo>
                  <a:cubicBezTo>
                    <a:pt x="15163" y="338131"/>
                    <a:pt x="0" y="322969"/>
                    <a:pt x="0" y="304264"/>
                  </a:cubicBezTo>
                  <a:lnTo>
                    <a:pt x="0" y="33867"/>
                  </a:lnTo>
                  <a:cubicBezTo>
                    <a:pt x="0" y="15163"/>
                    <a:pt x="15163" y="0"/>
                    <a:pt x="33867" y="0"/>
                  </a:cubicBezTo>
                  <a:close/>
                </a:path>
              </a:pathLst>
            </a:custGeom>
            <a:solidFill>
              <a:srgbClr val="3B425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3070509" cy="433381"/>
            </a:xfrm>
            <a:prstGeom prst="rect">
              <a:avLst/>
            </a:prstGeom>
          </p:spPr>
          <p:txBody>
            <a:bodyPr anchor="ctr" rtlCol="false" tIns="12700" lIns="12700" bIns="12700" rIns="12700"/>
            <a:lstStyle/>
            <a:p>
              <a:pPr algn="ctr">
                <a:lnSpc>
                  <a:spcPts val="769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7769522" y="3057340"/>
            <a:ext cx="2748956" cy="5635360"/>
          </a:xfrm>
          <a:custGeom>
            <a:avLst/>
            <a:gdLst/>
            <a:ahLst/>
            <a:cxnLst/>
            <a:rect r="r" b="b" t="t" l="l"/>
            <a:pathLst>
              <a:path h="5635360" w="2748956">
                <a:moveTo>
                  <a:pt x="0" y="0"/>
                </a:moveTo>
                <a:lnTo>
                  <a:pt x="2748956" y="0"/>
                </a:lnTo>
                <a:lnTo>
                  <a:pt x="2748956" y="5635360"/>
                </a:lnTo>
                <a:lnTo>
                  <a:pt x="0" y="56353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600290" y="1591637"/>
            <a:ext cx="11087421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League Spartan"/>
              </a:rPr>
              <a:t>PROFIL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42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E0EA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1028700"/>
            <a:ext cx="16230600" cy="8229600"/>
          </a:xfrm>
          <a:custGeom>
            <a:avLst/>
            <a:gdLst/>
            <a:ahLst/>
            <a:cxnLst/>
            <a:rect r="r" b="b" t="t" l="l"/>
            <a:pathLst>
              <a:path h="8229600" w="16230600">
                <a:moveTo>
                  <a:pt x="0" y="0"/>
                </a:moveTo>
                <a:lnTo>
                  <a:pt x="16230600" y="0"/>
                </a:lnTo>
                <a:lnTo>
                  <a:pt x="16230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</a:blip>
            <a:stretch>
              <a:fillRect l="0" t="-12808" r="0" b="-1859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4988524" y="1696692"/>
            <a:ext cx="8310952" cy="7164984"/>
            <a:chOff x="0" y="0"/>
            <a:chExt cx="2188893" cy="188707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88893" cy="1887074"/>
            </a:xfrm>
            <a:custGeom>
              <a:avLst/>
              <a:gdLst/>
              <a:ahLst/>
              <a:cxnLst/>
              <a:rect r="r" b="b" t="t" l="l"/>
              <a:pathLst>
                <a:path h="1887074" w="2188893">
                  <a:moveTo>
                    <a:pt x="47508" y="0"/>
                  </a:moveTo>
                  <a:lnTo>
                    <a:pt x="2141384" y="0"/>
                  </a:lnTo>
                  <a:cubicBezTo>
                    <a:pt x="2153984" y="0"/>
                    <a:pt x="2166068" y="5005"/>
                    <a:pt x="2174978" y="13915"/>
                  </a:cubicBezTo>
                  <a:cubicBezTo>
                    <a:pt x="2183887" y="22824"/>
                    <a:pt x="2188893" y="34908"/>
                    <a:pt x="2188893" y="47508"/>
                  </a:cubicBezTo>
                  <a:lnTo>
                    <a:pt x="2188893" y="1839566"/>
                  </a:lnTo>
                  <a:cubicBezTo>
                    <a:pt x="2188893" y="1852166"/>
                    <a:pt x="2183887" y="1864250"/>
                    <a:pt x="2174978" y="1873159"/>
                  </a:cubicBezTo>
                  <a:cubicBezTo>
                    <a:pt x="2166068" y="1882069"/>
                    <a:pt x="2153984" y="1887074"/>
                    <a:pt x="2141384" y="1887074"/>
                  </a:cubicBezTo>
                  <a:lnTo>
                    <a:pt x="47508" y="1887074"/>
                  </a:lnTo>
                  <a:cubicBezTo>
                    <a:pt x="34908" y="1887074"/>
                    <a:pt x="22824" y="1882069"/>
                    <a:pt x="13915" y="1873159"/>
                  </a:cubicBezTo>
                  <a:cubicBezTo>
                    <a:pt x="5005" y="1864250"/>
                    <a:pt x="0" y="1852166"/>
                    <a:pt x="0" y="1839566"/>
                  </a:cubicBezTo>
                  <a:lnTo>
                    <a:pt x="0" y="47508"/>
                  </a:lnTo>
                  <a:cubicBezTo>
                    <a:pt x="0" y="34908"/>
                    <a:pt x="5005" y="22824"/>
                    <a:pt x="13915" y="13915"/>
                  </a:cubicBezTo>
                  <a:cubicBezTo>
                    <a:pt x="22824" y="5005"/>
                    <a:pt x="34908" y="0"/>
                    <a:pt x="47508" y="0"/>
                  </a:cubicBezTo>
                  <a:close/>
                </a:path>
              </a:pathLst>
            </a:custGeom>
            <a:solidFill>
              <a:srgbClr val="3B425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2188893" cy="19156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6648882" y="2984468"/>
            <a:ext cx="4990236" cy="3840036"/>
          </a:xfrm>
          <a:custGeom>
            <a:avLst/>
            <a:gdLst/>
            <a:ahLst/>
            <a:cxnLst/>
            <a:rect r="r" b="b" t="t" l="l"/>
            <a:pathLst>
              <a:path h="3840036" w="4990236">
                <a:moveTo>
                  <a:pt x="0" y="0"/>
                </a:moveTo>
                <a:lnTo>
                  <a:pt x="4990236" y="0"/>
                </a:lnTo>
                <a:lnTo>
                  <a:pt x="4990236" y="3840036"/>
                </a:lnTo>
                <a:lnTo>
                  <a:pt x="0" y="3840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6024" y="-69818"/>
            <a:ext cx="5342224" cy="6108572"/>
          </a:xfrm>
          <a:custGeom>
            <a:avLst/>
            <a:gdLst/>
            <a:ahLst/>
            <a:cxnLst/>
            <a:rect r="r" b="b" t="t" l="l"/>
            <a:pathLst>
              <a:path h="6108572" w="5342224">
                <a:moveTo>
                  <a:pt x="0" y="0"/>
                </a:moveTo>
                <a:lnTo>
                  <a:pt x="5342224" y="0"/>
                </a:lnTo>
                <a:lnTo>
                  <a:pt x="5342224" y="6108572"/>
                </a:lnTo>
                <a:lnTo>
                  <a:pt x="0" y="61085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0">
            <a:off x="14134855" y="5555273"/>
            <a:ext cx="4199169" cy="4801545"/>
          </a:xfrm>
          <a:custGeom>
            <a:avLst/>
            <a:gdLst/>
            <a:ahLst/>
            <a:cxnLst/>
            <a:rect r="r" b="b" t="t" l="l"/>
            <a:pathLst>
              <a:path h="4801545" w="4199169">
                <a:moveTo>
                  <a:pt x="4199169" y="4801545"/>
                </a:moveTo>
                <a:lnTo>
                  <a:pt x="0" y="4801545"/>
                </a:lnTo>
                <a:lnTo>
                  <a:pt x="0" y="0"/>
                </a:lnTo>
                <a:lnTo>
                  <a:pt x="4199169" y="0"/>
                </a:lnTo>
                <a:lnTo>
                  <a:pt x="4199169" y="4801545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42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E0EA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1028700"/>
            <a:ext cx="16230600" cy="8229600"/>
          </a:xfrm>
          <a:custGeom>
            <a:avLst/>
            <a:gdLst/>
            <a:ahLst/>
            <a:cxnLst/>
            <a:rect r="r" b="b" t="t" l="l"/>
            <a:pathLst>
              <a:path h="8229600" w="16230600">
                <a:moveTo>
                  <a:pt x="0" y="0"/>
                </a:moveTo>
                <a:lnTo>
                  <a:pt x="16230600" y="0"/>
                </a:lnTo>
                <a:lnTo>
                  <a:pt x="16230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</a:blip>
            <a:stretch>
              <a:fillRect l="0" t="-12808" r="0" b="-1859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252101" y="1394215"/>
            <a:ext cx="11783798" cy="1283843"/>
            <a:chOff x="0" y="0"/>
            <a:chExt cx="3103552" cy="33813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103552" cy="338131"/>
            </a:xfrm>
            <a:custGeom>
              <a:avLst/>
              <a:gdLst/>
              <a:ahLst/>
              <a:cxnLst/>
              <a:rect r="r" b="b" t="t" l="l"/>
              <a:pathLst>
                <a:path h="338131" w="3103552">
                  <a:moveTo>
                    <a:pt x="33507" y="0"/>
                  </a:moveTo>
                  <a:lnTo>
                    <a:pt x="3070045" y="0"/>
                  </a:lnTo>
                  <a:cubicBezTo>
                    <a:pt x="3078931" y="0"/>
                    <a:pt x="3087454" y="3530"/>
                    <a:pt x="3093738" y="9814"/>
                  </a:cubicBezTo>
                  <a:cubicBezTo>
                    <a:pt x="3100021" y="16098"/>
                    <a:pt x="3103552" y="24620"/>
                    <a:pt x="3103552" y="33507"/>
                  </a:cubicBezTo>
                  <a:lnTo>
                    <a:pt x="3103552" y="304625"/>
                  </a:lnTo>
                  <a:cubicBezTo>
                    <a:pt x="3103552" y="323130"/>
                    <a:pt x="3088550" y="338131"/>
                    <a:pt x="3070045" y="338131"/>
                  </a:cubicBezTo>
                  <a:lnTo>
                    <a:pt x="33507" y="338131"/>
                  </a:lnTo>
                  <a:cubicBezTo>
                    <a:pt x="24620" y="338131"/>
                    <a:pt x="16098" y="334601"/>
                    <a:pt x="9814" y="328318"/>
                  </a:cubicBezTo>
                  <a:cubicBezTo>
                    <a:pt x="3530" y="322034"/>
                    <a:pt x="0" y="313511"/>
                    <a:pt x="0" y="304625"/>
                  </a:cubicBezTo>
                  <a:lnTo>
                    <a:pt x="0" y="33507"/>
                  </a:lnTo>
                  <a:cubicBezTo>
                    <a:pt x="0" y="24620"/>
                    <a:pt x="3530" y="16098"/>
                    <a:pt x="9814" y="9814"/>
                  </a:cubicBezTo>
                  <a:cubicBezTo>
                    <a:pt x="16098" y="3530"/>
                    <a:pt x="24620" y="0"/>
                    <a:pt x="33507" y="0"/>
                  </a:cubicBezTo>
                  <a:close/>
                </a:path>
              </a:pathLst>
            </a:custGeom>
            <a:solidFill>
              <a:srgbClr val="3B425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3103552" cy="433381"/>
            </a:xfrm>
            <a:prstGeom prst="rect">
              <a:avLst/>
            </a:prstGeom>
          </p:spPr>
          <p:txBody>
            <a:bodyPr anchor="ctr" rtlCol="false" tIns="12700" lIns="12700" bIns="12700" rIns="12700"/>
            <a:lstStyle/>
            <a:p>
              <a:pPr algn="ctr">
                <a:lnSpc>
                  <a:spcPts val="769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3984026" y="2965673"/>
            <a:ext cx="10319949" cy="5818694"/>
          </a:xfrm>
          <a:custGeom>
            <a:avLst/>
            <a:gdLst/>
            <a:ahLst/>
            <a:cxnLst/>
            <a:rect r="r" b="b" t="t" l="l"/>
            <a:pathLst>
              <a:path h="5818694" w="10319949">
                <a:moveTo>
                  <a:pt x="0" y="0"/>
                </a:moveTo>
                <a:lnTo>
                  <a:pt x="10319948" y="0"/>
                </a:lnTo>
                <a:lnTo>
                  <a:pt x="10319948" y="5818694"/>
                </a:lnTo>
                <a:lnTo>
                  <a:pt x="0" y="58186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412747" y="1591637"/>
            <a:ext cx="11462506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League Spartan"/>
              </a:rPr>
              <a:t>TAMPILAN LOGIN ADMIN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42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E0EA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1028700"/>
            <a:ext cx="16230600" cy="8229600"/>
          </a:xfrm>
          <a:custGeom>
            <a:avLst/>
            <a:gdLst/>
            <a:ahLst/>
            <a:cxnLst/>
            <a:rect r="r" b="b" t="t" l="l"/>
            <a:pathLst>
              <a:path h="8229600" w="16230600">
                <a:moveTo>
                  <a:pt x="0" y="0"/>
                </a:moveTo>
                <a:lnTo>
                  <a:pt x="16230600" y="0"/>
                </a:lnTo>
                <a:lnTo>
                  <a:pt x="16230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</a:blip>
            <a:stretch>
              <a:fillRect l="0" t="-12808" r="0" b="-1859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252101" y="1394215"/>
            <a:ext cx="11783798" cy="1283843"/>
            <a:chOff x="0" y="0"/>
            <a:chExt cx="3103552" cy="33813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103552" cy="338131"/>
            </a:xfrm>
            <a:custGeom>
              <a:avLst/>
              <a:gdLst/>
              <a:ahLst/>
              <a:cxnLst/>
              <a:rect r="r" b="b" t="t" l="l"/>
              <a:pathLst>
                <a:path h="338131" w="3103552">
                  <a:moveTo>
                    <a:pt x="33507" y="0"/>
                  </a:moveTo>
                  <a:lnTo>
                    <a:pt x="3070045" y="0"/>
                  </a:lnTo>
                  <a:cubicBezTo>
                    <a:pt x="3078931" y="0"/>
                    <a:pt x="3087454" y="3530"/>
                    <a:pt x="3093738" y="9814"/>
                  </a:cubicBezTo>
                  <a:cubicBezTo>
                    <a:pt x="3100021" y="16098"/>
                    <a:pt x="3103552" y="24620"/>
                    <a:pt x="3103552" y="33507"/>
                  </a:cubicBezTo>
                  <a:lnTo>
                    <a:pt x="3103552" y="304625"/>
                  </a:lnTo>
                  <a:cubicBezTo>
                    <a:pt x="3103552" y="323130"/>
                    <a:pt x="3088550" y="338131"/>
                    <a:pt x="3070045" y="338131"/>
                  </a:cubicBezTo>
                  <a:lnTo>
                    <a:pt x="33507" y="338131"/>
                  </a:lnTo>
                  <a:cubicBezTo>
                    <a:pt x="24620" y="338131"/>
                    <a:pt x="16098" y="334601"/>
                    <a:pt x="9814" y="328318"/>
                  </a:cubicBezTo>
                  <a:cubicBezTo>
                    <a:pt x="3530" y="322034"/>
                    <a:pt x="0" y="313511"/>
                    <a:pt x="0" y="304625"/>
                  </a:cubicBezTo>
                  <a:lnTo>
                    <a:pt x="0" y="33507"/>
                  </a:lnTo>
                  <a:cubicBezTo>
                    <a:pt x="0" y="24620"/>
                    <a:pt x="3530" y="16098"/>
                    <a:pt x="9814" y="9814"/>
                  </a:cubicBezTo>
                  <a:cubicBezTo>
                    <a:pt x="16098" y="3530"/>
                    <a:pt x="24620" y="0"/>
                    <a:pt x="33507" y="0"/>
                  </a:cubicBezTo>
                  <a:close/>
                </a:path>
              </a:pathLst>
            </a:custGeom>
            <a:solidFill>
              <a:srgbClr val="3B425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3103552" cy="433381"/>
            </a:xfrm>
            <a:prstGeom prst="rect">
              <a:avLst/>
            </a:prstGeom>
          </p:spPr>
          <p:txBody>
            <a:bodyPr anchor="ctr" rtlCol="false" tIns="12700" lIns="12700" bIns="12700" rIns="12700"/>
            <a:lstStyle/>
            <a:p>
              <a:pPr algn="ctr">
                <a:lnSpc>
                  <a:spcPts val="769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3320154" y="3045146"/>
            <a:ext cx="11715744" cy="5596137"/>
          </a:xfrm>
          <a:custGeom>
            <a:avLst/>
            <a:gdLst/>
            <a:ahLst/>
            <a:cxnLst/>
            <a:rect r="r" b="b" t="t" l="l"/>
            <a:pathLst>
              <a:path h="5596137" w="11715744">
                <a:moveTo>
                  <a:pt x="0" y="0"/>
                </a:moveTo>
                <a:lnTo>
                  <a:pt x="11715745" y="0"/>
                </a:lnTo>
                <a:lnTo>
                  <a:pt x="11715745" y="5596138"/>
                </a:lnTo>
                <a:lnTo>
                  <a:pt x="0" y="55961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412747" y="1591637"/>
            <a:ext cx="11462506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League Spartan"/>
              </a:rPr>
              <a:t>TAMPILAN DASHBOARD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42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E0EA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1028700"/>
            <a:ext cx="16230600" cy="8229600"/>
          </a:xfrm>
          <a:custGeom>
            <a:avLst/>
            <a:gdLst/>
            <a:ahLst/>
            <a:cxnLst/>
            <a:rect r="r" b="b" t="t" l="l"/>
            <a:pathLst>
              <a:path h="8229600" w="16230600">
                <a:moveTo>
                  <a:pt x="0" y="0"/>
                </a:moveTo>
                <a:lnTo>
                  <a:pt x="16230600" y="0"/>
                </a:lnTo>
                <a:lnTo>
                  <a:pt x="16230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</a:blip>
            <a:stretch>
              <a:fillRect l="0" t="-12808" r="0" b="-1859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870854" y="1394215"/>
            <a:ext cx="12642123" cy="1283843"/>
            <a:chOff x="0" y="0"/>
            <a:chExt cx="3329613" cy="33813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329613" cy="338131"/>
            </a:xfrm>
            <a:custGeom>
              <a:avLst/>
              <a:gdLst/>
              <a:ahLst/>
              <a:cxnLst/>
              <a:rect r="r" b="b" t="t" l="l"/>
              <a:pathLst>
                <a:path h="338131" w="3329613">
                  <a:moveTo>
                    <a:pt x="31232" y="0"/>
                  </a:moveTo>
                  <a:lnTo>
                    <a:pt x="3298381" y="0"/>
                  </a:lnTo>
                  <a:cubicBezTo>
                    <a:pt x="3315630" y="0"/>
                    <a:pt x="3329613" y="13983"/>
                    <a:pt x="3329613" y="31232"/>
                  </a:cubicBezTo>
                  <a:lnTo>
                    <a:pt x="3329613" y="306900"/>
                  </a:lnTo>
                  <a:cubicBezTo>
                    <a:pt x="3329613" y="324148"/>
                    <a:pt x="3315630" y="338131"/>
                    <a:pt x="3298381" y="338131"/>
                  </a:cubicBezTo>
                  <a:lnTo>
                    <a:pt x="31232" y="338131"/>
                  </a:lnTo>
                  <a:cubicBezTo>
                    <a:pt x="13983" y="338131"/>
                    <a:pt x="0" y="324148"/>
                    <a:pt x="0" y="306900"/>
                  </a:cubicBezTo>
                  <a:lnTo>
                    <a:pt x="0" y="31232"/>
                  </a:lnTo>
                  <a:cubicBezTo>
                    <a:pt x="0" y="13983"/>
                    <a:pt x="13983" y="0"/>
                    <a:pt x="31232" y="0"/>
                  </a:cubicBezTo>
                  <a:close/>
                </a:path>
              </a:pathLst>
            </a:custGeom>
            <a:solidFill>
              <a:srgbClr val="3B425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3329613" cy="433381"/>
            </a:xfrm>
            <a:prstGeom prst="rect">
              <a:avLst/>
            </a:prstGeom>
          </p:spPr>
          <p:txBody>
            <a:bodyPr anchor="ctr" rtlCol="false" tIns="12700" lIns="12700" bIns="12700" rIns="12700"/>
            <a:lstStyle/>
            <a:p>
              <a:pPr algn="ctr">
                <a:lnSpc>
                  <a:spcPts val="769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3412747" y="3304295"/>
            <a:ext cx="11715744" cy="4823397"/>
          </a:xfrm>
          <a:custGeom>
            <a:avLst/>
            <a:gdLst/>
            <a:ahLst/>
            <a:cxnLst/>
            <a:rect r="r" b="b" t="t" l="l"/>
            <a:pathLst>
              <a:path h="4823397" w="11715744">
                <a:moveTo>
                  <a:pt x="0" y="0"/>
                </a:moveTo>
                <a:lnTo>
                  <a:pt x="11715744" y="0"/>
                </a:lnTo>
                <a:lnTo>
                  <a:pt x="11715744" y="4823397"/>
                </a:lnTo>
                <a:lnTo>
                  <a:pt x="0" y="48233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141801" y="1524962"/>
            <a:ext cx="12257637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League Spartan"/>
              </a:rPr>
              <a:t>DATA MASTER - DATA KATEGORI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42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E0EA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1028700"/>
            <a:ext cx="16230600" cy="8229600"/>
          </a:xfrm>
          <a:custGeom>
            <a:avLst/>
            <a:gdLst/>
            <a:ahLst/>
            <a:cxnLst/>
            <a:rect r="r" b="b" t="t" l="l"/>
            <a:pathLst>
              <a:path h="8229600" w="16230600">
                <a:moveTo>
                  <a:pt x="0" y="0"/>
                </a:moveTo>
                <a:lnTo>
                  <a:pt x="16230600" y="0"/>
                </a:lnTo>
                <a:lnTo>
                  <a:pt x="16230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</a:blip>
            <a:stretch>
              <a:fillRect l="0" t="-12808" r="0" b="-1859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870854" y="1394215"/>
            <a:ext cx="12642123" cy="1283843"/>
            <a:chOff x="0" y="0"/>
            <a:chExt cx="3329613" cy="33813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329613" cy="338131"/>
            </a:xfrm>
            <a:custGeom>
              <a:avLst/>
              <a:gdLst/>
              <a:ahLst/>
              <a:cxnLst/>
              <a:rect r="r" b="b" t="t" l="l"/>
              <a:pathLst>
                <a:path h="338131" w="3329613">
                  <a:moveTo>
                    <a:pt x="31232" y="0"/>
                  </a:moveTo>
                  <a:lnTo>
                    <a:pt x="3298381" y="0"/>
                  </a:lnTo>
                  <a:cubicBezTo>
                    <a:pt x="3315630" y="0"/>
                    <a:pt x="3329613" y="13983"/>
                    <a:pt x="3329613" y="31232"/>
                  </a:cubicBezTo>
                  <a:lnTo>
                    <a:pt x="3329613" y="306900"/>
                  </a:lnTo>
                  <a:cubicBezTo>
                    <a:pt x="3329613" y="324148"/>
                    <a:pt x="3315630" y="338131"/>
                    <a:pt x="3298381" y="338131"/>
                  </a:cubicBezTo>
                  <a:lnTo>
                    <a:pt x="31232" y="338131"/>
                  </a:lnTo>
                  <a:cubicBezTo>
                    <a:pt x="13983" y="338131"/>
                    <a:pt x="0" y="324148"/>
                    <a:pt x="0" y="306900"/>
                  </a:cubicBezTo>
                  <a:lnTo>
                    <a:pt x="0" y="31232"/>
                  </a:lnTo>
                  <a:cubicBezTo>
                    <a:pt x="0" y="13983"/>
                    <a:pt x="13983" y="0"/>
                    <a:pt x="31232" y="0"/>
                  </a:cubicBezTo>
                  <a:close/>
                </a:path>
              </a:pathLst>
            </a:custGeom>
            <a:solidFill>
              <a:srgbClr val="3B425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3329613" cy="433381"/>
            </a:xfrm>
            <a:prstGeom prst="rect">
              <a:avLst/>
            </a:prstGeom>
          </p:spPr>
          <p:txBody>
            <a:bodyPr anchor="ctr" rtlCol="false" tIns="12700" lIns="12700" bIns="12700" rIns="12700"/>
            <a:lstStyle/>
            <a:p>
              <a:pPr algn="ctr">
                <a:lnSpc>
                  <a:spcPts val="769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3286128" y="3152794"/>
            <a:ext cx="11715744" cy="4935569"/>
          </a:xfrm>
          <a:custGeom>
            <a:avLst/>
            <a:gdLst/>
            <a:ahLst/>
            <a:cxnLst/>
            <a:rect r="r" b="b" t="t" l="l"/>
            <a:pathLst>
              <a:path h="4935569" w="11715744">
                <a:moveTo>
                  <a:pt x="0" y="0"/>
                </a:moveTo>
                <a:lnTo>
                  <a:pt x="11715744" y="0"/>
                </a:lnTo>
                <a:lnTo>
                  <a:pt x="11715744" y="4935569"/>
                </a:lnTo>
                <a:lnTo>
                  <a:pt x="0" y="49355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379077" y="1524962"/>
            <a:ext cx="13529846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League Spartan"/>
              </a:rPr>
              <a:t>DATA MASTER - DATA SUBKATEGORI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42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E0EA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1028700"/>
            <a:ext cx="16230600" cy="8229600"/>
          </a:xfrm>
          <a:custGeom>
            <a:avLst/>
            <a:gdLst/>
            <a:ahLst/>
            <a:cxnLst/>
            <a:rect r="r" b="b" t="t" l="l"/>
            <a:pathLst>
              <a:path h="8229600" w="16230600">
                <a:moveTo>
                  <a:pt x="0" y="0"/>
                </a:moveTo>
                <a:lnTo>
                  <a:pt x="16230600" y="0"/>
                </a:lnTo>
                <a:lnTo>
                  <a:pt x="16230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</a:blip>
            <a:stretch>
              <a:fillRect l="0" t="-12808" r="0" b="-1859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870854" y="1394215"/>
            <a:ext cx="12642123" cy="1283843"/>
            <a:chOff x="0" y="0"/>
            <a:chExt cx="3329613" cy="33813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329613" cy="338131"/>
            </a:xfrm>
            <a:custGeom>
              <a:avLst/>
              <a:gdLst/>
              <a:ahLst/>
              <a:cxnLst/>
              <a:rect r="r" b="b" t="t" l="l"/>
              <a:pathLst>
                <a:path h="338131" w="3329613">
                  <a:moveTo>
                    <a:pt x="31232" y="0"/>
                  </a:moveTo>
                  <a:lnTo>
                    <a:pt x="3298381" y="0"/>
                  </a:lnTo>
                  <a:cubicBezTo>
                    <a:pt x="3315630" y="0"/>
                    <a:pt x="3329613" y="13983"/>
                    <a:pt x="3329613" y="31232"/>
                  </a:cubicBezTo>
                  <a:lnTo>
                    <a:pt x="3329613" y="306900"/>
                  </a:lnTo>
                  <a:cubicBezTo>
                    <a:pt x="3329613" y="324148"/>
                    <a:pt x="3315630" y="338131"/>
                    <a:pt x="3298381" y="338131"/>
                  </a:cubicBezTo>
                  <a:lnTo>
                    <a:pt x="31232" y="338131"/>
                  </a:lnTo>
                  <a:cubicBezTo>
                    <a:pt x="13983" y="338131"/>
                    <a:pt x="0" y="324148"/>
                    <a:pt x="0" y="306900"/>
                  </a:cubicBezTo>
                  <a:lnTo>
                    <a:pt x="0" y="31232"/>
                  </a:lnTo>
                  <a:cubicBezTo>
                    <a:pt x="0" y="13983"/>
                    <a:pt x="13983" y="0"/>
                    <a:pt x="31232" y="0"/>
                  </a:cubicBezTo>
                  <a:close/>
                </a:path>
              </a:pathLst>
            </a:custGeom>
            <a:solidFill>
              <a:srgbClr val="3B425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3329613" cy="433381"/>
            </a:xfrm>
            <a:prstGeom prst="rect">
              <a:avLst/>
            </a:prstGeom>
          </p:spPr>
          <p:txBody>
            <a:bodyPr anchor="ctr" rtlCol="false" tIns="12700" lIns="12700" bIns="12700" rIns="12700"/>
            <a:lstStyle/>
            <a:p>
              <a:pPr algn="ctr">
                <a:lnSpc>
                  <a:spcPts val="769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3412747" y="3290124"/>
            <a:ext cx="11715744" cy="5297012"/>
          </a:xfrm>
          <a:custGeom>
            <a:avLst/>
            <a:gdLst/>
            <a:ahLst/>
            <a:cxnLst/>
            <a:rect r="r" b="b" t="t" l="l"/>
            <a:pathLst>
              <a:path h="5297012" w="11715744">
                <a:moveTo>
                  <a:pt x="0" y="0"/>
                </a:moveTo>
                <a:lnTo>
                  <a:pt x="11715744" y="0"/>
                </a:lnTo>
                <a:lnTo>
                  <a:pt x="11715744" y="5297012"/>
                </a:lnTo>
                <a:lnTo>
                  <a:pt x="0" y="52970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141801" y="1524962"/>
            <a:ext cx="12257637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League Spartan"/>
              </a:rPr>
              <a:t>DATA MASTER - DATA SLIDER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42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E0EA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1028700"/>
            <a:ext cx="16230600" cy="8229600"/>
          </a:xfrm>
          <a:custGeom>
            <a:avLst/>
            <a:gdLst/>
            <a:ahLst/>
            <a:cxnLst/>
            <a:rect r="r" b="b" t="t" l="l"/>
            <a:pathLst>
              <a:path h="8229600" w="16230600">
                <a:moveTo>
                  <a:pt x="0" y="0"/>
                </a:moveTo>
                <a:lnTo>
                  <a:pt x="16230600" y="0"/>
                </a:lnTo>
                <a:lnTo>
                  <a:pt x="16230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</a:blip>
            <a:stretch>
              <a:fillRect l="0" t="-12808" r="0" b="-1859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870854" y="1394215"/>
            <a:ext cx="12642123" cy="1283843"/>
            <a:chOff x="0" y="0"/>
            <a:chExt cx="3329613" cy="33813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329613" cy="338131"/>
            </a:xfrm>
            <a:custGeom>
              <a:avLst/>
              <a:gdLst/>
              <a:ahLst/>
              <a:cxnLst/>
              <a:rect r="r" b="b" t="t" l="l"/>
              <a:pathLst>
                <a:path h="338131" w="3329613">
                  <a:moveTo>
                    <a:pt x="31232" y="0"/>
                  </a:moveTo>
                  <a:lnTo>
                    <a:pt x="3298381" y="0"/>
                  </a:lnTo>
                  <a:cubicBezTo>
                    <a:pt x="3315630" y="0"/>
                    <a:pt x="3329613" y="13983"/>
                    <a:pt x="3329613" y="31232"/>
                  </a:cubicBezTo>
                  <a:lnTo>
                    <a:pt x="3329613" y="306900"/>
                  </a:lnTo>
                  <a:cubicBezTo>
                    <a:pt x="3329613" y="324148"/>
                    <a:pt x="3315630" y="338131"/>
                    <a:pt x="3298381" y="338131"/>
                  </a:cubicBezTo>
                  <a:lnTo>
                    <a:pt x="31232" y="338131"/>
                  </a:lnTo>
                  <a:cubicBezTo>
                    <a:pt x="13983" y="338131"/>
                    <a:pt x="0" y="324148"/>
                    <a:pt x="0" y="306900"/>
                  </a:cubicBezTo>
                  <a:lnTo>
                    <a:pt x="0" y="31232"/>
                  </a:lnTo>
                  <a:cubicBezTo>
                    <a:pt x="0" y="13983"/>
                    <a:pt x="13983" y="0"/>
                    <a:pt x="31232" y="0"/>
                  </a:cubicBezTo>
                  <a:close/>
                </a:path>
              </a:pathLst>
            </a:custGeom>
            <a:solidFill>
              <a:srgbClr val="3B425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3329613" cy="433381"/>
            </a:xfrm>
            <a:prstGeom prst="rect">
              <a:avLst/>
            </a:prstGeom>
          </p:spPr>
          <p:txBody>
            <a:bodyPr anchor="ctr" rtlCol="false" tIns="12700" lIns="12700" bIns="12700" rIns="12700"/>
            <a:lstStyle/>
            <a:p>
              <a:pPr algn="ctr">
                <a:lnSpc>
                  <a:spcPts val="769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3412747" y="3220928"/>
            <a:ext cx="11715744" cy="5371793"/>
          </a:xfrm>
          <a:custGeom>
            <a:avLst/>
            <a:gdLst/>
            <a:ahLst/>
            <a:cxnLst/>
            <a:rect r="r" b="b" t="t" l="l"/>
            <a:pathLst>
              <a:path h="5371793" w="11715744">
                <a:moveTo>
                  <a:pt x="0" y="0"/>
                </a:moveTo>
                <a:lnTo>
                  <a:pt x="11715744" y="0"/>
                </a:lnTo>
                <a:lnTo>
                  <a:pt x="11715744" y="5371794"/>
                </a:lnTo>
                <a:lnTo>
                  <a:pt x="0" y="53717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141801" y="1524962"/>
            <a:ext cx="12257637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League Spartan"/>
              </a:rPr>
              <a:t>DATA MASTER - DATA BARANG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DAGHFMa-Zws</dc:identifier>
  <dcterms:modified xsi:type="dcterms:W3CDTF">2011-08-01T06:04:30Z</dcterms:modified>
  <cp:revision>1</cp:revision>
  <dc:title>Biru Simple Kreatif Tugas Kelompok Presentasi</dc:title>
</cp:coreProperties>
</file>