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E1D9E1-2373-4B1E-B259-2827B6497BE6}" v="64" dt="2019-03-27T02:37:5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LENE BELLA" userId="311207e0f65ae82c" providerId="LiveId" clId="{C8E1D9E1-2373-4B1E-B259-2827B6497BE6}"/>
    <pc:docChg chg="undo custSel addSld modSld">
      <pc:chgData name="ADLENE BELLA" userId="311207e0f65ae82c" providerId="LiveId" clId="{C8E1D9E1-2373-4B1E-B259-2827B6497BE6}" dt="2019-03-27T02:39:08.848" v="120" actId="20577"/>
      <pc:docMkLst>
        <pc:docMk/>
      </pc:docMkLst>
      <pc:sldChg chg="addSp delSp modSp add">
        <pc:chgData name="ADLENE BELLA" userId="311207e0f65ae82c" providerId="LiveId" clId="{C8E1D9E1-2373-4B1E-B259-2827B6497BE6}" dt="2019-03-27T02:39:08.848" v="120" actId="20577"/>
        <pc:sldMkLst>
          <pc:docMk/>
          <pc:sldMk cId="1776100803" sldId="256"/>
        </pc:sldMkLst>
        <pc:spChg chg="del mod">
          <ac:chgData name="ADLENE BELLA" userId="311207e0f65ae82c" providerId="LiveId" clId="{C8E1D9E1-2373-4B1E-B259-2827B6497BE6}" dt="2019-03-27T02:10:10.615" v="8" actId="478"/>
          <ac:spMkLst>
            <pc:docMk/>
            <pc:sldMk cId="1776100803" sldId="256"/>
            <ac:spMk id="2" creationId="{FFFECB8B-2633-444B-9BD7-B259CFC21743}"/>
          </ac:spMkLst>
        </pc:spChg>
        <pc:spChg chg="del">
          <ac:chgData name="ADLENE BELLA" userId="311207e0f65ae82c" providerId="LiveId" clId="{C8E1D9E1-2373-4B1E-B259-2827B6497BE6}" dt="2019-03-27T02:10:18.691" v="10" actId="478"/>
          <ac:spMkLst>
            <pc:docMk/>
            <pc:sldMk cId="1776100803" sldId="256"/>
            <ac:spMk id="3" creationId="{2A83D93C-AC05-4109-B40A-201CFC26319C}"/>
          </ac:spMkLst>
        </pc:spChg>
        <pc:spChg chg="add del mod">
          <ac:chgData name="ADLENE BELLA" userId="311207e0f65ae82c" providerId="LiveId" clId="{C8E1D9E1-2373-4B1E-B259-2827B6497BE6}" dt="2019-03-27T02:10:16.156" v="9" actId="478"/>
          <ac:spMkLst>
            <pc:docMk/>
            <pc:sldMk cId="1776100803" sldId="256"/>
            <ac:spMk id="5" creationId="{9416F197-1BD3-4DDD-8935-F6B69743DBD2}"/>
          </ac:spMkLst>
        </pc:spChg>
        <pc:spChg chg="add del mod">
          <ac:chgData name="ADLENE BELLA" userId="311207e0f65ae82c" providerId="LiveId" clId="{C8E1D9E1-2373-4B1E-B259-2827B6497BE6}" dt="2019-03-27T02:16:43.715" v="48" actId="478"/>
          <ac:spMkLst>
            <pc:docMk/>
            <pc:sldMk cId="1776100803" sldId="256"/>
            <ac:spMk id="6" creationId="{4C0DADEC-FAEB-42B5-8EB8-34C2627DE6FF}"/>
          </ac:spMkLst>
        </pc:spChg>
        <pc:spChg chg="add mod">
          <ac:chgData name="ADLENE BELLA" userId="311207e0f65ae82c" providerId="LiveId" clId="{C8E1D9E1-2373-4B1E-B259-2827B6497BE6}" dt="2019-03-27T02:21:25.204" v="63" actId="1076"/>
          <ac:spMkLst>
            <pc:docMk/>
            <pc:sldMk cId="1776100803" sldId="256"/>
            <ac:spMk id="7" creationId="{609B2A1C-0268-4C16-B7A9-7537ADEE52DC}"/>
          </ac:spMkLst>
        </pc:spChg>
        <pc:spChg chg="add mod">
          <ac:chgData name="ADLENE BELLA" userId="311207e0f65ae82c" providerId="LiveId" clId="{C8E1D9E1-2373-4B1E-B259-2827B6497BE6}" dt="2019-03-27T02:39:08.848" v="120" actId="20577"/>
          <ac:spMkLst>
            <pc:docMk/>
            <pc:sldMk cId="1776100803" sldId="256"/>
            <ac:spMk id="8" creationId="{AFE47B28-0A99-463E-ABF4-62686505B536}"/>
          </ac:spMkLst>
        </pc:spChg>
      </pc:sldChg>
      <pc:sldChg chg="addSp delSp modSp add">
        <pc:chgData name="ADLENE BELLA" userId="311207e0f65ae82c" providerId="LiveId" clId="{C8E1D9E1-2373-4B1E-B259-2827B6497BE6}" dt="2019-03-27T02:38:42.919" v="116" actId="14100"/>
        <pc:sldMkLst>
          <pc:docMk/>
          <pc:sldMk cId="1007865506" sldId="257"/>
        </pc:sldMkLst>
        <pc:spChg chg="del">
          <ac:chgData name="ADLENE BELLA" userId="311207e0f65ae82c" providerId="LiveId" clId="{C8E1D9E1-2373-4B1E-B259-2827B6497BE6}" dt="2019-03-27T02:21:43.606" v="66" actId="478"/>
          <ac:spMkLst>
            <pc:docMk/>
            <pc:sldMk cId="1007865506" sldId="257"/>
            <ac:spMk id="2" creationId="{EC9E77A6-338F-41D7-ADB4-031117A8CEBD}"/>
          </ac:spMkLst>
        </pc:spChg>
        <pc:spChg chg="del">
          <ac:chgData name="ADLENE BELLA" userId="311207e0f65ae82c" providerId="LiveId" clId="{C8E1D9E1-2373-4B1E-B259-2827B6497BE6}" dt="2019-03-27T02:21:41.509" v="65" actId="478"/>
          <ac:spMkLst>
            <pc:docMk/>
            <pc:sldMk cId="1007865506" sldId="257"/>
            <ac:spMk id="3" creationId="{CD7BE1F2-555E-4D29-BA5A-93358C5FBEF8}"/>
          </ac:spMkLst>
        </pc:spChg>
        <pc:spChg chg="add del mod">
          <ac:chgData name="ADLENE BELLA" userId="311207e0f65ae82c" providerId="LiveId" clId="{C8E1D9E1-2373-4B1E-B259-2827B6497BE6}" dt="2019-03-27T02:37:45.989" v="92" actId="478"/>
          <ac:spMkLst>
            <pc:docMk/>
            <pc:sldMk cId="1007865506" sldId="257"/>
            <ac:spMk id="8" creationId="{DE7737BA-C8B2-421F-BB55-8A876AB35DAF}"/>
          </ac:spMkLst>
        </pc:spChg>
        <pc:spChg chg="add mod">
          <ac:chgData name="ADLENE BELLA" userId="311207e0f65ae82c" providerId="LiveId" clId="{C8E1D9E1-2373-4B1E-B259-2827B6497BE6}" dt="2019-03-27T02:38:42.919" v="116" actId="14100"/>
          <ac:spMkLst>
            <pc:docMk/>
            <pc:sldMk cId="1007865506" sldId="257"/>
            <ac:spMk id="9" creationId="{C89E8BD4-8827-44B7-A8C1-34549C96398C}"/>
          </ac:spMkLst>
        </pc:spChg>
        <pc:picChg chg="add del mod">
          <ac:chgData name="ADLENE BELLA" userId="311207e0f65ae82c" providerId="LiveId" clId="{C8E1D9E1-2373-4B1E-B259-2827B6497BE6}" dt="2019-03-27T02:33:51.171" v="71" actId="478"/>
          <ac:picMkLst>
            <pc:docMk/>
            <pc:sldMk cId="1007865506" sldId="257"/>
            <ac:picMk id="5" creationId="{3489592B-8E84-4BEC-A67C-966804F48B5B}"/>
          </ac:picMkLst>
        </pc:picChg>
        <pc:picChg chg="add mod">
          <ac:chgData name="ADLENE BELLA" userId="311207e0f65ae82c" providerId="LiveId" clId="{C8E1D9E1-2373-4B1E-B259-2827B6497BE6}" dt="2019-03-27T02:35:44.106" v="76" actId="962"/>
          <ac:picMkLst>
            <pc:docMk/>
            <pc:sldMk cId="1007865506" sldId="257"/>
            <ac:picMk id="7" creationId="{213CFEE8-005D-40DD-8AB4-4A26FD56F7C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4831-FD7F-427B-AB32-C40FCD052C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61F4F3-5A07-4EC8-B973-995A3B5347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58B217-8EB2-4E65-B6D6-9A2817A93141}"/>
              </a:ext>
            </a:extLst>
          </p:cNvPr>
          <p:cNvSpPr>
            <a:spLocks noGrp="1"/>
          </p:cNvSpPr>
          <p:nvPr>
            <p:ph type="dt" sz="half" idx="10"/>
          </p:nvPr>
        </p:nvSpPr>
        <p:spPr/>
        <p:txBody>
          <a:bodyPr/>
          <a:lstStyle/>
          <a:p>
            <a:fld id="{226E0ABD-2F48-4426-B27F-40EA97C22969}" type="datetimeFigureOut">
              <a:rPr lang="en-US" smtClean="0"/>
              <a:t>3/26/2019</a:t>
            </a:fld>
            <a:endParaRPr lang="en-US"/>
          </a:p>
        </p:txBody>
      </p:sp>
      <p:sp>
        <p:nvSpPr>
          <p:cNvPr id="5" name="Footer Placeholder 4">
            <a:extLst>
              <a:ext uri="{FF2B5EF4-FFF2-40B4-BE49-F238E27FC236}">
                <a16:creationId xmlns:a16="http://schemas.microsoft.com/office/drawing/2014/main" id="{80F0DEDF-CA50-4A2D-A418-593FCC6D2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08394-9710-4662-A251-F60FD93951CD}"/>
              </a:ext>
            </a:extLst>
          </p:cNvPr>
          <p:cNvSpPr>
            <a:spLocks noGrp="1"/>
          </p:cNvSpPr>
          <p:nvPr>
            <p:ph type="sldNum" sz="quarter" idx="12"/>
          </p:nvPr>
        </p:nvSpPr>
        <p:spPr/>
        <p:txBody>
          <a:bodyPr/>
          <a:lstStyle/>
          <a:p>
            <a:fld id="{EFA1FE6A-78D9-405F-95ED-3630FBDE079E}" type="slidenum">
              <a:rPr lang="en-US" smtClean="0"/>
              <a:t>‹#›</a:t>
            </a:fld>
            <a:endParaRPr lang="en-US"/>
          </a:p>
        </p:txBody>
      </p:sp>
    </p:spTree>
    <p:extLst>
      <p:ext uri="{BB962C8B-B14F-4D97-AF65-F5344CB8AC3E}">
        <p14:creationId xmlns:p14="http://schemas.microsoft.com/office/powerpoint/2010/main" val="3434452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2929-3324-4C58-83BB-82DADB3EEF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DC0D0A-89C1-4CD1-80B5-DBEFFBFBD1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971F80-ED61-40F9-B2C0-F7E8E4572B05}"/>
              </a:ext>
            </a:extLst>
          </p:cNvPr>
          <p:cNvSpPr>
            <a:spLocks noGrp="1"/>
          </p:cNvSpPr>
          <p:nvPr>
            <p:ph type="dt" sz="half" idx="10"/>
          </p:nvPr>
        </p:nvSpPr>
        <p:spPr/>
        <p:txBody>
          <a:bodyPr/>
          <a:lstStyle/>
          <a:p>
            <a:fld id="{226E0ABD-2F48-4426-B27F-40EA97C22969}" type="datetimeFigureOut">
              <a:rPr lang="en-US" smtClean="0"/>
              <a:t>3/26/2019</a:t>
            </a:fld>
            <a:endParaRPr lang="en-US"/>
          </a:p>
        </p:txBody>
      </p:sp>
      <p:sp>
        <p:nvSpPr>
          <p:cNvPr id="5" name="Footer Placeholder 4">
            <a:extLst>
              <a:ext uri="{FF2B5EF4-FFF2-40B4-BE49-F238E27FC236}">
                <a16:creationId xmlns:a16="http://schemas.microsoft.com/office/drawing/2014/main" id="{E6649142-86BA-48B9-9453-1607BED4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6B612-0FD8-4DB9-906D-3F1F845E26C7}"/>
              </a:ext>
            </a:extLst>
          </p:cNvPr>
          <p:cNvSpPr>
            <a:spLocks noGrp="1"/>
          </p:cNvSpPr>
          <p:nvPr>
            <p:ph type="sldNum" sz="quarter" idx="12"/>
          </p:nvPr>
        </p:nvSpPr>
        <p:spPr/>
        <p:txBody>
          <a:bodyPr/>
          <a:lstStyle/>
          <a:p>
            <a:fld id="{EFA1FE6A-78D9-405F-95ED-3630FBDE079E}" type="slidenum">
              <a:rPr lang="en-US" smtClean="0"/>
              <a:t>‹#›</a:t>
            </a:fld>
            <a:endParaRPr lang="en-US"/>
          </a:p>
        </p:txBody>
      </p:sp>
    </p:spTree>
    <p:extLst>
      <p:ext uri="{BB962C8B-B14F-4D97-AF65-F5344CB8AC3E}">
        <p14:creationId xmlns:p14="http://schemas.microsoft.com/office/powerpoint/2010/main" val="3339389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C5EADD-B2C8-4920-B8B0-263D4F0978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6D5AE4-583F-473E-8E9B-A2F06E4D39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5A7FA-9810-4EE2-B6F8-1C0B4DD0BAD3}"/>
              </a:ext>
            </a:extLst>
          </p:cNvPr>
          <p:cNvSpPr>
            <a:spLocks noGrp="1"/>
          </p:cNvSpPr>
          <p:nvPr>
            <p:ph type="dt" sz="half" idx="10"/>
          </p:nvPr>
        </p:nvSpPr>
        <p:spPr/>
        <p:txBody>
          <a:bodyPr/>
          <a:lstStyle/>
          <a:p>
            <a:fld id="{226E0ABD-2F48-4426-B27F-40EA97C22969}" type="datetimeFigureOut">
              <a:rPr lang="en-US" smtClean="0"/>
              <a:t>3/26/2019</a:t>
            </a:fld>
            <a:endParaRPr lang="en-US"/>
          </a:p>
        </p:txBody>
      </p:sp>
      <p:sp>
        <p:nvSpPr>
          <p:cNvPr id="5" name="Footer Placeholder 4">
            <a:extLst>
              <a:ext uri="{FF2B5EF4-FFF2-40B4-BE49-F238E27FC236}">
                <a16:creationId xmlns:a16="http://schemas.microsoft.com/office/drawing/2014/main" id="{96A4D403-86D0-4ABE-AC08-CDC140B585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64090-68EC-469D-9952-1585235F2907}"/>
              </a:ext>
            </a:extLst>
          </p:cNvPr>
          <p:cNvSpPr>
            <a:spLocks noGrp="1"/>
          </p:cNvSpPr>
          <p:nvPr>
            <p:ph type="sldNum" sz="quarter" idx="12"/>
          </p:nvPr>
        </p:nvSpPr>
        <p:spPr/>
        <p:txBody>
          <a:bodyPr/>
          <a:lstStyle/>
          <a:p>
            <a:fld id="{EFA1FE6A-78D9-405F-95ED-3630FBDE079E}" type="slidenum">
              <a:rPr lang="en-US" smtClean="0"/>
              <a:t>‹#›</a:t>
            </a:fld>
            <a:endParaRPr lang="en-US"/>
          </a:p>
        </p:txBody>
      </p:sp>
    </p:spTree>
    <p:extLst>
      <p:ext uri="{BB962C8B-B14F-4D97-AF65-F5344CB8AC3E}">
        <p14:creationId xmlns:p14="http://schemas.microsoft.com/office/powerpoint/2010/main" val="3321692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B8AC-50D4-4E59-9656-5430E6108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6D5378-F373-4224-8756-0333B2C4C7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0862B-6745-4F29-BD11-8B31615DBA20}"/>
              </a:ext>
            </a:extLst>
          </p:cNvPr>
          <p:cNvSpPr>
            <a:spLocks noGrp="1"/>
          </p:cNvSpPr>
          <p:nvPr>
            <p:ph type="dt" sz="half" idx="10"/>
          </p:nvPr>
        </p:nvSpPr>
        <p:spPr/>
        <p:txBody>
          <a:bodyPr/>
          <a:lstStyle/>
          <a:p>
            <a:fld id="{226E0ABD-2F48-4426-B27F-40EA97C22969}" type="datetimeFigureOut">
              <a:rPr lang="en-US" smtClean="0"/>
              <a:t>3/26/2019</a:t>
            </a:fld>
            <a:endParaRPr lang="en-US"/>
          </a:p>
        </p:txBody>
      </p:sp>
      <p:sp>
        <p:nvSpPr>
          <p:cNvPr id="5" name="Footer Placeholder 4">
            <a:extLst>
              <a:ext uri="{FF2B5EF4-FFF2-40B4-BE49-F238E27FC236}">
                <a16:creationId xmlns:a16="http://schemas.microsoft.com/office/drawing/2014/main" id="{032E6B83-B3D8-469F-B354-425FD7ADD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34703-7EA7-4A78-A0D2-CCF66A4F542B}"/>
              </a:ext>
            </a:extLst>
          </p:cNvPr>
          <p:cNvSpPr>
            <a:spLocks noGrp="1"/>
          </p:cNvSpPr>
          <p:nvPr>
            <p:ph type="sldNum" sz="quarter" idx="12"/>
          </p:nvPr>
        </p:nvSpPr>
        <p:spPr/>
        <p:txBody>
          <a:bodyPr/>
          <a:lstStyle/>
          <a:p>
            <a:fld id="{EFA1FE6A-78D9-405F-95ED-3630FBDE079E}" type="slidenum">
              <a:rPr lang="en-US" smtClean="0"/>
              <a:t>‹#›</a:t>
            </a:fld>
            <a:endParaRPr lang="en-US"/>
          </a:p>
        </p:txBody>
      </p:sp>
    </p:spTree>
    <p:extLst>
      <p:ext uri="{BB962C8B-B14F-4D97-AF65-F5344CB8AC3E}">
        <p14:creationId xmlns:p14="http://schemas.microsoft.com/office/powerpoint/2010/main" val="100888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53739-2048-4569-85C9-54C6C21492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2B7CF9-E881-419F-9462-066F28BAC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6ABBFF-1528-439A-A63C-E93FBCB7292A}"/>
              </a:ext>
            </a:extLst>
          </p:cNvPr>
          <p:cNvSpPr>
            <a:spLocks noGrp="1"/>
          </p:cNvSpPr>
          <p:nvPr>
            <p:ph type="dt" sz="half" idx="10"/>
          </p:nvPr>
        </p:nvSpPr>
        <p:spPr/>
        <p:txBody>
          <a:bodyPr/>
          <a:lstStyle/>
          <a:p>
            <a:fld id="{226E0ABD-2F48-4426-B27F-40EA97C22969}" type="datetimeFigureOut">
              <a:rPr lang="en-US" smtClean="0"/>
              <a:t>3/26/2019</a:t>
            </a:fld>
            <a:endParaRPr lang="en-US"/>
          </a:p>
        </p:txBody>
      </p:sp>
      <p:sp>
        <p:nvSpPr>
          <p:cNvPr id="5" name="Footer Placeholder 4">
            <a:extLst>
              <a:ext uri="{FF2B5EF4-FFF2-40B4-BE49-F238E27FC236}">
                <a16:creationId xmlns:a16="http://schemas.microsoft.com/office/drawing/2014/main" id="{97ED64D8-D35A-48BD-A703-3D4D64AA6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3703A4-31FA-4E60-9BD3-167F7C39AB18}"/>
              </a:ext>
            </a:extLst>
          </p:cNvPr>
          <p:cNvSpPr>
            <a:spLocks noGrp="1"/>
          </p:cNvSpPr>
          <p:nvPr>
            <p:ph type="sldNum" sz="quarter" idx="12"/>
          </p:nvPr>
        </p:nvSpPr>
        <p:spPr/>
        <p:txBody>
          <a:bodyPr/>
          <a:lstStyle/>
          <a:p>
            <a:fld id="{EFA1FE6A-78D9-405F-95ED-3630FBDE079E}" type="slidenum">
              <a:rPr lang="en-US" smtClean="0"/>
              <a:t>‹#›</a:t>
            </a:fld>
            <a:endParaRPr lang="en-US"/>
          </a:p>
        </p:txBody>
      </p:sp>
    </p:spTree>
    <p:extLst>
      <p:ext uri="{BB962C8B-B14F-4D97-AF65-F5344CB8AC3E}">
        <p14:creationId xmlns:p14="http://schemas.microsoft.com/office/powerpoint/2010/main" val="318461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A62F-84F7-4EFC-974F-4DBDC4A9C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B7CB9D-8073-4352-8A5E-092DA69E7F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7EFE34-1031-4BB9-93CC-391844E2FD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C0B4D0-F22B-4D14-9DAB-63BB55D8AAC5}"/>
              </a:ext>
            </a:extLst>
          </p:cNvPr>
          <p:cNvSpPr>
            <a:spLocks noGrp="1"/>
          </p:cNvSpPr>
          <p:nvPr>
            <p:ph type="dt" sz="half" idx="10"/>
          </p:nvPr>
        </p:nvSpPr>
        <p:spPr/>
        <p:txBody>
          <a:bodyPr/>
          <a:lstStyle/>
          <a:p>
            <a:fld id="{226E0ABD-2F48-4426-B27F-40EA97C22969}" type="datetimeFigureOut">
              <a:rPr lang="en-US" smtClean="0"/>
              <a:t>3/26/2019</a:t>
            </a:fld>
            <a:endParaRPr lang="en-US"/>
          </a:p>
        </p:txBody>
      </p:sp>
      <p:sp>
        <p:nvSpPr>
          <p:cNvPr id="6" name="Footer Placeholder 5">
            <a:extLst>
              <a:ext uri="{FF2B5EF4-FFF2-40B4-BE49-F238E27FC236}">
                <a16:creationId xmlns:a16="http://schemas.microsoft.com/office/drawing/2014/main" id="{786ECBA1-F2B1-4E72-9F3B-5D5A5B0D60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F0C8A-F944-4163-A8A5-1F0FAD999710}"/>
              </a:ext>
            </a:extLst>
          </p:cNvPr>
          <p:cNvSpPr>
            <a:spLocks noGrp="1"/>
          </p:cNvSpPr>
          <p:nvPr>
            <p:ph type="sldNum" sz="quarter" idx="12"/>
          </p:nvPr>
        </p:nvSpPr>
        <p:spPr/>
        <p:txBody>
          <a:bodyPr/>
          <a:lstStyle/>
          <a:p>
            <a:fld id="{EFA1FE6A-78D9-405F-95ED-3630FBDE079E}" type="slidenum">
              <a:rPr lang="en-US" smtClean="0"/>
              <a:t>‹#›</a:t>
            </a:fld>
            <a:endParaRPr lang="en-US"/>
          </a:p>
        </p:txBody>
      </p:sp>
    </p:spTree>
    <p:extLst>
      <p:ext uri="{BB962C8B-B14F-4D97-AF65-F5344CB8AC3E}">
        <p14:creationId xmlns:p14="http://schemas.microsoft.com/office/powerpoint/2010/main" val="2163305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4B60-8E42-459B-B7B2-4368EC5380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6DD0C8-BCC4-4659-86CB-3690ACBE5F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4A3F9-35AC-4253-8A97-871061A12A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C92DB4-F957-4178-AB9B-C80E7B27F1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745F93-ECD1-4D1E-B30D-84203CC30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45A3FD-0352-40D2-96FD-C31A0FCEA25C}"/>
              </a:ext>
            </a:extLst>
          </p:cNvPr>
          <p:cNvSpPr>
            <a:spLocks noGrp="1"/>
          </p:cNvSpPr>
          <p:nvPr>
            <p:ph type="dt" sz="half" idx="10"/>
          </p:nvPr>
        </p:nvSpPr>
        <p:spPr/>
        <p:txBody>
          <a:bodyPr/>
          <a:lstStyle/>
          <a:p>
            <a:fld id="{226E0ABD-2F48-4426-B27F-40EA97C22969}" type="datetimeFigureOut">
              <a:rPr lang="en-US" smtClean="0"/>
              <a:t>3/26/2019</a:t>
            </a:fld>
            <a:endParaRPr lang="en-US"/>
          </a:p>
        </p:txBody>
      </p:sp>
      <p:sp>
        <p:nvSpPr>
          <p:cNvPr id="8" name="Footer Placeholder 7">
            <a:extLst>
              <a:ext uri="{FF2B5EF4-FFF2-40B4-BE49-F238E27FC236}">
                <a16:creationId xmlns:a16="http://schemas.microsoft.com/office/drawing/2014/main" id="{54313616-AA49-451A-9F84-0B678C930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A07333-124C-4AAE-B1C7-FD6E2F7B911F}"/>
              </a:ext>
            </a:extLst>
          </p:cNvPr>
          <p:cNvSpPr>
            <a:spLocks noGrp="1"/>
          </p:cNvSpPr>
          <p:nvPr>
            <p:ph type="sldNum" sz="quarter" idx="12"/>
          </p:nvPr>
        </p:nvSpPr>
        <p:spPr/>
        <p:txBody>
          <a:bodyPr/>
          <a:lstStyle/>
          <a:p>
            <a:fld id="{EFA1FE6A-78D9-405F-95ED-3630FBDE079E}" type="slidenum">
              <a:rPr lang="en-US" smtClean="0"/>
              <a:t>‹#›</a:t>
            </a:fld>
            <a:endParaRPr lang="en-US"/>
          </a:p>
        </p:txBody>
      </p:sp>
    </p:spTree>
    <p:extLst>
      <p:ext uri="{BB962C8B-B14F-4D97-AF65-F5344CB8AC3E}">
        <p14:creationId xmlns:p14="http://schemas.microsoft.com/office/powerpoint/2010/main" val="1130462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DE800-9456-498B-A320-58D8709CE4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B77D94-E911-4121-89A7-5C29024DD846}"/>
              </a:ext>
            </a:extLst>
          </p:cNvPr>
          <p:cNvSpPr>
            <a:spLocks noGrp="1"/>
          </p:cNvSpPr>
          <p:nvPr>
            <p:ph type="dt" sz="half" idx="10"/>
          </p:nvPr>
        </p:nvSpPr>
        <p:spPr/>
        <p:txBody>
          <a:bodyPr/>
          <a:lstStyle/>
          <a:p>
            <a:fld id="{226E0ABD-2F48-4426-B27F-40EA97C22969}" type="datetimeFigureOut">
              <a:rPr lang="en-US" smtClean="0"/>
              <a:t>3/26/2019</a:t>
            </a:fld>
            <a:endParaRPr lang="en-US"/>
          </a:p>
        </p:txBody>
      </p:sp>
      <p:sp>
        <p:nvSpPr>
          <p:cNvPr id="4" name="Footer Placeholder 3">
            <a:extLst>
              <a:ext uri="{FF2B5EF4-FFF2-40B4-BE49-F238E27FC236}">
                <a16:creationId xmlns:a16="http://schemas.microsoft.com/office/drawing/2014/main" id="{AC3873CE-0727-4E49-84AB-A2042949DB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4A275D-0D98-40B5-957B-29C2A95E62A3}"/>
              </a:ext>
            </a:extLst>
          </p:cNvPr>
          <p:cNvSpPr>
            <a:spLocks noGrp="1"/>
          </p:cNvSpPr>
          <p:nvPr>
            <p:ph type="sldNum" sz="quarter" idx="12"/>
          </p:nvPr>
        </p:nvSpPr>
        <p:spPr/>
        <p:txBody>
          <a:bodyPr/>
          <a:lstStyle/>
          <a:p>
            <a:fld id="{EFA1FE6A-78D9-405F-95ED-3630FBDE079E}" type="slidenum">
              <a:rPr lang="en-US" smtClean="0"/>
              <a:t>‹#›</a:t>
            </a:fld>
            <a:endParaRPr lang="en-US"/>
          </a:p>
        </p:txBody>
      </p:sp>
    </p:spTree>
    <p:extLst>
      <p:ext uri="{BB962C8B-B14F-4D97-AF65-F5344CB8AC3E}">
        <p14:creationId xmlns:p14="http://schemas.microsoft.com/office/powerpoint/2010/main" val="143186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2CB80-1072-4943-AFD6-74E107B16758}"/>
              </a:ext>
            </a:extLst>
          </p:cNvPr>
          <p:cNvSpPr>
            <a:spLocks noGrp="1"/>
          </p:cNvSpPr>
          <p:nvPr>
            <p:ph type="dt" sz="half" idx="10"/>
          </p:nvPr>
        </p:nvSpPr>
        <p:spPr/>
        <p:txBody>
          <a:bodyPr/>
          <a:lstStyle/>
          <a:p>
            <a:fld id="{226E0ABD-2F48-4426-B27F-40EA97C22969}" type="datetimeFigureOut">
              <a:rPr lang="en-US" smtClean="0"/>
              <a:t>3/26/2019</a:t>
            </a:fld>
            <a:endParaRPr lang="en-US"/>
          </a:p>
        </p:txBody>
      </p:sp>
      <p:sp>
        <p:nvSpPr>
          <p:cNvPr id="3" name="Footer Placeholder 2">
            <a:extLst>
              <a:ext uri="{FF2B5EF4-FFF2-40B4-BE49-F238E27FC236}">
                <a16:creationId xmlns:a16="http://schemas.microsoft.com/office/drawing/2014/main" id="{FFC726DB-8903-47E4-B373-5468F61EB2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8DA838-E80C-44C0-AA1D-FA030E8A8016}"/>
              </a:ext>
            </a:extLst>
          </p:cNvPr>
          <p:cNvSpPr>
            <a:spLocks noGrp="1"/>
          </p:cNvSpPr>
          <p:nvPr>
            <p:ph type="sldNum" sz="quarter" idx="12"/>
          </p:nvPr>
        </p:nvSpPr>
        <p:spPr/>
        <p:txBody>
          <a:bodyPr/>
          <a:lstStyle/>
          <a:p>
            <a:fld id="{EFA1FE6A-78D9-405F-95ED-3630FBDE079E}" type="slidenum">
              <a:rPr lang="en-US" smtClean="0"/>
              <a:t>‹#›</a:t>
            </a:fld>
            <a:endParaRPr lang="en-US"/>
          </a:p>
        </p:txBody>
      </p:sp>
    </p:spTree>
    <p:extLst>
      <p:ext uri="{BB962C8B-B14F-4D97-AF65-F5344CB8AC3E}">
        <p14:creationId xmlns:p14="http://schemas.microsoft.com/office/powerpoint/2010/main" val="15135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B03D-49A1-431A-B1D0-0CD4278071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ED80E0-AE61-44C3-93F7-966D683341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7A3A0-FE3D-4DC8-A1B7-AA5B222F2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485FD2-65EB-4DD2-9105-2B252A4BFAA5}"/>
              </a:ext>
            </a:extLst>
          </p:cNvPr>
          <p:cNvSpPr>
            <a:spLocks noGrp="1"/>
          </p:cNvSpPr>
          <p:nvPr>
            <p:ph type="dt" sz="half" idx="10"/>
          </p:nvPr>
        </p:nvSpPr>
        <p:spPr/>
        <p:txBody>
          <a:bodyPr/>
          <a:lstStyle/>
          <a:p>
            <a:fld id="{226E0ABD-2F48-4426-B27F-40EA97C22969}" type="datetimeFigureOut">
              <a:rPr lang="en-US" smtClean="0"/>
              <a:t>3/26/2019</a:t>
            </a:fld>
            <a:endParaRPr lang="en-US"/>
          </a:p>
        </p:txBody>
      </p:sp>
      <p:sp>
        <p:nvSpPr>
          <p:cNvPr id="6" name="Footer Placeholder 5">
            <a:extLst>
              <a:ext uri="{FF2B5EF4-FFF2-40B4-BE49-F238E27FC236}">
                <a16:creationId xmlns:a16="http://schemas.microsoft.com/office/drawing/2014/main" id="{C9516605-4643-4F45-B415-48E81AD6D5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77660E-7923-4BB5-857D-09903387BBC0}"/>
              </a:ext>
            </a:extLst>
          </p:cNvPr>
          <p:cNvSpPr>
            <a:spLocks noGrp="1"/>
          </p:cNvSpPr>
          <p:nvPr>
            <p:ph type="sldNum" sz="quarter" idx="12"/>
          </p:nvPr>
        </p:nvSpPr>
        <p:spPr/>
        <p:txBody>
          <a:bodyPr/>
          <a:lstStyle/>
          <a:p>
            <a:fld id="{EFA1FE6A-78D9-405F-95ED-3630FBDE079E}" type="slidenum">
              <a:rPr lang="en-US" smtClean="0"/>
              <a:t>‹#›</a:t>
            </a:fld>
            <a:endParaRPr lang="en-US"/>
          </a:p>
        </p:txBody>
      </p:sp>
    </p:spTree>
    <p:extLst>
      <p:ext uri="{BB962C8B-B14F-4D97-AF65-F5344CB8AC3E}">
        <p14:creationId xmlns:p14="http://schemas.microsoft.com/office/powerpoint/2010/main" val="34538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2CE14-2104-4D7B-9CD9-DC86B036A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7243BE-9F53-485A-88D7-2DCBD03887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C011D9-863B-49B3-A502-DF5129E107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C265E2-118E-4482-A37E-9A396CF81E16}"/>
              </a:ext>
            </a:extLst>
          </p:cNvPr>
          <p:cNvSpPr>
            <a:spLocks noGrp="1"/>
          </p:cNvSpPr>
          <p:nvPr>
            <p:ph type="dt" sz="half" idx="10"/>
          </p:nvPr>
        </p:nvSpPr>
        <p:spPr/>
        <p:txBody>
          <a:bodyPr/>
          <a:lstStyle/>
          <a:p>
            <a:fld id="{226E0ABD-2F48-4426-B27F-40EA97C22969}" type="datetimeFigureOut">
              <a:rPr lang="en-US" smtClean="0"/>
              <a:t>3/26/2019</a:t>
            </a:fld>
            <a:endParaRPr lang="en-US"/>
          </a:p>
        </p:txBody>
      </p:sp>
      <p:sp>
        <p:nvSpPr>
          <p:cNvPr id="6" name="Footer Placeholder 5">
            <a:extLst>
              <a:ext uri="{FF2B5EF4-FFF2-40B4-BE49-F238E27FC236}">
                <a16:creationId xmlns:a16="http://schemas.microsoft.com/office/drawing/2014/main" id="{43475376-EF92-4609-AAC3-27DBB87E9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1DEEA1-977B-4122-96D7-3345C0985F44}"/>
              </a:ext>
            </a:extLst>
          </p:cNvPr>
          <p:cNvSpPr>
            <a:spLocks noGrp="1"/>
          </p:cNvSpPr>
          <p:nvPr>
            <p:ph type="sldNum" sz="quarter" idx="12"/>
          </p:nvPr>
        </p:nvSpPr>
        <p:spPr/>
        <p:txBody>
          <a:bodyPr/>
          <a:lstStyle/>
          <a:p>
            <a:fld id="{EFA1FE6A-78D9-405F-95ED-3630FBDE079E}" type="slidenum">
              <a:rPr lang="en-US" smtClean="0"/>
              <a:t>‹#›</a:t>
            </a:fld>
            <a:endParaRPr lang="en-US"/>
          </a:p>
        </p:txBody>
      </p:sp>
    </p:spTree>
    <p:extLst>
      <p:ext uri="{BB962C8B-B14F-4D97-AF65-F5344CB8AC3E}">
        <p14:creationId xmlns:p14="http://schemas.microsoft.com/office/powerpoint/2010/main" val="2615208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8EB3AC-4D83-4086-B301-EF9C1F0DB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0BDABF-7C94-40F7-8BC1-69B2CE45EE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4B4575-F7B8-47FE-850A-339ACBCFC5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6E0ABD-2F48-4426-B27F-40EA97C22969}" type="datetimeFigureOut">
              <a:rPr lang="en-US" smtClean="0"/>
              <a:t>3/26/2019</a:t>
            </a:fld>
            <a:endParaRPr lang="en-US"/>
          </a:p>
        </p:txBody>
      </p:sp>
      <p:sp>
        <p:nvSpPr>
          <p:cNvPr id="5" name="Footer Placeholder 4">
            <a:extLst>
              <a:ext uri="{FF2B5EF4-FFF2-40B4-BE49-F238E27FC236}">
                <a16:creationId xmlns:a16="http://schemas.microsoft.com/office/drawing/2014/main" id="{7991F6D6-5645-4D22-8E42-6BF79E6700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ABB51D-8CE4-4D72-85A6-B6B2C6356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1FE6A-78D9-405F-95ED-3630FBDE079E}" type="slidenum">
              <a:rPr lang="en-US" smtClean="0"/>
              <a:t>‹#›</a:t>
            </a:fld>
            <a:endParaRPr lang="en-US"/>
          </a:p>
        </p:txBody>
      </p:sp>
    </p:spTree>
    <p:extLst>
      <p:ext uri="{BB962C8B-B14F-4D97-AF65-F5344CB8AC3E}">
        <p14:creationId xmlns:p14="http://schemas.microsoft.com/office/powerpoint/2010/main" val="3865249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09B2A1C-0268-4C16-B7A9-7537ADEE52DC}"/>
                  </a:ext>
                </a:extLst>
              </p:cNvPr>
              <p:cNvSpPr txBox="1"/>
              <p:nvPr/>
            </p:nvSpPr>
            <p:spPr>
              <a:xfrm>
                <a:off x="4064524" y="3908708"/>
                <a:ext cx="2818614" cy="109119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𝑣</m:t>
                          </m:r>
                        </m:e>
                        <m:sub>
                          <m:r>
                            <a:rPr lang="en-US" sz="2400" i="1" smtClean="0">
                              <a:latin typeface="Cambria Math" panose="02040503050406030204" pitchFamily="18" charset="0"/>
                            </a:rPr>
                            <m:t>𝑖</m:t>
                          </m:r>
                        </m:sub>
                      </m:sSub>
                      <m:r>
                        <a:rPr lang="en-US" sz="2400" i="1" smtClean="0">
                          <a:latin typeface="Cambria Math" panose="02040503050406030204" pitchFamily="18" charset="0"/>
                        </a:rPr>
                        <m:t>+</m:t>
                      </m:r>
                      <m:r>
                        <a:rPr lang="en-US" sz="2400" i="1" smtClean="0">
                          <a:latin typeface="Cambria Math" panose="02040503050406030204" pitchFamily="18" charset="0"/>
                        </a:rPr>
                        <m:t>𝐶</m:t>
                      </m:r>
                      <m:r>
                        <a:rPr lang="en-US" sz="2400" i="1" smtClean="0">
                          <a:latin typeface="Cambria Math" panose="02040503050406030204" pitchFamily="18" charset="0"/>
                        </a:rPr>
                        <m:t>×</m:t>
                      </m:r>
                      <m:rad>
                        <m:radPr>
                          <m:degHide m:val="on"/>
                          <m:ctrlPr>
                            <a:rPr lang="en-US" sz="2400" i="1" smtClean="0">
                              <a:latin typeface="Cambria Math" panose="02040503050406030204" pitchFamily="18" charset="0"/>
                            </a:rPr>
                          </m:ctrlPr>
                        </m:radPr>
                        <m:deg/>
                        <m:e>
                          <m:f>
                            <m:fPr>
                              <m:ctrlPr>
                                <a:rPr lang="en-US" sz="2400" i="1" smtClean="0">
                                  <a:latin typeface="Cambria Math" panose="02040503050406030204" pitchFamily="18" charset="0"/>
                                </a:rPr>
                              </m:ctrlPr>
                            </m:fPr>
                            <m:num>
                              <m:func>
                                <m:funcPr>
                                  <m:ctrlPr>
                                    <a:rPr lang="en-US" sz="2400" i="1" smtClean="0">
                                      <a:latin typeface="Cambria Math" panose="02040503050406030204" pitchFamily="18" charset="0"/>
                                    </a:rPr>
                                  </m:ctrlPr>
                                </m:funcPr>
                                <m:fName>
                                  <m:r>
                                    <m:rPr>
                                      <m:sty m:val="p"/>
                                    </m:rPr>
                                    <a:rPr lang="en-US" sz="2400" i="1" smtClean="0">
                                      <a:latin typeface="Cambria Math" panose="02040503050406030204" pitchFamily="18" charset="0"/>
                                    </a:rPr>
                                    <m:t>ln</m:t>
                                  </m:r>
                                </m:fName>
                                <m:e>
                                  <m:r>
                                    <a:rPr lang="en-US" sz="2400" i="1" smtClean="0">
                                      <a:latin typeface="Cambria Math" panose="02040503050406030204" pitchFamily="18" charset="0"/>
                                    </a:rPr>
                                    <m:t>𝑁</m:t>
                                  </m:r>
                                </m:e>
                              </m:func>
                            </m:num>
                            <m:den>
                              <m:sSub>
                                <m:sSubPr>
                                  <m:ctrlPr>
                                    <a:rPr lang="en-US" sz="2400" i="1" smtClean="0">
                                      <a:latin typeface="Cambria Math" panose="02040503050406030204" pitchFamily="18" charset="0"/>
                                    </a:rPr>
                                  </m:ctrlPr>
                                </m:sSubPr>
                                <m:e>
                                  <m:r>
                                    <a:rPr lang="en-US" sz="2400" i="1" smtClean="0">
                                      <a:latin typeface="Cambria Math" panose="02040503050406030204" pitchFamily="18" charset="0"/>
                                    </a:rPr>
                                    <m:t>𝑛</m:t>
                                  </m:r>
                                </m:e>
                                <m:sub>
                                  <m:r>
                                    <a:rPr lang="en-US" sz="2400" i="1" smtClean="0">
                                      <a:latin typeface="Cambria Math" panose="02040503050406030204" pitchFamily="18" charset="0"/>
                                    </a:rPr>
                                    <m:t>𝑖</m:t>
                                  </m:r>
                                </m:sub>
                              </m:sSub>
                            </m:den>
                          </m:f>
                        </m:e>
                      </m:rad>
                    </m:oMath>
                  </m:oMathPara>
                </a14:m>
                <a:endParaRPr lang="en-US" sz="2400" dirty="0"/>
              </a:p>
            </p:txBody>
          </p:sp>
        </mc:Choice>
        <mc:Fallback>
          <p:sp>
            <p:nvSpPr>
              <p:cNvPr id="7" name="TextBox 6">
                <a:extLst>
                  <a:ext uri="{FF2B5EF4-FFF2-40B4-BE49-F238E27FC236}">
                    <a16:creationId xmlns:a16="http://schemas.microsoft.com/office/drawing/2014/main" id="{609B2A1C-0268-4C16-B7A9-7537ADEE52DC}"/>
                  </a:ext>
                </a:extLst>
              </p:cNvPr>
              <p:cNvSpPr txBox="1">
                <a:spLocks noRot="1" noChangeAspect="1" noMove="1" noResize="1" noEditPoints="1" noAdjustHandles="1" noChangeArrowheads="1" noChangeShapeType="1" noTextEdit="1"/>
              </p:cNvSpPr>
              <p:nvPr/>
            </p:nvSpPr>
            <p:spPr>
              <a:xfrm>
                <a:off x="4064524" y="3908708"/>
                <a:ext cx="2818614" cy="1091196"/>
              </a:xfrm>
              <a:prstGeom prst="rect">
                <a:avLst/>
              </a:prstGeom>
              <a:blipFill>
                <a:blip r:embed="rId2"/>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AFE47B28-0A99-463E-ABF4-62686505B536}"/>
              </a:ext>
            </a:extLst>
          </p:cNvPr>
          <p:cNvSpPr/>
          <p:nvPr/>
        </p:nvSpPr>
        <p:spPr>
          <a:xfrm>
            <a:off x="933254" y="609197"/>
            <a:ext cx="9653047" cy="2246769"/>
          </a:xfrm>
          <a:prstGeom prst="rect">
            <a:avLst/>
          </a:prstGeom>
        </p:spPr>
        <p:txBody>
          <a:bodyPr wrap="square">
            <a:spAutoFit/>
          </a:bodyPr>
          <a:lstStyle/>
          <a:p>
            <a:pPr marL="285750" indent="-285750">
              <a:buFont typeface="Wingdings" panose="05000000000000000000" pitchFamily="2" charset="2"/>
              <a:buChar char="Ø"/>
            </a:pPr>
            <a:r>
              <a:rPr lang="en-US" sz="2000" dirty="0"/>
              <a:t>- Confidence interval in statistics is the interval that we know the true mean is in that interval. We don't know the exact value but we're confident it is within that range.</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 The upper bound is the highest possibility in that range, it is equal or greater than the max value of the set/interval. (lowest value greater than the mean)</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Optimal Decision ---&gt; Upper Bound</a:t>
            </a:r>
          </a:p>
        </p:txBody>
      </p:sp>
    </p:spTree>
    <p:extLst>
      <p:ext uri="{BB962C8B-B14F-4D97-AF65-F5344CB8AC3E}">
        <p14:creationId xmlns:p14="http://schemas.microsoft.com/office/powerpoint/2010/main" val="177610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213CFEE8-005D-40DD-8AB4-4A26FD56F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592" y="1509611"/>
            <a:ext cx="7325342" cy="4667652"/>
          </a:xfrm>
          <a:prstGeom prst="rect">
            <a:avLst/>
          </a:prstGeom>
        </p:spPr>
      </p:pic>
      <p:sp>
        <p:nvSpPr>
          <p:cNvPr id="9" name="Rectangle 8">
            <a:extLst>
              <a:ext uri="{FF2B5EF4-FFF2-40B4-BE49-F238E27FC236}">
                <a16:creationId xmlns:a16="http://schemas.microsoft.com/office/drawing/2014/main" id="{C89E8BD4-8827-44B7-A8C1-34549C96398C}"/>
              </a:ext>
            </a:extLst>
          </p:cNvPr>
          <p:cNvSpPr/>
          <p:nvPr/>
        </p:nvSpPr>
        <p:spPr>
          <a:xfrm>
            <a:off x="1043503" y="327830"/>
            <a:ext cx="975018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UCT = MCST + UBC</a:t>
            </a:r>
          </a:p>
        </p:txBody>
      </p:sp>
    </p:spTree>
    <p:extLst>
      <p:ext uri="{BB962C8B-B14F-4D97-AF65-F5344CB8AC3E}">
        <p14:creationId xmlns:p14="http://schemas.microsoft.com/office/powerpoint/2010/main" val="1007865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84</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Cambria Math</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ADLENE BELLA</dc:creator>
  <cp:lastModifiedBy>ADLENE BELLA</cp:lastModifiedBy>
  <cp:revision>1</cp:revision>
  <dcterms:created xsi:type="dcterms:W3CDTF">2019-03-27T02:06:23Z</dcterms:created>
  <dcterms:modified xsi:type="dcterms:W3CDTF">2019-03-27T02:39:16Z</dcterms:modified>
</cp:coreProperties>
</file>