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1de9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1de9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41de9e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41de9e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41de9e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41de9e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841de9e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841de9e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841de9e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841de9e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841de9e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841de9e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841de9e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841de9e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RELIQUM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392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“автор, в рамках чего делался проект”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в проекте технологии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Замысел игры, игровой процесс и управление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добавится несколько слайдов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Окна игры и их особенности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добавится несколько слайдов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Организация карты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добавится несколько слайдов (возможно)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Игрок и его особенности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добавится несколько слайдов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к проделанной работе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добавится несколько слайдов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