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75" r:id="rId13"/>
    <p:sldId id="276" r:id="rId14"/>
    <p:sldId id="268" r:id="rId15"/>
    <p:sldId id="270" r:id="rId16"/>
    <p:sldId id="271" r:id="rId17"/>
    <p:sldId id="272" r:id="rId18"/>
    <p:sldId id="269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75541-4D26-44AC-8A2C-C1CAA17A3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62" y="46330"/>
            <a:ext cx="8637073" cy="254143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dirty="0"/>
              <a:t>Jokers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408AC1-BB8C-4D65-BA1A-6AA61297C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3" y="4170031"/>
            <a:ext cx="8637072" cy="1353947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/>
              <a:t>Created by Daniel Murtagh,</a:t>
            </a:r>
          </a:p>
          <a:p>
            <a:pPr algn="ctr"/>
            <a:r>
              <a:rPr lang="en-US" dirty="0"/>
              <a:t>Ryan Rogers,</a:t>
            </a:r>
          </a:p>
          <a:p>
            <a:pPr algn="ctr"/>
            <a:r>
              <a:rPr lang="en-US" dirty="0"/>
              <a:t>&amp; Christian Moncada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262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EA13E2-7CC2-4E0B-8B82-F60246F655C9}"/>
              </a:ext>
            </a:extLst>
          </p:cNvPr>
          <p:cNvSpPr txBox="1"/>
          <p:nvPr/>
        </p:nvSpPr>
        <p:spPr>
          <a:xfrm>
            <a:off x="844476" y="1600199"/>
            <a:ext cx="3539266" cy="4297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0" i="0" u="sng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Gameplay Testing Results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5856B37-35E4-4BC4-B396-B0C061E49897}"/>
              </a:ext>
            </a:extLst>
          </p:cNvPr>
          <p:cNvSpPr txBox="1"/>
          <p:nvPr/>
        </p:nvSpPr>
        <p:spPr>
          <a:xfrm>
            <a:off x="4924851" y="1600199"/>
            <a:ext cx="6130003" cy="4297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The 2</a:t>
            </a:r>
            <a:r>
              <a:rPr lang="en-US" baseline="30000" dirty="0"/>
              <a:t>nd</a:t>
            </a:r>
            <a:r>
              <a:rPr lang="en-US" dirty="0"/>
              <a:t> round of testing consisted of another 10 random people playing through one round of the game</a:t>
            </a:r>
          </a:p>
          <a:p>
            <a:pPr marL="34290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At the time of 2</a:t>
            </a:r>
            <a:r>
              <a:rPr lang="en-US" baseline="30000" dirty="0"/>
              <a:t>nd</a:t>
            </a:r>
            <a:r>
              <a:rPr lang="en-US" dirty="0"/>
              <a:t> round testing there was an update to the UI, multiple round counter and winnings-per-day counter, Settings Screen, and functioning Exit button  </a:t>
            </a:r>
          </a:p>
          <a:p>
            <a:pPr marL="34290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Additional questions were added to the game survey addressing the changes to the game</a:t>
            </a:r>
          </a:p>
          <a:p>
            <a:pPr marL="34290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Missing from 2</a:t>
            </a:r>
            <a:r>
              <a:rPr lang="en-US" baseline="30000" dirty="0"/>
              <a:t>nd</a:t>
            </a:r>
            <a:r>
              <a:rPr lang="en-US" dirty="0"/>
              <a:t> round testing was:</a:t>
            </a:r>
          </a:p>
          <a:p>
            <a:pPr marL="228600" lvl="1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 dirty="0"/>
              <a:t>	Marked Card Mechanics </a:t>
            </a:r>
          </a:p>
          <a:p>
            <a:pPr marL="228600" lvl="1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9833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75D3DD-F6BC-4E03-BC45-B8A86E347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592" y="321734"/>
            <a:ext cx="4569983" cy="29051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4CC67B1-E6C6-411D-A859-022BF8985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229" y="3631096"/>
            <a:ext cx="4480708" cy="276056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32D475-64ED-4E25-B2C9-755F28572E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034" y="636644"/>
            <a:ext cx="5426764" cy="544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210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EA13E2-7CC2-4E0B-8B82-F60246F655C9}"/>
              </a:ext>
            </a:extLst>
          </p:cNvPr>
          <p:cNvSpPr txBox="1"/>
          <p:nvPr/>
        </p:nvSpPr>
        <p:spPr>
          <a:xfrm>
            <a:off x="844476" y="1600199"/>
            <a:ext cx="3539266" cy="4297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0" i="0" u="sng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Gameplay Testing Results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5856B37-35E4-4BC4-B396-B0C061E49897}"/>
              </a:ext>
            </a:extLst>
          </p:cNvPr>
          <p:cNvSpPr txBox="1"/>
          <p:nvPr/>
        </p:nvSpPr>
        <p:spPr>
          <a:xfrm>
            <a:off x="4924851" y="1600199"/>
            <a:ext cx="6130003" cy="4297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00050" indent="-28575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The 3</a:t>
            </a:r>
            <a:r>
              <a:rPr lang="en-US" baseline="30000" dirty="0"/>
              <a:t>rd</a:t>
            </a:r>
            <a:r>
              <a:rPr lang="en-US" dirty="0"/>
              <a:t> Round testing consisted of another 10 random trials with a questionnaire at the end consisting of 10 questions</a:t>
            </a:r>
          </a:p>
          <a:p>
            <a:pPr marL="400050" indent="-28575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 During this round of testing, the UI was changed in terms of font, button placement, and background image </a:t>
            </a:r>
          </a:p>
          <a:p>
            <a:pPr marL="400050" indent="-28575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 As well as an added difficulty option, to add an element of challenge </a:t>
            </a:r>
          </a:p>
          <a:p>
            <a:pPr marL="400050" indent="-28575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It was decided that the Marked Card mechanic would not be included in the final version</a:t>
            </a:r>
          </a:p>
          <a:p>
            <a:pPr marL="228600" lvl="1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84999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1A7E5D-5C5D-4988-88E8-1EA122678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322" y="207543"/>
            <a:ext cx="6083444" cy="57166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37D47E-EEA1-4418-8FEB-EAF2F37C6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469" y="39947"/>
            <a:ext cx="5675343" cy="33033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93AC89-2486-4899-B3BE-E350997323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468" y="3474720"/>
            <a:ext cx="5675343" cy="334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178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8D61D-5C50-4F7F-9EBC-260627F37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1D472-E2F7-410D-AE8C-6BC1774D05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DB4D4-5BA1-4288-A29D-CE5B6BCBFA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99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8D61D-5C50-4F7F-9EBC-260627F37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1D472-E2F7-410D-AE8C-6BC1774D05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DB4D4-5BA1-4288-A29D-CE5B6BCBFA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51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8D61D-5C50-4F7F-9EBC-260627F37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Game Mechanics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1D472-E2F7-410D-AE8C-6BC1774D05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DB4D4-5BA1-4288-A29D-CE5B6BCBFA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357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8D61D-5C50-4F7F-9EBC-260627F37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Game Mechanics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1D472-E2F7-410D-AE8C-6BC1774D05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DB4D4-5BA1-4288-A29D-CE5B6BCBFA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816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BFB9D-5988-41BF-B097-5276F3F78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41DFC-C96C-4584-B578-8E99B0C9FA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2FECB-06C3-4675-8FF5-8DD9732197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90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BFB9D-5988-41BF-B097-5276F3F78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41DFC-C96C-4584-B578-8E99B0C9FA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2FECB-06C3-4675-8FF5-8DD9732197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47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A0020A-15AA-444A-BC05-9F0B94A6C558}"/>
              </a:ext>
            </a:extLst>
          </p:cNvPr>
          <p:cNvSpPr txBox="1"/>
          <p:nvPr/>
        </p:nvSpPr>
        <p:spPr>
          <a:xfrm>
            <a:off x="1528175" y="789140"/>
            <a:ext cx="925673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Introduction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Daniel, Ryan and Christian are seniors in the School of Computer Science &amp; Engineering @ Sacred Heart University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Daniel is a Game Design major, Ryan is a Computer Science major, and Christian is an IT major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For our Capstone Project, we have decided to create a PC-based card game based on the popular casino game Blackjack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Our game is called Jokers!</a:t>
            </a:r>
          </a:p>
        </p:txBody>
      </p:sp>
    </p:spTree>
    <p:extLst>
      <p:ext uri="{BB962C8B-B14F-4D97-AF65-F5344CB8AC3E}">
        <p14:creationId xmlns:p14="http://schemas.microsoft.com/office/powerpoint/2010/main" val="35144004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BFB9D-5988-41BF-B097-5276F3F78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41DFC-C96C-4584-B578-8E99B0C9FA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2FECB-06C3-4675-8FF5-8DD9732197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19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A0020A-15AA-444A-BC05-9F0B94A6C558}"/>
              </a:ext>
            </a:extLst>
          </p:cNvPr>
          <p:cNvSpPr txBox="1"/>
          <p:nvPr/>
        </p:nvSpPr>
        <p:spPr>
          <a:xfrm>
            <a:off x="1528175" y="789140"/>
            <a:ext cx="925673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What is Jokers?</a:t>
            </a:r>
          </a:p>
          <a:p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Jokers is a Blackjack-based casino game where you play as the dealer, rather than a player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You have control over the cards in the deck and can decide who gets what card!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You do this through a variety of card shuffling mechanics and by dealing select cards in the deck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Your objective is to make sure the other players bust or for you, the dealer to get the closest-to or exactly 21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And to make sure the casino turns a profit by day’s end…</a:t>
            </a:r>
          </a:p>
        </p:txBody>
      </p:sp>
    </p:spTree>
    <p:extLst>
      <p:ext uri="{BB962C8B-B14F-4D97-AF65-F5344CB8AC3E}">
        <p14:creationId xmlns:p14="http://schemas.microsoft.com/office/powerpoint/2010/main" val="2419109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A0020A-15AA-444A-BC05-9F0B94A6C558}"/>
              </a:ext>
            </a:extLst>
          </p:cNvPr>
          <p:cNvSpPr txBox="1"/>
          <p:nvPr/>
        </p:nvSpPr>
        <p:spPr>
          <a:xfrm>
            <a:off x="1528175" y="789140"/>
            <a:ext cx="925673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What makes this game unique?</a:t>
            </a:r>
          </a:p>
          <a:p>
            <a:endParaRPr lang="en-US" sz="28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Use of AI to make player bots play to win and increase difficulty as more rounds are won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Multiple card shuffling mechanics, simulating that of an actual casino dealer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A new user interface than that of a traditional virtual card games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Provides a different and strategic way of learning and playing Blackjack</a:t>
            </a:r>
          </a:p>
        </p:txBody>
      </p:sp>
    </p:spTree>
    <p:extLst>
      <p:ext uri="{BB962C8B-B14F-4D97-AF65-F5344CB8AC3E}">
        <p14:creationId xmlns:p14="http://schemas.microsoft.com/office/powerpoint/2010/main" val="240358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1FC736B-FA11-4A50-8126-5519562B76FA}"/>
              </a:ext>
            </a:extLst>
          </p:cNvPr>
          <p:cNvSpPr txBox="1"/>
          <p:nvPr/>
        </p:nvSpPr>
        <p:spPr>
          <a:xfrm>
            <a:off x="2066794" y="1590806"/>
            <a:ext cx="2354894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b="1" u="sng" dirty="0"/>
              <a:t>The Story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EF0529-43D0-4EC8-ACEB-592DFD188232}"/>
              </a:ext>
            </a:extLst>
          </p:cNvPr>
          <p:cNvSpPr txBox="1"/>
          <p:nvPr/>
        </p:nvSpPr>
        <p:spPr>
          <a:xfrm>
            <a:off x="1286005" y="2958870"/>
            <a:ext cx="9619989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You are a card dealer working at a lousy casino called the Joker’s Casino on the strip in beautiful Las Vegas, Nevada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Unfortunately, you are struggling to make ends meet for your family and your Bulgarian stripper wife (Yikes!)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only way for you and the casino to make some money is to cheat your patrons in a good </a:t>
            </a:r>
            <a:r>
              <a:rPr lang="en-US" sz="2400" dirty="0" err="1"/>
              <a:t>ol</a:t>
            </a:r>
            <a:r>
              <a:rPr lang="en-US" sz="2400" dirty="0"/>
              <a:t>’ game of Blackjack… </a:t>
            </a:r>
          </a:p>
        </p:txBody>
      </p:sp>
    </p:spTree>
    <p:extLst>
      <p:ext uri="{BB962C8B-B14F-4D97-AF65-F5344CB8AC3E}">
        <p14:creationId xmlns:p14="http://schemas.microsoft.com/office/powerpoint/2010/main" val="922594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8B591B-3970-43BC-A4E6-9AAAEAE1BF92}"/>
              </a:ext>
            </a:extLst>
          </p:cNvPr>
          <p:cNvSpPr txBox="1"/>
          <p:nvPr/>
        </p:nvSpPr>
        <p:spPr>
          <a:xfrm>
            <a:off x="1452616" y="962902"/>
            <a:ext cx="4176384" cy="23808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u="sng" cap="all">
                <a:latin typeface="+mj-lt"/>
                <a:ea typeface="+mj-ea"/>
                <a:cs typeface="+mj-cs"/>
              </a:rPr>
              <a:t>Artwork and Gameplay Visuals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6AB6A4CC-7BBD-4295-B241-CC0189BA86F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107670"/>
            <a:ext cx="5593789" cy="456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49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124950B-E588-403F-9F9A-D5187CDC90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670" r="-2" b="33788"/>
          <a:stretch/>
        </p:blipFill>
        <p:spPr>
          <a:xfrm>
            <a:off x="729879" y="643466"/>
            <a:ext cx="3105468" cy="26246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F522E2-FA4F-443A-843A-3545E161EE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613" r="-1" b="24766"/>
          <a:stretch/>
        </p:blipFill>
        <p:spPr>
          <a:xfrm>
            <a:off x="4565119" y="643466"/>
            <a:ext cx="3100285" cy="26246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77360C8-E079-4951-933A-B02729B387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404" r="-1" b="29184"/>
          <a:stretch/>
        </p:blipFill>
        <p:spPr>
          <a:xfrm>
            <a:off x="8371673" y="643466"/>
            <a:ext cx="3113950" cy="26246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FD4C91-662C-47FD-8C44-A5AC6A2ECAE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4475" r="-1" b="17904"/>
          <a:stretch/>
        </p:blipFill>
        <p:spPr>
          <a:xfrm>
            <a:off x="732469" y="3589863"/>
            <a:ext cx="3100287" cy="26246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79120E7-1F2D-4E22-AC25-065E396CBFD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1949" r="-1" b="20639"/>
          <a:stretch/>
        </p:blipFill>
        <p:spPr>
          <a:xfrm>
            <a:off x="4546820" y="3589863"/>
            <a:ext cx="3136885" cy="26439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547711-7D54-49ED-83D9-5D2A5CFB47B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2761" r="-2" b="19487"/>
          <a:stretch/>
        </p:blipFill>
        <p:spPr>
          <a:xfrm>
            <a:off x="8371357" y="3589863"/>
            <a:ext cx="3114580" cy="264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12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EA13E2-7CC2-4E0B-8B82-F60246F655C9}"/>
              </a:ext>
            </a:extLst>
          </p:cNvPr>
          <p:cNvSpPr txBox="1"/>
          <p:nvPr/>
        </p:nvSpPr>
        <p:spPr>
          <a:xfrm>
            <a:off x="844476" y="1600199"/>
            <a:ext cx="3539266" cy="4297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0" i="0" u="sng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Gameplay Testing Results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5856B37-35E4-4BC4-B396-B0C061E49897}"/>
              </a:ext>
            </a:extLst>
          </p:cNvPr>
          <p:cNvSpPr txBox="1"/>
          <p:nvPr/>
        </p:nvSpPr>
        <p:spPr>
          <a:xfrm>
            <a:off x="4924851" y="1600199"/>
            <a:ext cx="6130003" cy="4297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The initial round of testing consisted of 10 random people playing through one round of the game</a:t>
            </a:r>
          </a:p>
          <a:p>
            <a:pPr marL="34290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At the time of initial testing,  the card shuffling mechanics were ready and most of the user interface</a:t>
            </a:r>
          </a:p>
          <a:p>
            <a:pPr marL="34290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Missing from initial testing was:</a:t>
            </a:r>
          </a:p>
          <a:p>
            <a:pPr marL="228600" lvl="1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 dirty="0"/>
              <a:t>	Marked Card Mechanics </a:t>
            </a:r>
          </a:p>
          <a:p>
            <a:pPr marL="228600" lvl="1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 dirty="0"/>
              <a:t>	Settings Screen</a:t>
            </a:r>
          </a:p>
          <a:p>
            <a:pPr marL="228600" lvl="1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 dirty="0"/>
              <a:t>	Functioning Exit button</a:t>
            </a:r>
          </a:p>
          <a:p>
            <a:pPr marL="228600" lvl="1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 dirty="0"/>
              <a:t>	Multiple rounds</a:t>
            </a:r>
          </a:p>
          <a:p>
            <a:pPr marL="228600" lvl="1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 dirty="0"/>
              <a:t>	Winnings-per-day counter</a:t>
            </a:r>
          </a:p>
        </p:txBody>
      </p:sp>
    </p:spTree>
    <p:extLst>
      <p:ext uri="{BB962C8B-B14F-4D97-AF65-F5344CB8AC3E}">
        <p14:creationId xmlns:p14="http://schemas.microsoft.com/office/powerpoint/2010/main" val="231509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6EE2A9D-53AF-41F2-9D1D-363347095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310" y="321734"/>
            <a:ext cx="4282547" cy="29051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223D437-7A71-41EF-866A-DB7626A43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722" y="3631096"/>
            <a:ext cx="4233722" cy="2760560"/>
          </a:xfrm>
          <a:prstGeom prst="rect">
            <a:avLst/>
          </a:prstGeom>
        </p:spPr>
      </p:pic>
      <p:sp>
        <p:nvSpPr>
          <p:cNvPr id="18" name="Rectangle 8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B2549A-9733-47A2-A698-36D7C34E6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034" y="1457327"/>
            <a:ext cx="5426764" cy="379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9080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506</Words>
  <Application>Microsoft Office PowerPoint</Application>
  <PresentationFormat>Widescreen</PresentationFormat>
  <Paragraphs>57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Gill Sans MT</vt:lpstr>
      <vt:lpstr>Gallery</vt:lpstr>
      <vt:lpstr>Jokers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AI</vt:lpstr>
      <vt:lpstr>AI</vt:lpstr>
      <vt:lpstr>Game Mechanics</vt:lpstr>
      <vt:lpstr>Game Mechanics</vt:lpstr>
      <vt:lpstr>UI</vt:lpstr>
      <vt:lpstr>UI</vt:lpstr>
      <vt:lpstr>UI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Jokers</dc:title>
  <dc:creator>Moncada, Christian D.</dc:creator>
  <cp:lastModifiedBy>Christian Moncada</cp:lastModifiedBy>
  <cp:revision>17</cp:revision>
  <dcterms:created xsi:type="dcterms:W3CDTF">2019-03-21T19:42:59Z</dcterms:created>
  <dcterms:modified xsi:type="dcterms:W3CDTF">2019-04-09T23:41:13Z</dcterms:modified>
</cp:coreProperties>
</file>