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9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62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08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1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53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99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20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02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8B93-FE32-498F-9499-C37012E3ACF8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7565-ED7A-4B75-9414-83BD43B76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2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2805" y="2140884"/>
            <a:ext cx="11189616" cy="4900940"/>
          </a:xfrm>
        </p:spPr>
        <p:txBody>
          <a:bodyPr>
            <a:noAutofit/>
          </a:bodyPr>
          <a:lstStyle/>
          <a:p>
            <a:r>
              <a:rPr lang="ru-RU" b="1" dirty="0" smtClean="0"/>
              <a:t>Сверстайте сайт по заданному схематичному изображению в соответствии с вариантом. </a:t>
            </a:r>
          </a:p>
          <a:p>
            <a:r>
              <a:rPr lang="ru-RU" b="1" dirty="0" smtClean="0"/>
              <a:t>Шапку и футер выполните по собственному усмотрению. </a:t>
            </a:r>
          </a:p>
          <a:p>
            <a:r>
              <a:rPr lang="ru-RU" b="1" dirty="0" smtClean="0"/>
              <a:t>Блоки заполните контентом (текст, изображения) и задайте им некоторый цвет фона для визуализации их положения. Их размер может быть немного изменен при необходимости. </a:t>
            </a:r>
          </a:p>
          <a:p>
            <a:r>
              <a:rPr lang="ru-RU" b="1" dirty="0" smtClean="0"/>
              <a:t>В меню поместите набор ссылок.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52946" y="641023"/>
            <a:ext cx="2249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Задание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881827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Office PowerPoint</Application>
  <PresentationFormat>Широкоэкранный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2</cp:revision>
  <dcterms:created xsi:type="dcterms:W3CDTF">2019-11-07T15:56:38Z</dcterms:created>
  <dcterms:modified xsi:type="dcterms:W3CDTF">2019-11-07T16:09:34Z</dcterms:modified>
</cp:coreProperties>
</file>