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7" r:id="rId1"/>
  </p:sldMasterIdLst>
  <p:sldIdLst>
    <p:sldId id="261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8" r:id="rId10"/>
    <p:sldId id="275" r:id="rId11"/>
    <p:sldId id="274" r:id="rId12"/>
    <p:sldId id="273" r:id="rId13"/>
    <p:sldId id="272" r:id="rId14"/>
    <p:sldId id="276" r:id="rId15"/>
    <p:sldId id="279" r:id="rId16"/>
    <p:sldId id="277" r:id="rId17"/>
    <p:sldId id="278" r:id="rId18"/>
    <p:sldId id="282" r:id="rId19"/>
    <p:sldId id="280" r:id="rId20"/>
    <p:sldId id="281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BB37-67E1-420F-B488-3DE93FA3DF1F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10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AB5F-78EB-45CA-9E26-D1BAA0AA6EEC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576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AB5F-78EB-45CA-9E26-D1BAA0AA6EEC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924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AB5F-78EB-45CA-9E26-D1BAA0AA6EEC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640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AB5F-78EB-45CA-9E26-D1BAA0AA6EEC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34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AB5F-78EB-45CA-9E26-D1BAA0AA6EEC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85566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AB5F-78EB-45CA-9E26-D1BAA0AA6EEC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793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6382-B15D-466F-9E7D-0603461872B7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54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72AE-FC7B-40BA-8844-0693A2434617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3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C8D-9508-4A2C-8FBC-4C089BA52EE5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2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C89-C29A-4D79-B5A1-1F424905E9A1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C248-0691-4AB1-BB8B-882D656FF160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0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4B09-E178-460F-B46D-023FA9745608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6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2E06-21B3-4A3D-A6C8-F0DFEB8AB04D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1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CC01-41FD-4607-B8B1-976991065B2D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9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0A7-C153-476A-BA27-5BE657EA7C21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9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C2EC-F3EA-4AFE-88D7-51A6BBFDBA8B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7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F2EAB5F-78EB-45CA-9E26-D1BAA0AA6EEC}" type="datetimeFigureOut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97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  <p:sldLayoutId id="214748396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16639" y="4079421"/>
            <a:ext cx="6758721" cy="1691640"/>
          </a:xfrm>
        </p:spPr>
        <p:txBody>
          <a:bodyPr>
            <a:normAutofit/>
          </a:bodyPr>
          <a:lstStyle/>
          <a:p>
            <a:pPr marL="540385"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ea typeface="GOST type B"/>
              </a:rPr>
              <a:t>Студент                                   	              Ларьков С.Е.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GOST type B"/>
            </a:endParaRPr>
          </a:p>
          <a:p>
            <a:pPr marL="540385"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ea typeface="GOST type B"/>
              </a:rPr>
              <a:t>Руководитель                   	            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GOST type B"/>
              </a:rPr>
              <a:t>       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ea typeface="GOST type B"/>
              </a:rPr>
              <a:t>Артюхина Д.Д.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b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Старый Оскол,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261872" y="103413"/>
            <a:ext cx="9418320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3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ru-RU" sz="1800" spc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1800" spc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spc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Старооскольский</a:t>
            </a:r>
            <a:r>
              <a:rPr lang="ru-RU" sz="1800" spc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технологический институт им. А.А. </a:t>
            </a:r>
            <a:r>
              <a:rPr lang="ru-RU" sz="1800" spc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Угарова</a:t>
            </a:r>
            <a:r>
              <a:rPr lang="ru-RU" sz="1800" spc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(филиал) федерального государственного автономного образовательного учреждения высшего образования «Национальный исследовательский технологический университет «</a:t>
            </a:r>
            <a:r>
              <a:rPr lang="ru-RU" sz="1800" spc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МИСиС</a:t>
            </a:r>
            <a:r>
              <a:rPr lang="ru-RU" sz="1800" spc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ru-RU" sz="1800" spc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spc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Оскольский политехнический колледж</a:t>
            </a:r>
          </a:p>
          <a:p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261872" y="2387781"/>
            <a:ext cx="9418320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3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ru-RU" sz="1800" spc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br>
              <a:rPr lang="ru-RU" sz="1800" spc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spc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Тема: «Создание веб-сервиса музыкальные композиции»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24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C4502-13F4-DBC3-DD9C-3AA7524D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 сайта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39B2091-0F9B-AB9F-3828-A5D7DC2FC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375699"/>
            <a:ext cx="7096418" cy="3614738"/>
          </a:xfrm>
        </p:spPr>
      </p:pic>
    </p:spTree>
    <p:extLst>
      <p:ext uri="{BB962C8B-B14F-4D97-AF65-F5344CB8AC3E}">
        <p14:creationId xmlns:p14="http://schemas.microsoft.com/office/powerpoint/2010/main" val="189159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F5673-E801-36C8-532D-14C317BA2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91" y="142694"/>
            <a:ext cx="8534400" cy="1507067"/>
          </a:xfrm>
        </p:spPr>
        <p:txBody>
          <a:bodyPr/>
          <a:lstStyle/>
          <a:p>
            <a:r>
              <a:rPr lang="ru-RU" dirty="0"/>
              <a:t>Страница загрузки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E58CEA-DD51-6D4F-5C19-2903AA7F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EE1DA4-80E8-C4E1-6489-FBD0BAFBC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167" y="2613723"/>
            <a:ext cx="7356503" cy="374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78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6AA41-61EE-022A-FED7-A75D64D7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388" y="495777"/>
            <a:ext cx="9044083" cy="1507067"/>
          </a:xfrm>
        </p:spPr>
        <p:txBody>
          <a:bodyPr/>
          <a:lstStyle/>
          <a:p>
            <a:r>
              <a:rPr lang="ru-RU" dirty="0"/>
              <a:t>Оповещение об успехе 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C0E5E2-5120-E1FA-5EDF-6A06341B3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E94829-F63E-A1B9-114F-DBFFDC916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" y="2918882"/>
            <a:ext cx="7286257" cy="371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90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E2655-56CC-E4BE-DCAC-551FB5B56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04" y="575291"/>
            <a:ext cx="8534400" cy="1507067"/>
          </a:xfrm>
        </p:spPr>
        <p:txBody>
          <a:bodyPr/>
          <a:lstStyle/>
          <a:p>
            <a:r>
              <a:rPr lang="ru-RU" dirty="0"/>
              <a:t>Список доступных аудио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B43C912-EC18-D9B2-93BE-188F0258C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5582" y="3023483"/>
            <a:ext cx="7096418" cy="3614738"/>
          </a:xfrm>
        </p:spPr>
      </p:pic>
    </p:spTree>
    <p:extLst>
      <p:ext uri="{BB962C8B-B14F-4D97-AF65-F5344CB8AC3E}">
        <p14:creationId xmlns:p14="http://schemas.microsoft.com/office/powerpoint/2010/main" val="11210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1AFCA-56F0-65CC-3C61-BB1CC34B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Панель администрирования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38FFD89-7B39-3C67-393B-7E67C55D5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204" y="685800"/>
            <a:ext cx="7096418" cy="3614738"/>
          </a:xfrm>
        </p:spPr>
      </p:pic>
    </p:spTree>
    <p:extLst>
      <p:ext uri="{BB962C8B-B14F-4D97-AF65-F5344CB8AC3E}">
        <p14:creationId xmlns:p14="http://schemas.microsoft.com/office/powerpoint/2010/main" val="683552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9DDEB-FA82-3C61-032F-90BDC3EB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просмотра пользователей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A58EC0C-0A09-2E23-8CE8-007D95771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204" y="685800"/>
            <a:ext cx="7096418" cy="3614738"/>
          </a:xfrm>
        </p:spPr>
      </p:pic>
    </p:spTree>
    <p:extLst>
      <p:ext uri="{BB962C8B-B14F-4D97-AF65-F5344CB8AC3E}">
        <p14:creationId xmlns:p14="http://schemas.microsoft.com/office/powerpoint/2010/main" val="2969322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41B7F-2DAC-BF86-BD98-1BC05D7E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данных пользователя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E5E5435-6B21-CEF6-8CB4-42C917D94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204" y="685800"/>
            <a:ext cx="7096418" cy="3614738"/>
          </a:xfrm>
        </p:spPr>
      </p:pic>
    </p:spTree>
    <p:extLst>
      <p:ext uri="{BB962C8B-B14F-4D97-AF65-F5344CB8AC3E}">
        <p14:creationId xmlns:p14="http://schemas.microsoft.com/office/powerpoint/2010/main" val="254613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A12C0-78F6-F4FA-6E41-18700CB8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Измененный список пользователей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32C73AC-54D5-726C-835C-08B0C8FC3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204" y="685800"/>
            <a:ext cx="7096418" cy="3614738"/>
          </a:xfrm>
        </p:spPr>
      </p:pic>
    </p:spTree>
    <p:extLst>
      <p:ext uri="{BB962C8B-B14F-4D97-AF65-F5344CB8AC3E}">
        <p14:creationId xmlns:p14="http://schemas.microsoft.com/office/powerpoint/2010/main" val="3680470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9784CB-69B4-1421-546F-DB86D083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229" y="646852"/>
            <a:ext cx="8534400" cy="1507067"/>
          </a:xfrm>
        </p:spPr>
        <p:txBody>
          <a:bodyPr/>
          <a:lstStyle/>
          <a:p>
            <a:r>
              <a:rPr lang="ru-RU" dirty="0"/>
              <a:t>Страница удаления аудио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6F92C40-21C6-0E54-2E2A-5BF065787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2203"/>
          <a:stretch/>
        </p:blipFill>
        <p:spPr>
          <a:xfrm>
            <a:off x="746686" y="2879071"/>
            <a:ext cx="10499456" cy="3091069"/>
          </a:xfrm>
        </p:spPr>
      </p:pic>
    </p:spTree>
    <p:extLst>
      <p:ext uri="{BB962C8B-B14F-4D97-AF65-F5344CB8AC3E}">
        <p14:creationId xmlns:p14="http://schemas.microsoft.com/office/powerpoint/2010/main" val="888304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00525-1CFF-998A-324C-0C126CF9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Изменённый список аудио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B5ECEC-AD03-70A8-1D56-8557DB0A3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204" y="685800"/>
            <a:ext cx="7096418" cy="3614738"/>
          </a:xfrm>
        </p:spPr>
      </p:pic>
    </p:spTree>
    <p:extLst>
      <p:ext uri="{BB962C8B-B14F-4D97-AF65-F5344CB8AC3E}">
        <p14:creationId xmlns:p14="http://schemas.microsoft.com/office/powerpoint/2010/main" val="141719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3440" y="5124467"/>
            <a:ext cx="8534400" cy="150706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5001" y="979999"/>
            <a:ext cx="8534400" cy="3615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на тему "Разработка веб-сервиса музыкальных композиций" является актуальной, так как в современном цифровом мире все больше людей предпочитают получать доступ к музыкальным композициям онлайн. Существующие веб-сервисы предоставляют различные возможности для прослушивания музыки, но нередко они не удовлетворяют полностью потребности пользователей в удобной и надежной платформе.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227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8C34F-1255-35DC-0F45-560A3873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с доступными аудио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0A9618E-39FB-6B21-5F63-9DD238CC0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7377" y="733508"/>
            <a:ext cx="7096418" cy="3614738"/>
          </a:xfrm>
        </p:spPr>
      </p:pic>
    </p:spTree>
    <p:extLst>
      <p:ext uri="{BB962C8B-B14F-4D97-AF65-F5344CB8AC3E}">
        <p14:creationId xmlns:p14="http://schemas.microsoft.com/office/powerpoint/2010/main" val="1757582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984" y="685800"/>
            <a:ext cx="8399628" cy="36152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данной курсовой работы было успешно разработано веб-приложение, позволяющее пользователям загружать аудио файлы и наслаждаться их прослушиванием онлайн. </a:t>
            </a:r>
          </a:p>
          <a:p>
            <a:pPr marL="0" indent="0">
              <a:buNone/>
            </a:pPr>
            <a:r>
              <a:rPr lang="ru-RU" sz="3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разработки были успешно выполнены все поставленные задачи. Доступ к необходимой информации был обеспечен, а веб-приложение содержит достаточное количество данных для демонстрации его функциональности. Безопасная передача данных также была обеспечена, чтобы пользователи могли чувствовать себя защищенными при использовании сервиса.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01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8754" y="4789482"/>
            <a:ext cx="8677923" cy="150706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48754" y="863601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 данной курсовой работы заключается в разработке веб-сервиса, который позволит пользователям загружать аудио файлы и прослушивать их онлайн. Главной задачей проекта является создание удобного и интуитивно понятного интерфейса, который обеспечит пользователям максимальный комфорт при покупке и прослушивании музыки.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863601"/>
            <a:ext cx="8534400" cy="3615267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ru-RU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функционала, позволяющего добавлять новых сотрудников в веб-сервис музыкальных композиций.</a:t>
            </a:r>
          </a:p>
          <a:p>
            <a:pPr algn="l">
              <a:buFont typeface="+mj-lt"/>
              <a:buAutoNum type="arabicPeriod"/>
            </a:pPr>
            <a:r>
              <a:rPr lang="ru-RU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системы вводных тестирований для сотрудников на испытательном сроке.</a:t>
            </a:r>
          </a:p>
          <a:p>
            <a:pPr algn="l">
              <a:buFont typeface="+mj-lt"/>
              <a:buAutoNum type="arabicPeriod"/>
            </a:pPr>
            <a:r>
              <a:rPr lang="ru-RU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психологических тестирований для оценки сотрудников.</a:t>
            </a:r>
          </a:p>
          <a:p>
            <a:pPr algn="l">
              <a:buFont typeface="+mj-lt"/>
              <a:buAutoNum type="arabicPeriod"/>
            </a:pPr>
            <a:r>
              <a:rPr lang="ru-RU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тестирования для повышения в должности.</a:t>
            </a:r>
          </a:p>
          <a:p>
            <a:pPr algn="l">
              <a:buFont typeface="+mj-lt"/>
              <a:buAutoNum type="arabicPeriod"/>
            </a:pPr>
            <a:r>
              <a:rPr lang="ru-RU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доступа сотрудников к необходимой информации через веб-сервис.</a:t>
            </a:r>
          </a:p>
          <a:p>
            <a:pPr algn="l">
              <a:buFont typeface="+mj-lt"/>
              <a:buAutoNum type="arabicPeriod"/>
            </a:pPr>
            <a:r>
              <a:rPr lang="ru-RU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веб-приложения достаточным объемом данных, чтобы продемонстрировать его работоспособность и эффективность.</a:t>
            </a:r>
          </a:p>
          <a:p>
            <a:pPr algn="l">
              <a:buFont typeface="+mj-lt"/>
              <a:buAutoNum type="arabicPeriod"/>
            </a:pPr>
            <a:r>
              <a:rPr lang="ru-RU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безопасной передачи данных между сотрудниками и веб-сервисом.</a:t>
            </a:r>
          </a:p>
        </p:txBody>
      </p:sp>
    </p:spTree>
    <p:extLst>
      <p:ext uri="{BB962C8B-B14F-4D97-AF65-F5344CB8AC3E}">
        <p14:creationId xmlns:p14="http://schemas.microsoft.com/office/powerpoint/2010/main" val="24033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 предмет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исследования: веб-сервис музыкальные композиции</a:t>
            </a:r>
          </a:p>
          <a:p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исследования: веб-приложение для загрузки и прослушивания аудио-файлов в Интернете.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886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потоков входных и выходных данных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D3E157F-ACFF-65B6-097B-04F5C89F3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68D4A1-A754-19F0-9B73-78C69E7B7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1" y="685800"/>
            <a:ext cx="8534400" cy="3669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612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базы данных</a:t>
            </a: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D8B3D163-C247-466D-0224-D26F9BBF9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445" y="685800"/>
            <a:ext cx="7131935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32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структура</a:t>
            </a: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D301D3A0-AEE4-20A6-7451-9C4918C05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88" y="685800"/>
            <a:ext cx="7842449" cy="3614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718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923" y="2652895"/>
            <a:ext cx="9692640" cy="142892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Демонстрация программного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02187548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205</TotalTime>
  <Words>375</Words>
  <Application>Microsoft Office PowerPoint</Application>
  <PresentationFormat>Широкоэкранный</PresentationFormat>
  <Paragraphs>39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Times New Roman</vt:lpstr>
      <vt:lpstr>Wingdings 3</vt:lpstr>
      <vt:lpstr>Сектор</vt:lpstr>
      <vt:lpstr>Презентация PowerPoint</vt:lpstr>
      <vt:lpstr>Актуальность</vt:lpstr>
      <vt:lpstr>Цель</vt:lpstr>
      <vt:lpstr>Задачи</vt:lpstr>
      <vt:lpstr>Объект и предмет исследования</vt:lpstr>
      <vt:lpstr>Диаграмма потоков входных и выходных данных</vt:lpstr>
      <vt:lpstr>Схема базы данных</vt:lpstr>
      <vt:lpstr>Физическая структура</vt:lpstr>
      <vt:lpstr>Демонстрация программного приложения</vt:lpstr>
      <vt:lpstr>Главная страница сайта </vt:lpstr>
      <vt:lpstr>Страница загрузки</vt:lpstr>
      <vt:lpstr>Оповещение об успехе операции</vt:lpstr>
      <vt:lpstr>Список доступных аудио</vt:lpstr>
      <vt:lpstr>Панель администрирования</vt:lpstr>
      <vt:lpstr>Страница просмотра пользователей</vt:lpstr>
      <vt:lpstr>Редактирование данных пользователя</vt:lpstr>
      <vt:lpstr>Измененный список пользователей</vt:lpstr>
      <vt:lpstr>Страница удаления аудио</vt:lpstr>
      <vt:lpstr>Изменённый список аудио</vt:lpstr>
      <vt:lpstr>Страница с доступными аудио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Ларьков Семен Евгеньевич</cp:lastModifiedBy>
  <cp:revision>9</cp:revision>
  <dcterms:created xsi:type="dcterms:W3CDTF">2021-12-21T07:49:02Z</dcterms:created>
  <dcterms:modified xsi:type="dcterms:W3CDTF">2023-06-05T20:21:31Z</dcterms:modified>
</cp:coreProperties>
</file>