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8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5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4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4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9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1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78DB-2CC1-4E18-9A11-34776C26F5E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ADDC-F7F7-453E-8157-E9387A9A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1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9199" y="-369508"/>
            <a:ext cx="9448800" cy="1825096"/>
          </a:xfrm>
        </p:spPr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B</a:t>
            </a:r>
            <a:r>
              <a:rPr lang="en-IN" dirty="0" smtClean="0"/>
              <a:t>OARD </a:t>
            </a:r>
            <a:r>
              <a:rPr lang="en-IN" dirty="0" smtClean="0">
                <a:solidFill>
                  <a:schemeClr val="accent6"/>
                </a:solidFill>
              </a:rPr>
              <a:t>I</a:t>
            </a:r>
            <a:r>
              <a:rPr lang="en-IN" dirty="0" smtClean="0"/>
              <a:t>nfinity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813104"/>
            <a:ext cx="9448800" cy="4653009"/>
          </a:xfrm>
        </p:spPr>
        <p:txBody>
          <a:bodyPr>
            <a:normAutofit/>
          </a:bodyPr>
          <a:lstStyle/>
          <a:p>
            <a:r>
              <a:rPr lang="en-IN" dirty="0" smtClean="0"/>
              <a:t>A Project of   </a:t>
            </a:r>
            <a:r>
              <a:rPr lang="en-IN" b="1" u="sng" dirty="0" smtClean="0">
                <a:solidFill>
                  <a:srgbClr val="00B050"/>
                </a:solidFill>
              </a:rPr>
              <a:t>Analysing the superstore sales </a:t>
            </a:r>
          </a:p>
          <a:p>
            <a:r>
              <a:rPr lang="en-IN" dirty="0" smtClean="0"/>
              <a:t>using Tableau..</a:t>
            </a:r>
          </a:p>
          <a:p>
            <a:r>
              <a:rPr lang="en-IN" dirty="0" smtClean="0"/>
              <a:t>                                 For The Course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</a:t>
            </a:r>
            <a:r>
              <a:rPr lang="en-IN" b="1" dirty="0" smtClean="0">
                <a:solidFill>
                  <a:srgbClr val="FFFF00"/>
                </a:solidFill>
              </a:rPr>
              <a:t>DATA SCIENCE</a:t>
            </a:r>
          </a:p>
          <a:p>
            <a:endParaRPr lang="en-IN" b="1" dirty="0" smtClean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                                </a:t>
            </a:r>
            <a:r>
              <a:rPr lang="en-IN" i="1" dirty="0" smtClean="0"/>
              <a:t>Submitted by</a:t>
            </a:r>
          </a:p>
          <a:p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i="1" dirty="0" smtClean="0">
                <a:solidFill>
                  <a:srgbClr val="FFFF00"/>
                </a:solidFill>
              </a:rPr>
              <a:t>                               </a:t>
            </a:r>
            <a:r>
              <a:rPr lang="en-IN" b="1" i="1" dirty="0" smtClean="0">
                <a:solidFill>
                  <a:srgbClr val="00B0F0"/>
                </a:solidFill>
              </a:rPr>
              <a:t>Senkottuvelu R</a:t>
            </a:r>
            <a:endParaRPr lang="en-IN" b="1" dirty="0" smtClean="0">
              <a:solidFill>
                <a:srgbClr val="00B0F0"/>
              </a:solidFill>
            </a:endParaRPr>
          </a:p>
          <a:p>
            <a:endParaRPr lang="en-IN" dirty="0"/>
          </a:p>
          <a:p>
            <a:r>
              <a:rPr lang="en-IN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35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Superstore sale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Problem: </a:t>
            </a:r>
          </a:p>
          <a:p>
            <a:endParaRPr lang="en-IN" dirty="0" smtClean="0"/>
          </a:p>
          <a:p>
            <a:r>
              <a:rPr lang="en-IN" dirty="0"/>
              <a:t>A </a:t>
            </a:r>
            <a:r>
              <a:rPr lang="en-IN" dirty="0" smtClean="0"/>
              <a:t>superstore </a:t>
            </a:r>
            <a:r>
              <a:rPr lang="en-US" dirty="0"/>
              <a:t>often selling household goods, clothes, and electrical goods, as well as food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a business manager, try to find out the weak areas where you can work to make more </a:t>
            </a:r>
            <a:r>
              <a:rPr lang="en-US" dirty="0" smtClean="0"/>
              <a:t>profit.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Source Of Data:  </a:t>
            </a:r>
          </a:p>
          <a:p>
            <a:pPr marL="0" indent="0">
              <a:buNone/>
            </a:pPr>
            <a:r>
              <a:rPr lang="en-IN" dirty="0"/>
              <a:t>https://www.kaggle.com/itssuru/super-store</a:t>
            </a:r>
          </a:p>
        </p:txBody>
      </p:sp>
    </p:spTree>
    <p:extLst>
      <p:ext uri="{BB962C8B-B14F-4D97-AF65-F5344CB8AC3E}">
        <p14:creationId xmlns:p14="http://schemas.microsoft.com/office/powerpoint/2010/main" val="360442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Analysing sale using different charts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" y="2193925"/>
            <a:ext cx="11859768" cy="44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link for project description..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https://drive.google.com/drive/folders/12i3kyPgOvFLpI1QVJf_NpAOpmoqbre_z?usp=sharing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13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There is a loss by minimal products like tables, supplies </a:t>
            </a:r>
          </a:p>
          <a:p>
            <a:pPr marL="0" indent="0">
              <a:buNone/>
            </a:pPr>
            <a:r>
              <a:rPr lang="en-IN" dirty="0" smtClean="0"/>
              <a:t>   and </a:t>
            </a:r>
            <a:r>
              <a:rPr lang="en-IN" dirty="0"/>
              <a:t>bookcases.</a:t>
            </a:r>
          </a:p>
          <a:p>
            <a:r>
              <a:rPr lang="en-IN" dirty="0" smtClean="0"/>
              <a:t>Furniture category in central region also a loss</a:t>
            </a:r>
          </a:p>
          <a:p>
            <a:r>
              <a:rPr lang="en-IN" dirty="0" smtClean="0"/>
              <a:t>Philadelphia with most profit loss and had high sale</a:t>
            </a:r>
          </a:p>
          <a:p>
            <a:r>
              <a:rPr lang="en-IN" dirty="0" smtClean="0"/>
              <a:t>By state </a:t>
            </a:r>
            <a:r>
              <a:rPr lang="en-IN" dirty="0" err="1" smtClean="0"/>
              <a:t>vise</a:t>
            </a:r>
            <a:r>
              <a:rPr lang="en-IN" dirty="0" smtClean="0"/>
              <a:t>, the </a:t>
            </a:r>
            <a:r>
              <a:rPr lang="en-IN" dirty="0"/>
              <a:t>T</a:t>
            </a:r>
            <a:r>
              <a:rPr lang="en-IN" dirty="0" smtClean="0"/>
              <a:t>exas has  More loss in profit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Conclusion: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Giving more focus on the product sales to reduce the loss and improve the profit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In Future:</a:t>
            </a:r>
          </a:p>
          <a:p>
            <a:pPr marL="0" indent="0">
              <a:buNone/>
            </a:pPr>
            <a:r>
              <a:rPr lang="en-IN" dirty="0" smtClean="0"/>
              <a:t>The product such the tables, supplies and bookcases having more sales but high lost, so better to shut the sales and giving focus to the most profitable product is better.</a:t>
            </a:r>
          </a:p>
        </p:txBody>
      </p:sp>
    </p:spTree>
    <p:extLst>
      <p:ext uri="{BB962C8B-B14F-4D97-AF65-F5344CB8AC3E}">
        <p14:creationId xmlns:p14="http://schemas.microsoft.com/office/powerpoint/2010/main" val="35839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9600" dirty="0" smtClean="0"/>
              <a:t>Thanks</a:t>
            </a:r>
            <a:r>
              <a:rPr lang="en-IN" dirty="0" smtClean="0"/>
              <a:t> for giving such opportunity to show my talent.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0378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202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BOARD Infinity</vt:lpstr>
      <vt:lpstr>Superstore sale Dataset</vt:lpstr>
      <vt:lpstr>Analysing sale using different charts</vt:lpstr>
      <vt:lpstr>Video link for project description..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Infinity</dc:title>
  <dc:creator>VELU</dc:creator>
  <cp:lastModifiedBy>VELU</cp:lastModifiedBy>
  <cp:revision>6</cp:revision>
  <dcterms:created xsi:type="dcterms:W3CDTF">2021-05-19T16:59:41Z</dcterms:created>
  <dcterms:modified xsi:type="dcterms:W3CDTF">2021-05-19T17:52:56Z</dcterms:modified>
</cp:coreProperties>
</file>