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6" y="367944"/>
            <a:ext cx="6096000" cy="1679039"/>
          </a:xfrm>
        </p:spPr>
        <p:txBody>
          <a:bodyPr>
            <a:normAutofit/>
          </a:bodyPr>
          <a:lstStyle/>
          <a:p>
            <a:r>
              <a:rPr lang="en-GB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4" y="1460078"/>
            <a:ext cx="4869354" cy="5320582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Top Features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Purchase Lead (</a:t>
            </a:r>
            <a:r>
              <a:rPr lang="en-GB" sz="1400" dirty="0">
                <a:solidFill>
                  <a:srgbClr val="131313"/>
                </a:solidFill>
                <a:effectLst/>
                <a:latin typeface="+mj-lt"/>
              </a:rPr>
              <a:t>that is the time between purchase and departure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Most influential.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Flight Hour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Highly impactful.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Length of Stay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Significant influence.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Flight Duration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Important.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Flight Day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Notable contribution.</a:t>
            </a:r>
          </a:p>
          <a:p>
            <a:pPr marL="0" indent="0">
              <a:buNone/>
            </a:pPr>
            <a:endParaRPr lang="en-GB" sz="140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Key Observations: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High Accuracy (85%)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Overall, the model is performing quite well, getting most predictions right.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Imbalanced Performance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The model does an excellent job with Class 0 (‘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booking_complete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’ == False), but struggles with Class 1 (‘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booking_complete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’ == True), especially with a recall of 7%, primarily due to the imbalance in class distribution.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03D471-DCB7-91DD-E440-C5B82BBFBC2B}"/>
              </a:ext>
            </a:extLst>
          </p:cNvPr>
          <p:cNvSpPr txBox="1">
            <a:spLocks/>
          </p:cNvSpPr>
          <p:nvPr/>
        </p:nvSpPr>
        <p:spPr>
          <a:xfrm>
            <a:off x="358586" y="367944"/>
            <a:ext cx="7115639" cy="724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i="0" u="none" strike="noStrike" dirty="0">
                <a:solidFill>
                  <a:srgbClr val="3F3F3F"/>
                </a:solidFill>
                <a:effectLst/>
                <a:latin typeface="DM Sans" pitchFamily="2" charset="77"/>
              </a:rPr>
              <a:t>Build a predictive model to understand factors that influence buying behaviour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8D376-BB2F-B1EC-87F0-A824ACE2E9D4}"/>
              </a:ext>
            </a:extLst>
          </p:cNvPr>
          <p:cNvSpPr txBox="1"/>
          <p:nvPr/>
        </p:nvSpPr>
        <p:spPr>
          <a:xfrm>
            <a:off x="2273968" y="3404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F66F6995-647D-3ADD-6FE7-6A9F8DEF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56" y="1620079"/>
            <a:ext cx="7198679" cy="48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Sans</vt:lpstr>
      <vt:lpstr>Office Theme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Sennan Li</cp:lastModifiedBy>
  <cp:revision>6</cp:revision>
  <dcterms:created xsi:type="dcterms:W3CDTF">2022-12-06T11:13:27Z</dcterms:created>
  <dcterms:modified xsi:type="dcterms:W3CDTF">2024-11-07T19:36:19Z</dcterms:modified>
</cp:coreProperties>
</file>