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79F97-B5ED-88AA-BDA2-66F66644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2610" y="0"/>
            <a:ext cx="9463699" cy="258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7" y="1505773"/>
            <a:ext cx="6096000" cy="1679039"/>
          </a:xfrm>
        </p:spPr>
        <p:txBody>
          <a:bodyPr>
            <a:normAutofit/>
          </a:bodyPr>
          <a:lstStyle/>
          <a:p>
            <a:r>
              <a:rPr lang="en-GB" sz="4000" dirty="0"/>
              <a:t>Summary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98" y="2805654"/>
            <a:ext cx="6096000" cy="3896338"/>
          </a:xfrm>
        </p:spPr>
        <p:txBody>
          <a:bodyPr anchor="ctr">
            <a:normAutofit/>
          </a:bodyPr>
          <a:lstStyle/>
          <a:p>
            <a:r>
              <a:rPr lang="en-GB" sz="1800" dirty="0">
                <a:latin typeface="+mj-lt"/>
              </a:rPr>
              <a:t>The word cloud highlights key air travel terms such as "flight," "seat," "service," "time," ,"staff," "food," and "business class."</a:t>
            </a:r>
          </a:p>
          <a:p>
            <a:r>
              <a:rPr lang="en-GB" sz="1800" dirty="0">
                <a:latin typeface="+mj-lt"/>
              </a:rPr>
              <a:t>Out of 1000 reviews, sentiment analysis reveals over 60% positive reviews and nearly 40% negative reviews.</a:t>
            </a:r>
          </a:p>
          <a:p>
            <a:pPr marL="0" indent="0">
              <a:buNone/>
            </a:pPr>
            <a:endParaRPr lang="en-GB" sz="180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GB" sz="1800" dirty="0">
                <a:effectLst/>
              </a:rPr>
              <a:t>In conclusion, </a:t>
            </a:r>
            <a:r>
              <a:rPr lang="en-GB" sz="1800" dirty="0">
                <a:solidFill>
                  <a:srgbClr val="000000"/>
                </a:solidFill>
              </a:rPr>
              <a:t>f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ocusing on improving food quality and seating conditions could significantly enhance overall customer satisfaction and improve the travel experience.</a:t>
            </a:r>
            <a:endParaRPr lang="en-GB" sz="18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68420-6269-4423-5B38-5A59C1D5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9322" y="2474151"/>
            <a:ext cx="5666307" cy="42278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3D471-DCB7-91DD-E440-C5B82BBFBC2B}"/>
              </a:ext>
            </a:extLst>
          </p:cNvPr>
          <p:cNvSpPr txBox="1">
            <a:spLocks/>
          </p:cNvSpPr>
          <p:nvPr/>
        </p:nvSpPr>
        <p:spPr>
          <a:xfrm>
            <a:off x="208998" y="1300838"/>
            <a:ext cx="6096000" cy="724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i="0" u="none" strike="noStrike" dirty="0">
                <a:solidFill>
                  <a:srgbClr val="3F3F3F"/>
                </a:solidFill>
                <a:effectLst/>
                <a:latin typeface="DM Sans" panose="020F0502020204030204" pitchFamily="34" charset="0"/>
              </a:rPr>
              <a:t>Scrape and analyse customer review data to uncover findings for British Airways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D376-BB2F-B1EC-87F0-A824ACE2E9D4}"/>
              </a:ext>
            </a:extLst>
          </p:cNvPr>
          <p:cNvSpPr txBox="1"/>
          <p:nvPr/>
        </p:nvSpPr>
        <p:spPr>
          <a:xfrm>
            <a:off x="2273968" y="3404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Summary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Sennan Li</cp:lastModifiedBy>
  <cp:revision>7</cp:revision>
  <dcterms:created xsi:type="dcterms:W3CDTF">2022-12-06T11:13:27Z</dcterms:created>
  <dcterms:modified xsi:type="dcterms:W3CDTF">2025-04-27T18:44:31Z</dcterms:modified>
</cp:coreProperties>
</file>