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4FB54-73E2-414A-8C7F-1DD6B425F4EB}" v="1" dt="2022-11-11T11:11:26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ne Winkelmans" userId="0b6e95e1-f945-4e58-a526-1987bc27e74c" providerId="ADAL" clId="{E6CBE824-136F-4E5C-9C1E-C74D8C790178}"/>
    <pc:docChg chg="undo custSel modSld">
      <pc:chgData name="Senne Winkelmans" userId="0b6e95e1-f945-4e58-a526-1987bc27e74c" providerId="ADAL" clId="{E6CBE824-136F-4E5C-9C1E-C74D8C790178}" dt="2022-10-15T19:07:09.187" v="1433" actId="1076"/>
      <pc:docMkLst>
        <pc:docMk/>
      </pc:docMkLst>
      <pc:sldChg chg="addSp delSp modSp mod">
        <pc:chgData name="Senne Winkelmans" userId="0b6e95e1-f945-4e58-a526-1987bc27e74c" providerId="ADAL" clId="{E6CBE824-136F-4E5C-9C1E-C74D8C790178}" dt="2022-10-15T18:48:56.556" v="1408" actId="1076"/>
        <pc:sldMkLst>
          <pc:docMk/>
          <pc:sldMk cId="3351439039" sldId="256"/>
        </pc:sldMkLst>
        <pc:spChg chg="mod">
          <ac:chgData name="Senne Winkelmans" userId="0b6e95e1-f945-4e58-a526-1987bc27e74c" providerId="ADAL" clId="{E6CBE824-136F-4E5C-9C1E-C74D8C790178}" dt="2022-10-15T18:48:49.316" v="1407" actId="1076"/>
          <ac:spMkLst>
            <pc:docMk/>
            <pc:sldMk cId="3351439039" sldId="256"/>
            <ac:spMk id="2" creationId="{00000000-0000-0000-0000-000000000000}"/>
          </ac:spMkLst>
        </pc:spChg>
        <pc:spChg chg="del mod">
          <ac:chgData name="Senne Winkelmans" userId="0b6e95e1-f945-4e58-a526-1987bc27e74c" providerId="ADAL" clId="{E6CBE824-136F-4E5C-9C1E-C74D8C790178}" dt="2022-10-15T18:38:33.614" v="1260" actId="478"/>
          <ac:spMkLst>
            <pc:docMk/>
            <pc:sldMk cId="3351439039" sldId="256"/>
            <ac:spMk id="3" creationId="{00000000-0000-0000-0000-000000000000}"/>
          </ac:spMkLst>
        </pc:spChg>
        <pc:spChg chg="del mod">
          <ac:chgData name="Senne Winkelmans" userId="0b6e95e1-f945-4e58-a526-1987bc27e74c" providerId="ADAL" clId="{E6CBE824-136F-4E5C-9C1E-C74D8C790178}" dt="2022-10-15T15:15:25.460" v="4" actId="478"/>
          <ac:spMkLst>
            <pc:docMk/>
            <pc:sldMk cId="3351439039" sldId="256"/>
            <ac:spMk id="5" creationId="{20AA693E-5038-1B31-38F9-E3FCBCC4D835}"/>
          </ac:spMkLst>
        </pc:spChg>
        <pc:spChg chg="mod">
          <ac:chgData name="Senne Winkelmans" userId="0b6e95e1-f945-4e58-a526-1987bc27e74c" providerId="ADAL" clId="{E6CBE824-136F-4E5C-9C1E-C74D8C790178}" dt="2022-10-15T18:48:37.452" v="1403" actId="1076"/>
          <ac:spMkLst>
            <pc:docMk/>
            <pc:sldMk cId="3351439039" sldId="256"/>
            <ac:spMk id="6" creationId="{36C110EE-1375-08A5-08AC-26ADF366763C}"/>
          </ac:spMkLst>
        </pc:spChg>
        <pc:spChg chg="add del mod">
          <ac:chgData name="Senne Winkelmans" userId="0b6e95e1-f945-4e58-a526-1987bc27e74c" providerId="ADAL" clId="{E6CBE824-136F-4E5C-9C1E-C74D8C790178}" dt="2022-10-15T18:39:16.435" v="1263" actId="478"/>
          <ac:spMkLst>
            <pc:docMk/>
            <pc:sldMk cId="3351439039" sldId="256"/>
            <ac:spMk id="8" creationId="{5462554C-DA1D-F698-4E04-9F356551A7EF}"/>
          </ac:spMkLst>
        </pc:spChg>
        <pc:spChg chg="add mod">
          <ac:chgData name="Senne Winkelmans" userId="0b6e95e1-f945-4e58-a526-1987bc27e74c" providerId="ADAL" clId="{E6CBE824-136F-4E5C-9C1E-C74D8C790178}" dt="2022-10-15T18:38:42.573" v="1262" actId="1076"/>
          <ac:spMkLst>
            <pc:docMk/>
            <pc:sldMk cId="3351439039" sldId="256"/>
            <ac:spMk id="9" creationId="{33E1DA02-D820-515A-4330-26B6724CAED7}"/>
          </ac:spMkLst>
        </pc:spChg>
        <pc:picChg chg="mod">
          <ac:chgData name="Senne Winkelmans" userId="0b6e95e1-f945-4e58-a526-1987bc27e74c" providerId="ADAL" clId="{E6CBE824-136F-4E5C-9C1E-C74D8C790178}" dt="2022-10-15T18:48:56.556" v="1408" actId="1076"/>
          <ac:picMkLst>
            <pc:docMk/>
            <pc:sldMk cId="3351439039" sldId="256"/>
            <ac:picMk id="4" creationId="{89E40B6E-C22D-E1BE-D287-5A6769C825C7}"/>
          </ac:picMkLst>
        </pc:picChg>
      </pc:sldChg>
      <pc:sldChg chg="addSp delSp modSp mod">
        <pc:chgData name="Senne Winkelmans" userId="0b6e95e1-f945-4e58-a526-1987bc27e74c" providerId="ADAL" clId="{E6CBE824-136F-4E5C-9C1E-C74D8C790178}" dt="2022-10-15T19:02:58.835" v="1432" actId="1076"/>
        <pc:sldMkLst>
          <pc:docMk/>
          <pc:sldMk cId="665343363" sldId="257"/>
        </pc:sldMkLst>
        <pc:spChg chg="del mod">
          <ac:chgData name="Senne Winkelmans" userId="0b6e95e1-f945-4e58-a526-1987bc27e74c" providerId="ADAL" clId="{E6CBE824-136F-4E5C-9C1E-C74D8C790178}" dt="2022-10-15T16:17:44.484" v="184" actId="478"/>
          <ac:spMkLst>
            <pc:docMk/>
            <pc:sldMk cId="665343363" sldId="257"/>
            <ac:spMk id="2" creationId="{22F10D9F-5E00-4054-015D-62652D718EA0}"/>
          </ac:spMkLst>
        </pc:spChg>
        <pc:spChg chg="mod">
          <ac:chgData name="Senne Winkelmans" userId="0b6e95e1-f945-4e58-a526-1987bc27e74c" providerId="ADAL" clId="{E6CBE824-136F-4E5C-9C1E-C74D8C790178}" dt="2022-10-15T18:48:01.766" v="1399" actId="27636"/>
          <ac:spMkLst>
            <pc:docMk/>
            <pc:sldMk cId="665343363" sldId="257"/>
            <ac:spMk id="3" creationId="{BDEDD991-F2C0-EF74-A34E-2E469A827604}"/>
          </ac:spMkLst>
        </pc:spChg>
        <pc:spChg chg="del mod">
          <ac:chgData name="Senne Winkelmans" userId="0b6e95e1-f945-4e58-a526-1987bc27e74c" providerId="ADAL" clId="{E6CBE824-136F-4E5C-9C1E-C74D8C790178}" dt="2022-10-15T18:38:23.119" v="1257" actId="478"/>
          <ac:spMkLst>
            <pc:docMk/>
            <pc:sldMk cId="665343363" sldId="257"/>
            <ac:spMk id="4" creationId="{4B7A7D7A-EC6A-D8BF-62C9-DDC3E7FD19A3}"/>
          </ac:spMkLst>
        </pc:spChg>
        <pc:spChg chg="add del mod">
          <ac:chgData name="Senne Winkelmans" userId="0b6e95e1-f945-4e58-a526-1987bc27e74c" providerId="ADAL" clId="{E6CBE824-136F-4E5C-9C1E-C74D8C790178}" dt="2022-10-15T15:35:09.659" v="77"/>
          <ac:spMkLst>
            <pc:docMk/>
            <pc:sldMk cId="665343363" sldId="257"/>
            <ac:spMk id="5" creationId="{EADA247D-F376-4D07-4B50-C558C69811F4}"/>
          </ac:spMkLst>
        </pc:spChg>
        <pc:spChg chg="add mod">
          <ac:chgData name="Senne Winkelmans" userId="0b6e95e1-f945-4e58-a526-1987bc27e74c" providerId="ADAL" clId="{E6CBE824-136F-4E5C-9C1E-C74D8C790178}" dt="2022-10-15T18:42:42.121" v="1341" actId="1076"/>
          <ac:spMkLst>
            <pc:docMk/>
            <pc:sldMk cId="665343363" sldId="257"/>
            <ac:spMk id="6" creationId="{CE864EA3-4B9C-A3FD-F3C4-B90549938619}"/>
          </ac:spMkLst>
        </pc:spChg>
        <pc:spChg chg="add del mod">
          <ac:chgData name="Senne Winkelmans" userId="0b6e95e1-f945-4e58-a526-1987bc27e74c" providerId="ADAL" clId="{E6CBE824-136F-4E5C-9C1E-C74D8C790178}" dt="2022-10-15T16:18:30.141" v="189" actId="478"/>
          <ac:spMkLst>
            <pc:docMk/>
            <pc:sldMk cId="665343363" sldId="257"/>
            <ac:spMk id="8" creationId="{E5B08EEB-E98C-FF26-25F4-E3419F70522A}"/>
          </ac:spMkLst>
        </pc:spChg>
        <pc:spChg chg="add mod">
          <ac:chgData name="Senne Winkelmans" userId="0b6e95e1-f945-4e58-a526-1987bc27e74c" providerId="ADAL" clId="{E6CBE824-136F-4E5C-9C1E-C74D8C790178}" dt="2022-10-15T19:02:58.835" v="1432" actId="1076"/>
          <ac:spMkLst>
            <pc:docMk/>
            <pc:sldMk cId="665343363" sldId="257"/>
            <ac:spMk id="9" creationId="{E412D82B-8D08-8626-1B56-9C264B012DAB}"/>
          </ac:spMkLst>
        </pc:spChg>
        <pc:spChg chg="add mod">
          <ac:chgData name="Senne Winkelmans" userId="0b6e95e1-f945-4e58-a526-1987bc27e74c" providerId="ADAL" clId="{E6CBE824-136F-4E5C-9C1E-C74D8C790178}" dt="2022-10-15T18:47:34.228" v="1393" actId="1076"/>
          <ac:spMkLst>
            <pc:docMk/>
            <pc:sldMk cId="665343363" sldId="257"/>
            <ac:spMk id="10" creationId="{B40ADBB2-0C18-16BD-EA9C-09139524F7FB}"/>
          </ac:spMkLst>
        </pc:spChg>
        <pc:spChg chg="add mod">
          <ac:chgData name="Senne Winkelmans" userId="0b6e95e1-f945-4e58-a526-1987bc27e74c" providerId="ADAL" clId="{E6CBE824-136F-4E5C-9C1E-C74D8C790178}" dt="2022-10-15T18:38:28.899" v="1259" actId="1076"/>
          <ac:spMkLst>
            <pc:docMk/>
            <pc:sldMk cId="665343363" sldId="257"/>
            <ac:spMk id="11" creationId="{DAF549AF-A766-E7BE-1F25-093335B1F572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9:07:09.187" v="1433" actId="1076"/>
        <pc:sldMkLst>
          <pc:docMk/>
          <pc:sldMk cId="3167925107" sldId="258"/>
        </pc:sldMkLst>
        <pc:spChg chg="mod">
          <ac:chgData name="Senne Winkelmans" userId="0b6e95e1-f945-4e58-a526-1987bc27e74c" providerId="ADAL" clId="{E6CBE824-136F-4E5C-9C1E-C74D8C790178}" dt="2022-10-15T18:42:07.228" v="1338" actId="20577"/>
          <ac:spMkLst>
            <pc:docMk/>
            <pc:sldMk cId="3167925107" sldId="258"/>
            <ac:spMk id="2" creationId="{86EA9CD0-2476-0821-F738-EA02FA344DD4}"/>
          </ac:spMkLst>
        </pc:spChg>
        <pc:spChg chg="mod">
          <ac:chgData name="Senne Winkelmans" userId="0b6e95e1-f945-4e58-a526-1987bc27e74c" providerId="ADAL" clId="{E6CBE824-136F-4E5C-9C1E-C74D8C790178}" dt="2022-10-15T18:49:09.875" v="1409" actId="113"/>
          <ac:spMkLst>
            <pc:docMk/>
            <pc:sldMk cId="3167925107" sldId="258"/>
            <ac:spMk id="3" creationId="{3F49AE1F-3B5E-45DD-BB2A-1F66B232FF52}"/>
          </ac:spMkLst>
        </pc:spChg>
        <pc:spChg chg="mod">
          <ac:chgData name="Senne Winkelmans" userId="0b6e95e1-f945-4e58-a526-1987bc27e74c" providerId="ADAL" clId="{E6CBE824-136F-4E5C-9C1E-C74D8C790178}" dt="2022-10-15T19:07:09.187" v="1433" actId="1076"/>
          <ac:spMkLst>
            <pc:docMk/>
            <pc:sldMk cId="3167925107" sldId="258"/>
            <ac:spMk id="4" creationId="{6AF1D8CC-5CB1-8BA4-81EF-F7DD914A2702}"/>
          </ac:spMkLst>
        </pc:spChg>
        <pc:spChg chg="del mod">
          <ac:chgData name="Senne Winkelmans" userId="0b6e95e1-f945-4e58-a526-1987bc27e74c" providerId="ADAL" clId="{E6CBE824-136F-4E5C-9C1E-C74D8C790178}" dt="2022-10-15T18:38:09.138" v="1254" actId="478"/>
          <ac:spMkLst>
            <pc:docMk/>
            <pc:sldMk cId="3167925107" sldId="258"/>
            <ac:spMk id="5" creationId="{0EE84739-FFBF-FEBB-FAA0-4A9C5BB54527}"/>
          </ac:spMkLst>
        </pc:spChg>
        <pc:spChg chg="add mod">
          <ac:chgData name="Senne Winkelmans" userId="0b6e95e1-f945-4e58-a526-1987bc27e74c" providerId="ADAL" clId="{E6CBE824-136F-4E5C-9C1E-C74D8C790178}" dt="2022-10-15T18:38:18.167" v="1256" actId="1076"/>
          <ac:spMkLst>
            <pc:docMk/>
            <pc:sldMk cId="3167925107" sldId="258"/>
            <ac:spMk id="6" creationId="{E4D12D40-14CF-E7D4-C91A-8D2D78A24518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8:41:44.895" v="1335" actId="404"/>
        <pc:sldMkLst>
          <pc:docMk/>
          <pc:sldMk cId="2158808897" sldId="259"/>
        </pc:sldMkLst>
        <pc:spChg chg="mod">
          <ac:chgData name="Senne Winkelmans" userId="0b6e95e1-f945-4e58-a526-1987bc27e74c" providerId="ADAL" clId="{E6CBE824-136F-4E5C-9C1E-C74D8C790178}" dt="2022-10-15T18:41:44.895" v="1335" actId="404"/>
          <ac:spMkLst>
            <pc:docMk/>
            <pc:sldMk cId="2158808897" sldId="259"/>
            <ac:spMk id="2" creationId="{E32E1211-2252-6F3B-BE9B-C178B43BAAEF}"/>
          </ac:spMkLst>
        </pc:spChg>
        <pc:spChg chg="mod">
          <ac:chgData name="Senne Winkelmans" userId="0b6e95e1-f945-4e58-a526-1987bc27e74c" providerId="ADAL" clId="{E6CBE824-136F-4E5C-9C1E-C74D8C790178}" dt="2022-10-15T15:16:19.069" v="9" actId="27636"/>
          <ac:spMkLst>
            <pc:docMk/>
            <pc:sldMk cId="2158808897" sldId="259"/>
            <ac:spMk id="3" creationId="{576CA4C8-D567-3144-F84D-B7216E1F563D}"/>
          </ac:spMkLst>
        </pc:spChg>
        <pc:spChg chg="mod">
          <ac:chgData name="Senne Winkelmans" userId="0b6e95e1-f945-4e58-a526-1987bc27e74c" providerId="ADAL" clId="{E6CBE824-136F-4E5C-9C1E-C74D8C790178}" dt="2022-10-15T16:20:12.497" v="237" actId="20577"/>
          <ac:spMkLst>
            <pc:docMk/>
            <pc:sldMk cId="2158808897" sldId="259"/>
            <ac:spMk id="4" creationId="{BF6E1A38-BB07-9526-D4E7-BD61F03F0D89}"/>
          </ac:spMkLst>
        </pc:spChg>
        <pc:spChg chg="mod">
          <ac:chgData name="Senne Winkelmans" userId="0b6e95e1-f945-4e58-a526-1987bc27e74c" providerId="ADAL" clId="{E6CBE824-136F-4E5C-9C1E-C74D8C790178}" dt="2022-10-15T18:33:10.640" v="1185" actId="20577"/>
          <ac:spMkLst>
            <pc:docMk/>
            <pc:sldMk cId="2158808897" sldId="259"/>
            <ac:spMk id="5" creationId="{C954CA56-AF28-5BE1-BFA1-679EFC95FF95}"/>
          </ac:spMkLst>
        </pc:spChg>
        <pc:spChg chg="mod">
          <ac:chgData name="Senne Winkelmans" userId="0b6e95e1-f945-4e58-a526-1987bc27e74c" providerId="ADAL" clId="{E6CBE824-136F-4E5C-9C1E-C74D8C790178}" dt="2022-10-15T18:32:53.670" v="1183" actId="1076"/>
          <ac:spMkLst>
            <pc:docMk/>
            <pc:sldMk cId="2158808897" sldId="259"/>
            <ac:spMk id="6" creationId="{9CA41223-0708-51E8-712E-2572718CEB14}"/>
          </ac:spMkLst>
        </pc:spChg>
        <pc:spChg chg="del mod">
          <ac:chgData name="Senne Winkelmans" userId="0b6e95e1-f945-4e58-a526-1987bc27e74c" providerId="ADAL" clId="{E6CBE824-136F-4E5C-9C1E-C74D8C790178}" dt="2022-10-15T18:37:56.967" v="1251" actId="478"/>
          <ac:spMkLst>
            <pc:docMk/>
            <pc:sldMk cId="2158808897" sldId="259"/>
            <ac:spMk id="7" creationId="{45BBA5A0-AEBB-5974-9514-258486CADDC5}"/>
          </ac:spMkLst>
        </pc:spChg>
        <pc:spChg chg="add mod">
          <ac:chgData name="Senne Winkelmans" userId="0b6e95e1-f945-4e58-a526-1987bc27e74c" providerId="ADAL" clId="{E6CBE824-136F-4E5C-9C1E-C74D8C790178}" dt="2022-10-15T18:38:04.598" v="1253" actId="1076"/>
          <ac:spMkLst>
            <pc:docMk/>
            <pc:sldMk cId="2158808897" sldId="259"/>
            <ac:spMk id="8" creationId="{16B3E8CA-6AB2-958E-96D8-BED81250D56A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8:51:38.315" v="1430" actId="1076"/>
        <pc:sldMkLst>
          <pc:docMk/>
          <pc:sldMk cId="1947011906" sldId="260"/>
        </pc:sldMkLst>
        <pc:spChg chg="mod">
          <ac:chgData name="Senne Winkelmans" userId="0b6e95e1-f945-4e58-a526-1987bc27e74c" providerId="ADAL" clId="{E6CBE824-136F-4E5C-9C1E-C74D8C790178}" dt="2022-10-15T18:42:29.421" v="1340" actId="404"/>
          <ac:spMkLst>
            <pc:docMk/>
            <pc:sldMk cId="1947011906" sldId="260"/>
            <ac:spMk id="2" creationId="{DC97B068-F174-C574-F2A3-E76968D708E5}"/>
          </ac:spMkLst>
        </pc:spChg>
        <pc:spChg chg="mod">
          <ac:chgData name="Senne Winkelmans" userId="0b6e95e1-f945-4e58-a526-1987bc27e74c" providerId="ADAL" clId="{E6CBE824-136F-4E5C-9C1E-C74D8C790178}" dt="2022-10-15T18:49:31.442" v="1412" actId="1076"/>
          <ac:spMkLst>
            <pc:docMk/>
            <pc:sldMk cId="1947011906" sldId="260"/>
            <ac:spMk id="8" creationId="{23573517-90A0-C215-C4B5-B7BEA1BA2DD1}"/>
          </ac:spMkLst>
        </pc:spChg>
        <pc:spChg chg="add mod">
          <ac:chgData name="Senne Winkelmans" userId="0b6e95e1-f945-4e58-a526-1987bc27e74c" providerId="ADAL" clId="{E6CBE824-136F-4E5C-9C1E-C74D8C790178}" dt="2022-10-15T18:51:34.355" v="1429" actId="1076"/>
          <ac:spMkLst>
            <pc:docMk/>
            <pc:sldMk cId="1947011906" sldId="260"/>
            <ac:spMk id="11" creationId="{FCDB200A-75A5-2D9A-7F86-7150A7B405E3}"/>
          </ac:spMkLst>
        </pc:spChg>
        <pc:spChg chg="add mod">
          <ac:chgData name="Senne Winkelmans" userId="0b6e95e1-f945-4e58-a526-1987bc27e74c" providerId="ADAL" clId="{E6CBE824-136F-4E5C-9C1E-C74D8C790178}" dt="2022-10-15T18:51:23.844" v="1427" actId="1076"/>
          <ac:spMkLst>
            <pc:docMk/>
            <pc:sldMk cId="1947011906" sldId="260"/>
            <ac:spMk id="12" creationId="{EB1623F9-7631-D7CC-5BD4-3C6BD6188F10}"/>
          </ac:spMkLst>
        </pc:spChg>
        <pc:spChg chg="add del mod">
          <ac:chgData name="Senne Winkelmans" userId="0b6e95e1-f945-4e58-a526-1987bc27e74c" providerId="ADAL" clId="{E6CBE824-136F-4E5C-9C1E-C74D8C790178}" dt="2022-10-15T18:37:11.280" v="1248" actId="478"/>
          <ac:spMkLst>
            <pc:docMk/>
            <pc:sldMk cId="1947011906" sldId="260"/>
            <ac:spMk id="14" creationId="{DDB4CE9C-C9F7-2CF1-B28D-5222644328E6}"/>
          </ac:spMkLst>
        </pc:spChg>
        <pc:spChg chg="add mod">
          <ac:chgData name="Senne Winkelmans" userId="0b6e95e1-f945-4e58-a526-1987bc27e74c" providerId="ADAL" clId="{E6CBE824-136F-4E5C-9C1E-C74D8C790178}" dt="2022-10-15T18:37:47.318" v="1249"/>
          <ac:spMkLst>
            <pc:docMk/>
            <pc:sldMk cId="1947011906" sldId="260"/>
            <ac:spMk id="16" creationId="{61BAC20E-0A85-69D2-3EF4-6AC7F77181CB}"/>
          </ac:spMkLst>
        </pc:spChg>
        <pc:graphicFrameChg chg="mod modGraphic">
          <ac:chgData name="Senne Winkelmans" userId="0b6e95e1-f945-4e58-a526-1987bc27e74c" providerId="ADAL" clId="{E6CBE824-136F-4E5C-9C1E-C74D8C790178}" dt="2022-10-15T18:50:57.347" v="1423" actId="1076"/>
          <ac:graphicFrameMkLst>
            <pc:docMk/>
            <pc:sldMk cId="1947011906" sldId="260"/>
            <ac:graphicFrameMk id="7" creationId="{7139B731-220A-7AD7-1124-2054D3A41A4C}"/>
          </ac:graphicFrameMkLst>
        </pc:graphicFrameChg>
        <pc:picChg chg="add mod">
          <ac:chgData name="Senne Winkelmans" userId="0b6e95e1-f945-4e58-a526-1987bc27e74c" providerId="ADAL" clId="{E6CBE824-136F-4E5C-9C1E-C74D8C790178}" dt="2022-10-15T18:51:03.436" v="1424" actId="1076"/>
          <ac:picMkLst>
            <pc:docMk/>
            <pc:sldMk cId="1947011906" sldId="260"/>
            <ac:picMk id="4" creationId="{BAAB47A8-61CD-DAB3-BA95-4B3452C7C7CF}"/>
          </ac:picMkLst>
        </pc:picChg>
        <pc:picChg chg="add mod">
          <ac:chgData name="Senne Winkelmans" userId="0b6e95e1-f945-4e58-a526-1987bc27e74c" providerId="ADAL" clId="{E6CBE824-136F-4E5C-9C1E-C74D8C790178}" dt="2022-10-15T18:51:38.315" v="1430" actId="1076"/>
          <ac:picMkLst>
            <pc:docMk/>
            <pc:sldMk cId="1947011906" sldId="260"/>
            <ac:picMk id="6" creationId="{EC868C59-99D9-51FC-DD68-E24ACBCD43A4}"/>
          </ac:picMkLst>
        </pc:picChg>
        <pc:picChg chg="add mod">
          <ac:chgData name="Senne Winkelmans" userId="0b6e95e1-f945-4e58-a526-1987bc27e74c" providerId="ADAL" clId="{E6CBE824-136F-4E5C-9C1E-C74D8C790178}" dt="2022-10-15T18:51:29.676" v="1428" actId="1076"/>
          <ac:picMkLst>
            <pc:docMk/>
            <pc:sldMk cId="1947011906" sldId="260"/>
            <ac:picMk id="10" creationId="{AE4C64B1-6A2D-DB62-1B94-76673BD2DA55}"/>
          </ac:picMkLst>
        </pc:picChg>
      </pc:sldChg>
      <pc:sldChg chg="addSp modSp mod">
        <pc:chgData name="Senne Winkelmans" userId="0b6e95e1-f945-4e58-a526-1987bc27e74c" providerId="ADAL" clId="{E6CBE824-136F-4E5C-9C1E-C74D8C790178}" dt="2022-10-15T18:44:42.652" v="1363" actId="20577"/>
        <pc:sldMkLst>
          <pc:docMk/>
          <pc:sldMk cId="3754913734" sldId="261"/>
        </pc:sldMkLst>
        <pc:spChg chg="mod">
          <ac:chgData name="Senne Winkelmans" userId="0b6e95e1-f945-4e58-a526-1987bc27e74c" providerId="ADAL" clId="{E6CBE824-136F-4E5C-9C1E-C74D8C790178}" dt="2022-10-15T18:42:22.957" v="1339" actId="404"/>
          <ac:spMkLst>
            <pc:docMk/>
            <pc:sldMk cId="3754913734" sldId="261"/>
            <ac:spMk id="2" creationId="{4D409E0D-D4D2-E549-DB7B-377471E46433}"/>
          </ac:spMkLst>
        </pc:spChg>
        <pc:spChg chg="mod">
          <ac:chgData name="Senne Winkelmans" userId="0b6e95e1-f945-4e58-a526-1987bc27e74c" providerId="ADAL" clId="{E6CBE824-136F-4E5C-9C1E-C74D8C790178}" dt="2022-10-15T18:44:42.652" v="1363" actId="20577"/>
          <ac:spMkLst>
            <pc:docMk/>
            <pc:sldMk cId="3754913734" sldId="261"/>
            <ac:spMk id="3" creationId="{F4606EDC-8183-E598-7AFD-148089E72A6B}"/>
          </ac:spMkLst>
        </pc:spChg>
        <pc:spChg chg="mod">
          <ac:chgData name="Senne Winkelmans" userId="0b6e95e1-f945-4e58-a526-1987bc27e74c" providerId="ADAL" clId="{E6CBE824-136F-4E5C-9C1E-C74D8C790178}" dt="2022-10-15T18:36:42.272" v="1247" actId="1076"/>
          <ac:spMkLst>
            <pc:docMk/>
            <pc:sldMk cId="3754913734" sldId="261"/>
            <ac:spMk id="4" creationId="{A99B2A3A-1D2D-2CA4-09C8-AC59561AFD87}"/>
          </ac:spMkLst>
        </pc:spChg>
        <pc:picChg chg="add mod modCrop">
          <ac:chgData name="Senne Winkelmans" userId="0b6e95e1-f945-4e58-a526-1987bc27e74c" providerId="ADAL" clId="{E6CBE824-136F-4E5C-9C1E-C74D8C790178}" dt="2022-10-15T16:32:32.632" v="603" actId="1076"/>
          <ac:picMkLst>
            <pc:docMk/>
            <pc:sldMk cId="3754913734" sldId="261"/>
            <ac:picMk id="5" creationId="{2D7305B4-08CD-42AF-3F7A-22EFA316646D}"/>
          </ac:picMkLst>
        </pc:picChg>
      </pc:sldChg>
    </pc:docChg>
  </pc:docChgLst>
  <pc:docChgLst>
    <pc:chgData name="Senne Winkelmans" userId="0b6e95e1-f945-4e58-a526-1987bc27e74c" providerId="ADAL" clId="{DB34FB54-73E2-414A-8C7F-1DD6B425F4EB}"/>
    <pc:docChg chg="undo custSel modSld">
      <pc:chgData name="Senne Winkelmans" userId="0b6e95e1-f945-4e58-a526-1987bc27e74c" providerId="ADAL" clId="{DB34FB54-73E2-414A-8C7F-1DD6B425F4EB}" dt="2022-11-12T16:51:04.471" v="16" actId="1440"/>
      <pc:docMkLst>
        <pc:docMk/>
      </pc:docMkLst>
      <pc:sldChg chg="addSp delSp modSp mod">
        <pc:chgData name="Senne Winkelmans" userId="0b6e95e1-f945-4e58-a526-1987bc27e74c" providerId="ADAL" clId="{DB34FB54-73E2-414A-8C7F-1DD6B425F4EB}" dt="2022-11-12T16:51:04.471" v="16" actId="1440"/>
        <pc:sldMkLst>
          <pc:docMk/>
          <pc:sldMk cId="3351439039" sldId="256"/>
        </pc:sldMkLst>
        <pc:picChg chg="add mod">
          <ac:chgData name="Senne Winkelmans" userId="0b6e95e1-f945-4e58-a526-1987bc27e74c" providerId="ADAL" clId="{DB34FB54-73E2-414A-8C7F-1DD6B425F4EB}" dt="2022-11-12T16:51:04.471" v="16" actId="1440"/>
          <ac:picMkLst>
            <pc:docMk/>
            <pc:sldMk cId="3351439039" sldId="256"/>
            <ac:picMk id="3" creationId="{450BF91D-D5A0-AA03-1CE3-2279541864A9}"/>
          </ac:picMkLst>
        </pc:picChg>
        <pc:picChg chg="del mod">
          <ac:chgData name="Senne Winkelmans" userId="0b6e95e1-f945-4e58-a526-1987bc27e74c" providerId="ADAL" clId="{DB34FB54-73E2-414A-8C7F-1DD6B425F4EB}" dt="2022-11-11T11:11:23.059" v="1" actId="21"/>
          <ac:picMkLst>
            <pc:docMk/>
            <pc:sldMk cId="3351439039" sldId="256"/>
            <ac:picMk id="4" creationId="{89E40B6E-C22D-E1BE-D287-5A6769C825C7}"/>
          </ac:picMkLst>
        </pc:picChg>
      </pc:sldChg>
      <pc:sldChg chg="modSp mod">
        <pc:chgData name="Senne Winkelmans" userId="0b6e95e1-f945-4e58-a526-1987bc27e74c" providerId="ADAL" clId="{DB34FB54-73E2-414A-8C7F-1DD6B425F4EB}" dt="2022-11-11T17:16:57.354" v="6" actId="21"/>
        <pc:sldMkLst>
          <pc:docMk/>
          <pc:sldMk cId="665343363" sldId="257"/>
        </pc:sldMkLst>
        <pc:spChg chg="mod">
          <ac:chgData name="Senne Winkelmans" userId="0b6e95e1-f945-4e58-a526-1987bc27e74c" providerId="ADAL" clId="{DB34FB54-73E2-414A-8C7F-1DD6B425F4EB}" dt="2022-11-11T17:16:57.354" v="6" actId="21"/>
          <ac:spMkLst>
            <pc:docMk/>
            <pc:sldMk cId="665343363" sldId="257"/>
            <ac:spMk id="9" creationId="{E412D82B-8D08-8626-1B56-9C264B012DAB}"/>
          </ac:spMkLst>
        </pc:spChg>
      </pc:sldChg>
      <pc:sldChg chg="modSp mod">
        <pc:chgData name="Senne Winkelmans" userId="0b6e95e1-f945-4e58-a526-1987bc27e74c" providerId="ADAL" clId="{DB34FB54-73E2-414A-8C7F-1DD6B425F4EB}" dt="2022-11-12T16:47:25.704" v="8" actId="1440"/>
        <pc:sldMkLst>
          <pc:docMk/>
          <pc:sldMk cId="3754913734" sldId="261"/>
        </pc:sldMkLst>
        <pc:spChg chg="mod">
          <ac:chgData name="Senne Winkelmans" userId="0b6e95e1-f945-4e58-a526-1987bc27e74c" providerId="ADAL" clId="{DB34FB54-73E2-414A-8C7F-1DD6B425F4EB}" dt="2022-11-11T17:45:03.100" v="7" actId="1076"/>
          <ac:spMkLst>
            <pc:docMk/>
            <pc:sldMk cId="3754913734" sldId="261"/>
            <ac:spMk id="3" creationId="{F4606EDC-8183-E598-7AFD-148089E72A6B}"/>
          </ac:spMkLst>
        </pc:spChg>
        <pc:picChg chg="mod">
          <ac:chgData name="Senne Winkelmans" userId="0b6e95e1-f945-4e58-a526-1987bc27e74c" providerId="ADAL" clId="{DB34FB54-73E2-414A-8C7F-1DD6B425F4EB}" dt="2022-11-12T16:47:25.704" v="8" actId="1440"/>
          <ac:picMkLst>
            <pc:docMk/>
            <pc:sldMk cId="3754913734" sldId="261"/>
            <ac:picMk id="5" creationId="{2D7305B4-08CD-42AF-3F7A-22EFA31664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9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67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8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2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2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7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6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59960" y="1406368"/>
            <a:ext cx="6720115" cy="939843"/>
          </a:xfrm>
        </p:spPr>
        <p:txBody>
          <a:bodyPr>
            <a:normAutofit/>
          </a:bodyPr>
          <a:lstStyle/>
          <a:p>
            <a:r>
              <a:rPr lang="de-DE" sz="4400" dirty="0">
                <a:cs typeface="Calibri" panose="020F0502020204030204" pitchFamily="34" charset="0"/>
              </a:rPr>
              <a:t>Senne </a:t>
            </a:r>
            <a:r>
              <a:rPr lang="de-DE" sz="4400" dirty="0" err="1">
                <a:cs typeface="Calibri" panose="020F0502020204030204" pitchFamily="34" charset="0"/>
              </a:rPr>
              <a:t>Winkelmans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6C110EE-1375-08A5-08AC-26ADF366763C}"/>
              </a:ext>
            </a:extLst>
          </p:cNvPr>
          <p:cNvSpPr txBox="1"/>
          <p:nvPr/>
        </p:nvSpPr>
        <p:spPr>
          <a:xfrm>
            <a:off x="646074" y="3756392"/>
            <a:ext cx="1121064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</a:t>
            </a:r>
            <a:r>
              <a:rPr lang="nl-NL" sz="2400" b="1" dirty="0">
                <a:latin typeface="+mj-lt"/>
                <a:ea typeface="+mn-lt"/>
                <a:cs typeface="Calibri" panose="020F0502020204030204" pitchFamily="34" charset="0"/>
              </a:rPr>
              <a:t>Persoonlijk profiel</a:t>
            </a:r>
          </a:p>
          <a:p>
            <a:endParaRPr lang="nl-NL" sz="2400" dirty="0">
              <a:latin typeface="+mj-lt"/>
              <a:ea typeface="+mn-lt"/>
              <a:cs typeface="Calibri" panose="020F0502020204030204" pitchFamily="34" charset="0"/>
            </a:endParaRPr>
          </a:p>
          <a:p>
            <a:r>
              <a:rPr lang="nl-NL" sz="2200" dirty="0">
                <a:latin typeface="+mj-lt"/>
                <a:ea typeface="+mn-lt"/>
                <a:cs typeface="Calibri" panose="020F0502020204030204" pitchFamily="34" charset="0"/>
              </a:rPr>
              <a:t>Uiterst gemotiveerd om mijn vaardigheden continu te ontwikkelen en te groeien in mijn grootste interesses; mechanica en ICT. Ik heb er vertrouwen in dat ik door mijn flexibele en gedreven karakter een toegevoegde waarde kan zijn.</a:t>
            </a:r>
          </a:p>
          <a:p>
            <a:pPr algn="l"/>
            <a:endParaRPr lang="nl-NL" dirty="0">
              <a:cs typeface="Calibri"/>
            </a:endParaRPr>
          </a:p>
        </p:txBody>
      </p:sp>
      <p:sp>
        <p:nvSpPr>
          <p:cNvPr id="9" name="Tekstvak 3">
            <a:extLst>
              <a:ext uri="{FF2B5EF4-FFF2-40B4-BE49-F238E27FC236}">
                <a16:creationId xmlns:a16="http://schemas.microsoft.com/office/drawing/2014/main" id="{33E1DA02-D820-515A-4330-26B6724CAED7}"/>
              </a:ext>
            </a:extLst>
          </p:cNvPr>
          <p:cNvSpPr txBox="1"/>
          <p:nvPr/>
        </p:nvSpPr>
        <p:spPr>
          <a:xfrm>
            <a:off x="-170688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  <p:pic>
        <p:nvPicPr>
          <p:cNvPr id="3" name="Afbeelding 6" descr="Afbeelding met persoon&#10;&#10;Automatisch gegenereerde beschrijving">
            <a:extLst>
              <a:ext uri="{FF2B5EF4-FFF2-40B4-BE49-F238E27FC236}">
                <a16:creationId xmlns:a16="http://schemas.microsoft.com/office/drawing/2014/main" id="{450BF91D-D5A0-AA03-1CE3-22795418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6" r="3871" b="10213"/>
          <a:stretch/>
        </p:blipFill>
        <p:spPr>
          <a:xfrm>
            <a:off x="1071153" y="541972"/>
            <a:ext cx="2454377" cy="2728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EDD991-F2C0-EF74-A34E-2E469A82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2" y="1366132"/>
            <a:ext cx="4920615" cy="43265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 </a:t>
            </a:r>
            <a:r>
              <a:rPr lang="nl-NL" sz="2400" b="1" dirty="0">
                <a:solidFill>
                  <a:schemeClr val="tx1">
                    <a:lumMod val="95000"/>
                  </a:schemeClr>
                </a:solidFill>
                <a:ea typeface="+mn-lt"/>
                <a:cs typeface="Calibri" panose="020F0502020204030204" pitchFamily="34" charset="0"/>
              </a:rPr>
              <a:t>   </a:t>
            </a:r>
            <a:r>
              <a:rPr lang="nl-NL" sz="2400" b="1" dirty="0">
                <a:latin typeface="+mn-lt"/>
                <a:ea typeface="+mj-lt"/>
                <a:cs typeface="+mj-lt"/>
              </a:rPr>
              <a:t>Opleiding achtergrond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nl-NL" sz="2400" b="1" dirty="0">
              <a:latin typeface="+mn-lt"/>
              <a:ea typeface="+mj-lt"/>
              <a:cs typeface="+mj-lt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Paardenhumaniora, Bilzen - diploma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SEPTEMBER 2013 - JUNI 2019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7de jaar succesvol afgerond. Tijdens deze opleiding kreeg ik ook les van dierenartsen en hoefsmeden; waar ik veel kennis van opgedaan heb.</a:t>
            </a:r>
          </a:p>
          <a:p>
            <a:pPr marL="0" indent="0">
              <a:buNone/>
            </a:pPr>
            <a:endParaRPr lang="nl-NL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64EA3-4B9C-A3FD-F3C4-B90549938619}"/>
              </a:ext>
            </a:extLst>
          </p:cNvPr>
          <p:cNvSpPr txBox="1"/>
          <p:nvPr/>
        </p:nvSpPr>
        <p:spPr>
          <a:xfrm>
            <a:off x="914401" y="394189"/>
            <a:ext cx="626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Curriculum Vitae</a:t>
            </a:r>
            <a:endParaRPr lang="en-BE" sz="4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D82B-8D08-8626-1B56-9C264B012DAB}"/>
              </a:ext>
            </a:extLst>
          </p:cNvPr>
          <p:cNvSpPr txBox="1"/>
          <p:nvPr/>
        </p:nvSpPr>
        <p:spPr>
          <a:xfrm>
            <a:off x="914401" y="1273887"/>
            <a:ext cx="528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 </a:t>
            </a:r>
            <a:r>
              <a:rPr lang="nl-NL" sz="2200" b="1" dirty="0">
                <a:latin typeface="+mn-lt"/>
                <a:ea typeface="+mj-lt"/>
                <a:cs typeface="+mj-lt"/>
              </a:rPr>
              <a:t>K</a:t>
            </a:r>
            <a:r>
              <a:rPr lang="nl-NL" sz="2200" b="1" dirty="0">
                <a:solidFill>
                  <a:schemeClr val="tx1"/>
                </a:solidFill>
                <a:ea typeface="+mj-lt"/>
                <a:cs typeface="+mj-lt"/>
              </a:rPr>
              <a:t>ernvaardigheden</a:t>
            </a:r>
            <a:br>
              <a:rPr lang="nl-NL" sz="22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</a:br>
            <a:endParaRPr lang="nl-NL" sz="2200" dirty="0">
              <a:solidFill>
                <a:schemeClr val="tx1"/>
              </a:solidFill>
              <a:latin typeface="+mn-lt"/>
              <a:ea typeface="+mj-lt"/>
              <a:cs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Sociaal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Team </a:t>
            </a:r>
            <a:r>
              <a:rPr lang="nl-NL" sz="2200" dirty="0" err="1">
                <a:solidFill>
                  <a:schemeClr val="tx1"/>
                </a:solidFill>
                <a:latin typeface="+mn-lt"/>
                <a:ea typeface="+mj-lt"/>
                <a:cs typeface="+mj-lt"/>
              </a:rPr>
              <a:t>player</a:t>
            </a: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 maar ook zeer zelfstandig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Gedreven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Sterk aanpassingsvermogen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Leergierig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Positief</a:t>
            </a:r>
            <a:endParaRPr lang="en-BE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DBB2-0C18-16BD-EA9C-09139524F7FB}"/>
              </a:ext>
            </a:extLst>
          </p:cNvPr>
          <p:cNvSpPr txBox="1"/>
          <p:nvPr/>
        </p:nvSpPr>
        <p:spPr>
          <a:xfrm>
            <a:off x="914401" y="4585021"/>
            <a:ext cx="54559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nl-NL" b="1" dirty="0">
                <a:ea typeface="+mj-lt"/>
                <a:cs typeface="+mj-lt"/>
              </a:rPr>
              <a:t>    </a:t>
            </a:r>
            <a:r>
              <a:rPr lang="nl-NL" sz="2400" b="1" dirty="0">
                <a:ea typeface="+mj-lt"/>
                <a:cs typeface="+mj-lt"/>
              </a:rPr>
              <a:t> </a:t>
            </a:r>
            <a:r>
              <a:rPr lang="nl-NL" sz="2200" b="1" dirty="0">
                <a:ea typeface="+mj-lt"/>
                <a:cs typeface="+mj-lt"/>
              </a:rPr>
              <a:t>Talen </a:t>
            </a:r>
          </a:p>
          <a:p>
            <a:pPr fontAlgn="base"/>
            <a:endParaRPr lang="nl-NL" sz="1100" b="1" dirty="0">
              <a:ea typeface="+mj-lt"/>
              <a:cs typeface="+mj-lt"/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Nederlands: moedertaal 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Engels: goed </a:t>
            </a:r>
          </a:p>
          <a:p>
            <a:endParaRPr lang="en-BE" dirty="0"/>
          </a:p>
        </p:txBody>
      </p:sp>
      <p:sp>
        <p:nvSpPr>
          <p:cNvPr id="11" name="Tekstvak 3">
            <a:extLst>
              <a:ext uri="{FF2B5EF4-FFF2-40B4-BE49-F238E27FC236}">
                <a16:creationId xmlns:a16="http://schemas.microsoft.com/office/drawing/2014/main" id="{DAF549AF-A766-E7BE-1F25-093335B1F572}"/>
              </a:ext>
            </a:extLst>
          </p:cNvPr>
          <p:cNvSpPr txBox="1"/>
          <p:nvPr/>
        </p:nvSpPr>
        <p:spPr>
          <a:xfrm>
            <a:off x="-169164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3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A9CD0-2476-0821-F738-EA02FA34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solidFill>
                  <a:srgbClr val="FFC000"/>
                </a:solidFill>
                <a:cs typeface="Calibri Light"/>
              </a:rPr>
              <a:t>Werkervaringen</a:t>
            </a:r>
            <a:endParaRPr lang="nl-NL" sz="4000" dirty="0">
              <a:solidFill>
                <a:srgbClr val="FFC000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9AE1F-3B5E-45DD-BB2A-1F66B232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889"/>
            <a:ext cx="4232695" cy="4265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nl-NL" sz="2200" dirty="0">
                <a:latin typeface="+mn-lt"/>
                <a:ea typeface="+mj-lt"/>
                <a:cs typeface="+mj-lt"/>
              </a:rPr>
              <a:t> </a:t>
            </a:r>
            <a:r>
              <a:rPr lang="nl-NL" sz="2200" b="1" dirty="0">
                <a:latin typeface="+mn-lt"/>
                <a:ea typeface="+mj-lt"/>
                <a:cs typeface="+mj-lt"/>
              </a:rPr>
              <a:t>Professionele springruiter 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sz="2200" b="1" dirty="0">
                <a:latin typeface="+mn-lt"/>
                <a:ea typeface="+mj-lt"/>
                <a:cs typeface="+mj-lt"/>
              </a:rPr>
              <a:t>       2019-2022 </a:t>
            </a:r>
            <a:br>
              <a:rPr lang="nl-NL" sz="2200" dirty="0">
                <a:latin typeface="+mn-lt"/>
                <a:ea typeface="+mj-lt"/>
                <a:cs typeface="+mj-lt"/>
              </a:rPr>
            </a:br>
            <a:endParaRPr lang="nl-NL" sz="2200" dirty="0">
              <a:latin typeface="+mn-lt"/>
              <a:ea typeface="+mj-lt"/>
              <a:cs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Stoeterij AVS, </a:t>
            </a:r>
            <a:r>
              <a:rPr lang="nl-NL" sz="2200" dirty="0" err="1">
                <a:latin typeface="+mn-lt"/>
                <a:ea typeface="+mj-lt"/>
                <a:cs typeface="+mj-lt"/>
              </a:rPr>
              <a:t>Bouwel</a:t>
            </a:r>
            <a:r>
              <a:rPr lang="nl-NL" sz="2200" dirty="0">
                <a:latin typeface="+mn-lt"/>
                <a:ea typeface="+mj-lt"/>
                <a:cs typeface="+mj-lt"/>
              </a:rPr>
              <a:t>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Thor </a:t>
            </a:r>
            <a:r>
              <a:rPr lang="nl-NL" sz="2200" dirty="0" err="1">
                <a:latin typeface="+mn-lt"/>
                <a:ea typeface="+mj-lt"/>
                <a:cs typeface="+mj-lt"/>
              </a:rPr>
              <a:t>Stabels</a:t>
            </a:r>
            <a:r>
              <a:rPr lang="nl-NL" sz="2200" dirty="0">
                <a:latin typeface="+mn-lt"/>
                <a:ea typeface="+mj-lt"/>
                <a:cs typeface="+mj-lt"/>
              </a:rPr>
              <a:t>, Zutendaal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Stal Bergmans, Doenrade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Het opleren, voorstellen en trainen van jonge springpaarden.</a:t>
            </a:r>
          </a:p>
          <a:p>
            <a:endParaRPr lang="nl-NL" dirty="0">
              <a:ea typeface="+mn-lt"/>
              <a:cs typeface="+mn-lt"/>
            </a:endParaRPr>
          </a:p>
          <a:p>
            <a:endParaRPr lang="nl-NL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AF1D8CC-5CB1-8BA4-81EF-F7DD914A2702}"/>
              </a:ext>
            </a:extLst>
          </p:cNvPr>
          <p:cNvSpPr txBox="1"/>
          <p:nvPr/>
        </p:nvSpPr>
        <p:spPr>
          <a:xfrm>
            <a:off x="5663068" y="1152983"/>
            <a:ext cx="5776686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 3" charset="2"/>
            </a:pPr>
            <a:r>
              <a:rPr lang="nl-NL" sz="2200" b="1" dirty="0" err="1">
                <a:ea typeface="+mj-lt"/>
                <a:cs typeface="+mj-lt"/>
              </a:rPr>
              <a:t>Natra</a:t>
            </a:r>
            <a:r>
              <a:rPr lang="nl-NL" sz="2200" b="1" dirty="0">
                <a:ea typeface="+mj-lt"/>
                <a:cs typeface="+mj-lt"/>
              </a:rPr>
              <a:t>, Malle </a:t>
            </a:r>
          </a:p>
          <a:p>
            <a:pPr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endParaRPr lang="nl-NL" sz="2200" dirty="0">
              <a:ea typeface="+mj-lt"/>
              <a:cs typeface="+mj-lt"/>
            </a:endParaRPr>
          </a:p>
          <a:p>
            <a:pPr marL="34290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Operator in de voedingsindustrie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Interim-job aangenomen omwille van overtal wegens</a:t>
            </a:r>
            <a:r>
              <a:rPr lang="en-US" sz="2200" dirty="0">
                <a:ea typeface="+mj-lt"/>
                <a:cs typeface="+mj-lt"/>
              </a:rPr>
              <a:t>​ </a:t>
            </a:r>
            <a:r>
              <a:rPr lang="nl-NL" sz="2200" dirty="0">
                <a:ea typeface="+mj-lt"/>
                <a:cs typeface="+mj-lt"/>
              </a:rPr>
              <a:t>COVID-19 bij voorgaande werkgever.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JUNI 2020- SEPTEMBER 2020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Visuele controle bij de machines</a:t>
            </a:r>
            <a:r>
              <a:rPr lang="en-US" sz="2200" dirty="0">
                <a:ea typeface="+mj-lt"/>
                <a:cs typeface="+mj-lt"/>
              </a:rPr>
              <a:t>​: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Voorradig houden/ bijvullen van de machines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Technische storingen oplossen of doorgeven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Bij wisseling van product mee de productielijn helpen</a:t>
            </a:r>
            <a:r>
              <a:rPr lang="en-US" sz="2200" dirty="0">
                <a:ea typeface="+mj-lt"/>
                <a:cs typeface="+mj-lt"/>
              </a:rPr>
              <a:t>​ o</a:t>
            </a:r>
            <a:r>
              <a:rPr lang="nl-NL" sz="2200" dirty="0" err="1">
                <a:ea typeface="+mj-lt"/>
                <a:cs typeface="+mj-lt"/>
              </a:rPr>
              <a:t>mbouwen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lvl="0" rtl="0">
              <a:buChar char="•"/>
            </a:pPr>
            <a:endParaRPr lang="nl-NL" dirty="0">
              <a:cs typeface="Arial"/>
            </a:endParaRPr>
          </a:p>
        </p:txBody>
      </p:sp>
      <p:sp>
        <p:nvSpPr>
          <p:cNvPr id="6" name="Tekstvak 3">
            <a:extLst>
              <a:ext uri="{FF2B5EF4-FFF2-40B4-BE49-F238E27FC236}">
                <a16:creationId xmlns:a16="http://schemas.microsoft.com/office/drawing/2014/main" id="{E4D12D40-14CF-E7D4-C91A-8D2D78A24518}"/>
              </a:ext>
            </a:extLst>
          </p:cNvPr>
          <p:cNvSpPr txBox="1"/>
          <p:nvPr/>
        </p:nvSpPr>
        <p:spPr>
          <a:xfrm>
            <a:off x="-1661928" y="6405282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E1211-2252-6F3B-BE9B-C178B43B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cs typeface="Calibri Light"/>
              </a:rPr>
              <a:t>Model voorbeelden</a:t>
            </a:r>
            <a:endParaRPr lang="nl-NL" sz="4000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6CA4C8-D567-3144-F84D-B7216E1F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Afgewerkte projecten om mijn kunnen en ervaring te tonen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6E1A38-BB07-9526-D4E7-BD61F03F0D89}"/>
              </a:ext>
            </a:extLst>
          </p:cNvPr>
          <p:cNvSpPr txBox="1"/>
          <p:nvPr/>
        </p:nvSpPr>
        <p:spPr>
          <a:xfrm>
            <a:off x="1000124" y="3228975"/>
            <a:ext cx="3457575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endParaRPr lang="nl-NL" sz="2800" dirty="0">
              <a:cs typeface="Calibri"/>
            </a:endParaRPr>
          </a:p>
          <a:p>
            <a:pPr lvl="2"/>
            <a:endParaRPr lang="nl-NL" sz="2800" dirty="0">
              <a:cs typeface="Calibri"/>
            </a:endParaRPr>
          </a:p>
          <a:p>
            <a:pPr lvl="2"/>
            <a:r>
              <a:rPr lang="nl-NL" sz="2800" dirty="0">
                <a:cs typeface="Calibri"/>
              </a:rPr>
              <a:t>Project 1</a:t>
            </a:r>
          </a:p>
          <a:p>
            <a:pPr lvl="2"/>
            <a:endParaRPr lang="nl-NL" sz="2800" dirty="0">
              <a:cs typeface="Calibri"/>
            </a:endParaRPr>
          </a:p>
          <a:p>
            <a:pPr lvl="2"/>
            <a:r>
              <a:rPr lang="nl-NL" sz="2800" dirty="0">
                <a:cs typeface="Calibri"/>
              </a:rPr>
              <a:t>    C#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54CA56-AF28-5BE1-BFA1-679EFC95FF95}"/>
              </a:ext>
            </a:extLst>
          </p:cNvPr>
          <p:cNvSpPr txBox="1"/>
          <p:nvPr/>
        </p:nvSpPr>
        <p:spPr>
          <a:xfrm>
            <a:off x="3467048" y="3226817"/>
            <a:ext cx="408622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endParaRPr lang="nl-NL" sz="2800" dirty="0">
              <a:cs typeface="Calibri"/>
            </a:endParaRP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Project 2</a:t>
            </a: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    Html</a:t>
            </a:r>
            <a:endParaRPr lang="nl-NL" dirty="0">
              <a:cs typeface="Calibri"/>
            </a:endParaRPr>
          </a:p>
          <a:p>
            <a:pPr algn="l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A41223-0708-51E8-712E-2572718CEB14}"/>
              </a:ext>
            </a:extLst>
          </p:cNvPr>
          <p:cNvSpPr txBox="1"/>
          <p:nvPr/>
        </p:nvSpPr>
        <p:spPr>
          <a:xfrm>
            <a:off x="6532299" y="3228975"/>
            <a:ext cx="482150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    Project 3</a:t>
            </a: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 err="1">
                <a:cs typeface="Calibri"/>
              </a:rPr>
              <a:t>Datamodelatie</a:t>
            </a:r>
            <a:endParaRPr lang="nl-NL" sz="2800" dirty="0">
              <a:cs typeface="Calibri"/>
            </a:endParaRPr>
          </a:p>
          <a:p>
            <a:pPr algn="l"/>
            <a:endParaRPr lang="nl-NL" sz="2800" dirty="0">
              <a:cs typeface="Calibri"/>
            </a:endParaRPr>
          </a:p>
          <a:p>
            <a:pPr algn="l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16B3E8CA-6AB2-958E-96D8-BED81250D56A}"/>
              </a:ext>
            </a:extLst>
          </p:cNvPr>
          <p:cNvSpPr txBox="1"/>
          <p:nvPr/>
        </p:nvSpPr>
        <p:spPr>
          <a:xfrm>
            <a:off x="-1661928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80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09E0D-D4D2-E549-DB7B-377471E4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cs typeface="Calibri Light"/>
              </a:rPr>
              <a:t>Hobby &amp; interesses</a:t>
            </a:r>
            <a:endParaRPr lang="nl-NL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06EDC-8183-E598-7AFD-148089E7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2" y="1853248"/>
            <a:ext cx="4953000" cy="3663632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nl-NL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+mj-lt"/>
                <a:cs typeface="+mj-lt"/>
              </a:rPr>
              <a:t>M</a:t>
            </a:r>
            <a:r>
              <a:rPr lang="nl-NL" dirty="0">
                <a:latin typeface="+mn-lt"/>
                <a:ea typeface="+mj-lt"/>
                <a:cs typeface="+mj-lt"/>
              </a:rPr>
              <a:t>ijn</a:t>
            </a:r>
            <a:r>
              <a:rPr lang="nl-NL" sz="2200" dirty="0">
                <a:latin typeface="+mn-lt"/>
                <a:ea typeface="+mj-lt"/>
                <a:cs typeface="+mj-lt"/>
              </a:rPr>
              <a:t>  interesses zijn; mechanica, elektriciteit en ICT. Daarnaast heb ik ook en grote interesse in verschillende sporten zoals basketbal, voetbal, wielrennen en paardrijden en dan specifiek de jumping-sport , dit heb ik ook een drietal jaar professioneel  beoefend.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99B2A3A-1D2D-2CA4-09C8-AC59561AFD87}"/>
              </a:ext>
            </a:extLst>
          </p:cNvPr>
          <p:cNvSpPr txBox="1"/>
          <p:nvPr/>
        </p:nvSpPr>
        <p:spPr>
          <a:xfrm>
            <a:off x="-182880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5B4-08CD-42AF-3F7A-22EFA3166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" t="5416" r="10616"/>
          <a:stretch/>
        </p:blipFill>
        <p:spPr>
          <a:xfrm>
            <a:off x="304799" y="1914208"/>
            <a:ext cx="5501641" cy="34651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1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7B068-F174-C574-F2A3-E76968D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Contactgegevens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3573517-90A0-C215-C4B5-B7BEA1BA2DD1}"/>
              </a:ext>
            </a:extLst>
          </p:cNvPr>
          <p:cNvSpPr txBox="1"/>
          <p:nvPr/>
        </p:nvSpPr>
        <p:spPr>
          <a:xfrm>
            <a:off x="648930" y="2533404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vl="5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139B731-220A-7AD7-1124-2054D3A41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58367"/>
              </p:ext>
            </p:extLst>
          </p:nvPr>
        </p:nvGraphicFramePr>
        <p:xfrm>
          <a:off x="-1004868" y="4336091"/>
          <a:ext cx="4724401" cy="389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870">
                  <a:extLst>
                    <a:ext uri="{9D8B030D-6E8A-4147-A177-3AD203B41FA5}">
                      <a16:colId xmlns:a16="http://schemas.microsoft.com/office/drawing/2014/main" val="3273260544"/>
                    </a:ext>
                  </a:extLst>
                </a:gridCol>
                <a:gridCol w="2841872">
                  <a:extLst>
                    <a:ext uri="{9D8B030D-6E8A-4147-A177-3AD203B41FA5}">
                      <a16:colId xmlns:a16="http://schemas.microsoft.com/office/drawing/2014/main" val="2388877375"/>
                    </a:ext>
                  </a:extLst>
                </a:gridCol>
                <a:gridCol w="408659">
                  <a:extLst>
                    <a:ext uri="{9D8B030D-6E8A-4147-A177-3AD203B41FA5}">
                      <a16:colId xmlns:a16="http://schemas.microsoft.com/office/drawing/2014/main" val="1116051144"/>
                    </a:ext>
                  </a:extLst>
                </a:gridCol>
              </a:tblGrid>
              <a:tr h="3893684">
                <a:tc>
                  <a:txBody>
                    <a:bodyPr/>
                    <a:lstStyle/>
                    <a:p>
                      <a:pPr lvl="2"/>
                      <a:endParaRPr lang="nl-NL" sz="2800" dirty="0"/>
                    </a:p>
                    <a:p>
                      <a:pPr lvl="2">
                        <a:buNone/>
                      </a:pPr>
                      <a:r>
                        <a:rPr lang="nl-NL" sz="2800" dirty="0"/>
                        <a:t>     adres</a:t>
                      </a:r>
                    </a:p>
                  </a:txBody>
                  <a:tcPr marL="106546" marR="106546" marT="53273" marB="53273"/>
                </a:tc>
                <a:tc>
                  <a:txBody>
                    <a:bodyPr/>
                    <a:lstStyle/>
                    <a:p>
                      <a:pPr lvl="1"/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Mastendreef 48 2243 Pulle</a:t>
                      </a:r>
                    </a:p>
                  </a:txBody>
                  <a:tcPr marL="106546" marR="106546" marT="53273" marB="53273"/>
                </a:tc>
                <a:tc>
                  <a:txBody>
                    <a:bodyPr/>
                    <a:lstStyle/>
                    <a:p>
                      <a:pPr lvl="3"/>
                      <a:endParaRPr lang="nl-NL" sz="2800" dirty="0"/>
                    </a:p>
                  </a:txBody>
                  <a:tcPr marL="106546" marR="106546" marT="53273" marB="53273"/>
                </a:tc>
                <a:extLst>
                  <a:ext uri="{0D108BD9-81ED-4DB2-BD59-A6C34878D82A}">
                    <a16:rowId xmlns:a16="http://schemas.microsoft.com/office/drawing/2014/main" val="4287035467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AB47A8-61CD-DAB3-BA95-4B3452C7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11" y="3236007"/>
            <a:ext cx="839678" cy="839678"/>
          </a:xfrm>
          <a:prstGeom prst="rect">
            <a:avLst/>
          </a:prstGeom>
        </p:spPr>
      </p:pic>
      <p:pic>
        <p:nvPicPr>
          <p:cNvPr id="6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EC868C59-99D9-51FC-DD68-E24ACBCD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70" y="3425566"/>
            <a:ext cx="685587" cy="68558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E4C64B1-6A2D-DB62-1B94-76673BD2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04" y="3262064"/>
            <a:ext cx="902360" cy="902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B200A-75A5-2D9A-7F86-7150A7B405E3}"/>
              </a:ext>
            </a:extLst>
          </p:cNvPr>
          <p:cNvSpPr txBox="1"/>
          <p:nvPr/>
        </p:nvSpPr>
        <p:spPr>
          <a:xfrm>
            <a:off x="4658400" y="4336908"/>
            <a:ext cx="239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+32 471 84 12 76</a:t>
            </a:r>
            <a:endParaRPr lang="en-BE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23F9-7631-D7CC-5BD4-3C6BD6188F10}"/>
              </a:ext>
            </a:extLst>
          </p:cNvPr>
          <p:cNvSpPr txBox="1"/>
          <p:nvPr/>
        </p:nvSpPr>
        <p:spPr>
          <a:xfrm>
            <a:off x="7977322" y="4336908"/>
            <a:ext cx="390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winkelmanssenne@gmail.com</a:t>
            </a:r>
            <a:endParaRPr lang="en-BE" sz="2000" dirty="0">
              <a:solidFill>
                <a:schemeClr val="bg1"/>
              </a:solidFill>
            </a:endParaRPr>
          </a:p>
        </p:txBody>
      </p:sp>
      <p:sp>
        <p:nvSpPr>
          <p:cNvPr id="16" name="Tekstvak 3">
            <a:extLst>
              <a:ext uri="{FF2B5EF4-FFF2-40B4-BE49-F238E27FC236}">
                <a16:creationId xmlns:a16="http://schemas.microsoft.com/office/drawing/2014/main" id="{61BAC20E-0A85-69D2-3EF4-6AC7F77181CB}"/>
              </a:ext>
            </a:extLst>
          </p:cNvPr>
          <p:cNvSpPr txBox="1"/>
          <p:nvPr/>
        </p:nvSpPr>
        <p:spPr>
          <a:xfrm>
            <a:off x="-182880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01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Senne Winkelmans</vt:lpstr>
      <vt:lpstr>PowerPoint Presentation</vt:lpstr>
      <vt:lpstr>Werkervaringen</vt:lpstr>
      <vt:lpstr>Model voorbeelden</vt:lpstr>
      <vt:lpstr>Hobby &amp; interesses</vt:lpstr>
      <vt:lpstr>Contactgegevens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Senne Winkelmans</cp:lastModifiedBy>
  <cp:revision>202</cp:revision>
  <dcterms:created xsi:type="dcterms:W3CDTF">2022-10-09T20:00:54Z</dcterms:created>
  <dcterms:modified xsi:type="dcterms:W3CDTF">2022-11-12T17:15:38Z</dcterms:modified>
</cp:coreProperties>
</file>