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60" r:id="rId3"/>
    <p:sldId id="268" r:id="rId4"/>
    <p:sldId id="310" r:id="rId5"/>
    <p:sldId id="311" r:id="rId6"/>
    <p:sldId id="313" r:id="rId7"/>
    <p:sldId id="314" r:id="rId8"/>
    <p:sldId id="286" r:id="rId9"/>
  </p:sldIdLst>
  <p:sldSz cx="9144000" cy="5143500" type="screen16x9"/>
  <p:notesSz cx="6858000" cy="9144000"/>
  <p:embeddedFontLst>
    <p:embeddedFont>
      <p:font typeface="Anek Devanagari Medium" panose="020B0604020202020204" charset="0"/>
      <p:regular r:id="rId11"/>
      <p:bold r:id="rId12"/>
    </p:embeddedFont>
    <p:embeddedFont>
      <p:font typeface="Blinker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352B53-89DC-46E0-9174-1D025DA29240}">
  <a:tblStyle styleId="{FE352B53-89DC-46E0-9174-1D025DA29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56" autoAdjust="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f4887ee6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f4887ee6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f4887ee6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f4887ee6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80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34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5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f4ee1867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f4ee1867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637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3f4ee18678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13f4ee18678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675" y="1119050"/>
            <a:ext cx="4682100" cy="24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675" y="3569350"/>
            <a:ext cx="46821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238375" y="-1173625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108200" y="1225100"/>
            <a:ext cx="43203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108200" y="2168600"/>
            <a:ext cx="43203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715110" y="1970375"/>
            <a:ext cx="2456400" cy="68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2"/>
          </p:nvPr>
        </p:nvSpPr>
        <p:spPr>
          <a:xfrm>
            <a:off x="715100" y="1544725"/>
            <a:ext cx="245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3410929" y="1970375"/>
            <a:ext cx="2456400" cy="68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"/>
          </p:nvPr>
        </p:nvSpPr>
        <p:spPr>
          <a:xfrm>
            <a:off x="3410928" y="1544725"/>
            <a:ext cx="245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715110" y="3476175"/>
            <a:ext cx="2456400" cy="68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6"/>
          </p:nvPr>
        </p:nvSpPr>
        <p:spPr>
          <a:xfrm>
            <a:off x="715100" y="3050525"/>
            <a:ext cx="245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7"/>
          </p:nvPr>
        </p:nvSpPr>
        <p:spPr>
          <a:xfrm>
            <a:off x="3410927" y="3476175"/>
            <a:ext cx="2456400" cy="68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8"/>
          </p:nvPr>
        </p:nvSpPr>
        <p:spPr>
          <a:xfrm>
            <a:off x="3410928" y="3050525"/>
            <a:ext cx="245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1335400" y="864150"/>
            <a:ext cx="28404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1335400" y="1764150"/>
            <a:ext cx="28404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1335400" y="3145650"/>
            <a:ext cx="284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linker"/>
                <a:ea typeface="Blinker"/>
                <a:cs typeface="Blinker"/>
                <a:sym typeface="Blink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linker"/>
                <a:ea typeface="Blinker"/>
                <a:cs typeface="Blinker"/>
                <a:sym typeface="Blink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linker"/>
                <a:ea typeface="Blinker"/>
                <a:cs typeface="Blinker"/>
                <a:sym typeface="Blink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46" name="Google Shape;146;p25"/>
          <p:cNvSpPr/>
          <p:nvPr/>
        </p:nvSpPr>
        <p:spPr>
          <a:xfrm rot="10800000">
            <a:off x="-3238375" y="-1173625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5713575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 rot="10800000">
            <a:off x="-106685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Medium"/>
              <a:buNone/>
              <a:defRPr sz="3600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61900"/>
            <a:ext cx="7713900" cy="3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●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○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■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●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○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■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●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○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Char char="■"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71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469915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2" name="Google Shape;162;p31"/>
          <p:cNvSpPr txBox="1">
            <a:spLocks noGrp="1"/>
          </p:cNvSpPr>
          <p:nvPr>
            <p:ph type="ctrTitle"/>
          </p:nvPr>
        </p:nvSpPr>
        <p:spPr>
          <a:xfrm>
            <a:off x="721675" y="1119050"/>
            <a:ext cx="4682100" cy="24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AND CUSTOMER INTERACTION</a:t>
            </a: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subTitle" idx="1"/>
          </p:nvPr>
        </p:nvSpPr>
        <p:spPr>
          <a:xfrm>
            <a:off x="721675" y="3569350"/>
            <a:ext cx="46821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Senne De Wever</a:t>
            </a:r>
            <a:endParaRPr dirty="0"/>
          </a:p>
        </p:txBody>
      </p:sp>
      <p:sp>
        <p:nvSpPr>
          <p:cNvPr id="164" name="Google Shape;164;p31"/>
          <p:cNvSpPr/>
          <p:nvPr/>
        </p:nvSpPr>
        <p:spPr>
          <a:xfrm>
            <a:off x="7033945" y="3748086"/>
            <a:ext cx="1094100" cy="427800"/>
          </a:xfrm>
          <a:prstGeom prst="ellipse">
            <a:avLst/>
          </a:prstGeom>
          <a:solidFill>
            <a:srgbClr val="1E1E1E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31"/>
          <p:cNvGrpSpPr/>
          <p:nvPr/>
        </p:nvGrpSpPr>
        <p:grpSpPr>
          <a:xfrm>
            <a:off x="6620758" y="1105197"/>
            <a:ext cx="1442880" cy="2933107"/>
            <a:chOff x="5366225" y="2107225"/>
            <a:chExt cx="831200" cy="1689675"/>
          </a:xfrm>
        </p:grpSpPr>
        <p:sp>
          <p:nvSpPr>
            <p:cNvPr id="166" name="Google Shape;166;p31"/>
            <p:cNvSpPr/>
            <p:nvPr/>
          </p:nvSpPr>
          <p:spPr>
            <a:xfrm>
              <a:off x="5366225" y="2107225"/>
              <a:ext cx="588800" cy="1574375"/>
            </a:xfrm>
            <a:custGeom>
              <a:avLst/>
              <a:gdLst/>
              <a:ahLst/>
              <a:cxnLst/>
              <a:rect l="l" t="t" r="r" b="b"/>
              <a:pathLst>
                <a:path w="23552" h="62975" extrusionOk="0">
                  <a:moveTo>
                    <a:pt x="21415" y="1"/>
                  </a:moveTo>
                  <a:cubicBezTo>
                    <a:pt x="21163" y="1"/>
                    <a:pt x="20880" y="83"/>
                    <a:pt x="20579" y="256"/>
                  </a:cubicBezTo>
                  <a:lnTo>
                    <a:pt x="1878" y="11054"/>
                  </a:lnTo>
                  <a:cubicBezTo>
                    <a:pt x="841" y="11652"/>
                    <a:pt x="0" y="13107"/>
                    <a:pt x="0" y="14305"/>
                  </a:cubicBezTo>
                  <a:lnTo>
                    <a:pt x="0" y="60796"/>
                  </a:lnTo>
                  <a:cubicBezTo>
                    <a:pt x="0" y="61395"/>
                    <a:pt x="210" y="61815"/>
                    <a:pt x="551" y="62011"/>
                  </a:cubicBezTo>
                  <a:lnTo>
                    <a:pt x="2219" y="62975"/>
                  </a:lnTo>
                  <a:lnTo>
                    <a:pt x="2775" y="61363"/>
                  </a:lnTo>
                  <a:lnTo>
                    <a:pt x="20579" y="51083"/>
                  </a:lnTo>
                  <a:cubicBezTo>
                    <a:pt x="21616" y="50484"/>
                    <a:pt x="22457" y="49028"/>
                    <a:pt x="22457" y="47832"/>
                  </a:cubicBezTo>
                  <a:lnTo>
                    <a:pt x="22457" y="4252"/>
                  </a:lnTo>
                  <a:lnTo>
                    <a:pt x="23552" y="1074"/>
                  </a:lnTo>
                  <a:cubicBezTo>
                    <a:pt x="23552" y="1074"/>
                    <a:pt x="21887" y="113"/>
                    <a:pt x="21882" y="113"/>
                  </a:cubicBezTo>
                  <a:cubicBezTo>
                    <a:pt x="21882" y="113"/>
                    <a:pt x="21882" y="113"/>
                    <a:pt x="21882" y="113"/>
                  </a:cubicBezTo>
                  <a:cubicBezTo>
                    <a:pt x="21744" y="39"/>
                    <a:pt x="21587" y="1"/>
                    <a:pt x="21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5406275" y="2130325"/>
              <a:ext cx="561400" cy="1553425"/>
            </a:xfrm>
            <a:custGeom>
              <a:avLst/>
              <a:gdLst/>
              <a:ahLst/>
              <a:cxnLst/>
              <a:rect l="l" t="t" r="r" b="b"/>
              <a:pathLst>
                <a:path w="22456" h="62137" extrusionOk="0">
                  <a:moveTo>
                    <a:pt x="21418" y="1"/>
                  </a:moveTo>
                  <a:cubicBezTo>
                    <a:pt x="21165" y="1"/>
                    <a:pt x="20880" y="83"/>
                    <a:pt x="20579" y="257"/>
                  </a:cubicBezTo>
                  <a:lnTo>
                    <a:pt x="1877" y="11055"/>
                  </a:lnTo>
                  <a:cubicBezTo>
                    <a:pt x="841" y="11652"/>
                    <a:pt x="0" y="13109"/>
                    <a:pt x="0" y="14305"/>
                  </a:cubicBezTo>
                  <a:lnTo>
                    <a:pt x="0" y="60797"/>
                  </a:lnTo>
                  <a:cubicBezTo>
                    <a:pt x="0" y="61646"/>
                    <a:pt x="423" y="62137"/>
                    <a:pt x="1039" y="62137"/>
                  </a:cubicBezTo>
                  <a:cubicBezTo>
                    <a:pt x="1291" y="62137"/>
                    <a:pt x="1576" y="62054"/>
                    <a:pt x="1877" y="61880"/>
                  </a:cubicBezTo>
                  <a:lnTo>
                    <a:pt x="20579" y="51083"/>
                  </a:lnTo>
                  <a:cubicBezTo>
                    <a:pt x="21616" y="50484"/>
                    <a:pt x="22456" y="49029"/>
                    <a:pt x="22456" y="47832"/>
                  </a:cubicBezTo>
                  <a:lnTo>
                    <a:pt x="22456" y="1341"/>
                  </a:lnTo>
                  <a:cubicBezTo>
                    <a:pt x="22456" y="491"/>
                    <a:pt x="22033" y="1"/>
                    <a:pt x="21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5426200" y="2156225"/>
              <a:ext cx="521475" cy="1427125"/>
            </a:xfrm>
            <a:custGeom>
              <a:avLst/>
              <a:gdLst/>
              <a:ahLst/>
              <a:cxnLst/>
              <a:rect l="l" t="t" r="r" b="b"/>
              <a:pathLst>
                <a:path w="20859" h="57085" extrusionOk="0">
                  <a:moveTo>
                    <a:pt x="20247" y="0"/>
                  </a:moveTo>
                  <a:cubicBezTo>
                    <a:pt x="20107" y="0"/>
                    <a:pt x="19948" y="47"/>
                    <a:pt x="19780" y="144"/>
                  </a:cubicBezTo>
                  <a:lnTo>
                    <a:pt x="1080" y="10943"/>
                  </a:lnTo>
                  <a:cubicBezTo>
                    <a:pt x="487" y="11287"/>
                    <a:pt x="1" y="12121"/>
                    <a:pt x="1" y="12808"/>
                  </a:cubicBezTo>
                  <a:lnTo>
                    <a:pt x="1" y="56314"/>
                  </a:lnTo>
                  <a:cubicBezTo>
                    <a:pt x="1" y="56600"/>
                    <a:pt x="84" y="56817"/>
                    <a:pt x="225" y="56941"/>
                  </a:cubicBezTo>
                  <a:cubicBezTo>
                    <a:pt x="324" y="57035"/>
                    <a:pt x="452" y="57085"/>
                    <a:pt x="600" y="57085"/>
                  </a:cubicBezTo>
                  <a:cubicBezTo>
                    <a:pt x="744" y="57085"/>
                    <a:pt x="907" y="57037"/>
                    <a:pt x="1080" y="56937"/>
                  </a:cubicBezTo>
                  <a:lnTo>
                    <a:pt x="19780" y="46143"/>
                  </a:lnTo>
                  <a:cubicBezTo>
                    <a:pt x="20378" y="45799"/>
                    <a:pt x="20858" y="44962"/>
                    <a:pt x="20858" y="44273"/>
                  </a:cubicBezTo>
                  <a:lnTo>
                    <a:pt x="20858" y="767"/>
                  </a:lnTo>
                  <a:cubicBezTo>
                    <a:pt x="20858" y="302"/>
                    <a:pt x="20638" y="24"/>
                    <a:pt x="20307" y="3"/>
                  </a:cubicBezTo>
                  <a:cubicBezTo>
                    <a:pt x="20288" y="1"/>
                    <a:pt x="20268" y="0"/>
                    <a:pt x="20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5426200" y="2156200"/>
              <a:ext cx="513300" cy="1423650"/>
            </a:xfrm>
            <a:custGeom>
              <a:avLst/>
              <a:gdLst/>
              <a:ahLst/>
              <a:cxnLst/>
              <a:rect l="l" t="t" r="r" b="b"/>
              <a:pathLst>
                <a:path w="20532" h="56946" extrusionOk="0">
                  <a:moveTo>
                    <a:pt x="20245" y="1"/>
                  </a:moveTo>
                  <a:cubicBezTo>
                    <a:pt x="20105" y="1"/>
                    <a:pt x="19946" y="49"/>
                    <a:pt x="19780" y="145"/>
                  </a:cubicBezTo>
                  <a:lnTo>
                    <a:pt x="1080" y="10944"/>
                  </a:lnTo>
                  <a:cubicBezTo>
                    <a:pt x="487" y="11288"/>
                    <a:pt x="1" y="12120"/>
                    <a:pt x="1" y="12809"/>
                  </a:cubicBezTo>
                  <a:lnTo>
                    <a:pt x="1" y="56315"/>
                  </a:lnTo>
                  <a:cubicBezTo>
                    <a:pt x="1" y="56601"/>
                    <a:pt x="84" y="56817"/>
                    <a:pt x="225" y="56942"/>
                  </a:cubicBezTo>
                  <a:cubicBezTo>
                    <a:pt x="245" y="56944"/>
                    <a:pt x="265" y="56945"/>
                    <a:pt x="286" y="56945"/>
                  </a:cubicBezTo>
                  <a:cubicBezTo>
                    <a:pt x="428" y="56945"/>
                    <a:pt x="586" y="56898"/>
                    <a:pt x="752" y="56800"/>
                  </a:cubicBezTo>
                  <a:lnTo>
                    <a:pt x="19453" y="46003"/>
                  </a:lnTo>
                  <a:cubicBezTo>
                    <a:pt x="20045" y="45659"/>
                    <a:pt x="20531" y="44825"/>
                    <a:pt x="20531" y="44137"/>
                  </a:cubicBezTo>
                  <a:lnTo>
                    <a:pt x="20531" y="631"/>
                  </a:lnTo>
                  <a:cubicBezTo>
                    <a:pt x="20531" y="345"/>
                    <a:pt x="20448" y="128"/>
                    <a:pt x="20307" y="4"/>
                  </a:cubicBezTo>
                  <a:cubicBezTo>
                    <a:pt x="20287" y="2"/>
                    <a:pt x="20266" y="1"/>
                    <a:pt x="20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5435707" y="2263125"/>
              <a:ext cx="325925" cy="650600"/>
            </a:xfrm>
            <a:custGeom>
              <a:avLst/>
              <a:gdLst/>
              <a:ahLst/>
              <a:cxnLst/>
              <a:rect l="l" t="t" r="r" b="b"/>
              <a:pathLst>
                <a:path w="13037" h="26024" extrusionOk="0">
                  <a:moveTo>
                    <a:pt x="13037" y="1"/>
                  </a:moveTo>
                  <a:lnTo>
                    <a:pt x="7319" y="3302"/>
                  </a:lnTo>
                  <a:lnTo>
                    <a:pt x="0" y="18236"/>
                  </a:lnTo>
                  <a:lnTo>
                    <a:pt x="0" y="26024"/>
                  </a:lnTo>
                  <a:lnTo>
                    <a:pt x="13037" y="1"/>
                  </a:ln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5435707" y="2229600"/>
              <a:ext cx="492500" cy="1069925"/>
            </a:xfrm>
            <a:custGeom>
              <a:avLst/>
              <a:gdLst/>
              <a:ahLst/>
              <a:cxnLst/>
              <a:rect l="l" t="t" r="r" b="b"/>
              <a:pathLst>
                <a:path w="19700" h="42797" extrusionOk="0">
                  <a:moveTo>
                    <a:pt x="19700" y="0"/>
                  </a:moveTo>
                  <a:lnTo>
                    <a:pt x="0" y="38297"/>
                  </a:lnTo>
                  <a:lnTo>
                    <a:pt x="0" y="42796"/>
                  </a:lnTo>
                  <a:lnTo>
                    <a:pt x="19700" y="4395"/>
                  </a:lnTo>
                  <a:lnTo>
                    <a:pt x="19700" y="0"/>
                  </a:ln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5435707" y="2375575"/>
              <a:ext cx="492550" cy="1193050"/>
            </a:xfrm>
            <a:custGeom>
              <a:avLst/>
              <a:gdLst/>
              <a:ahLst/>
              <a:cxnLst/>
              <a:rect l="l" t="t" r="r" b="b"/>
              <a:pathLst>
                <a:path w="19702" h="47722" extrusionOk="0">
                  <a:moveTo>
                    <a:pt x="19701" y="0"/>
                  </a:moveTo>
                  <a:lnTo>
                    <a:pt x="0" y="38742"/>
                  </a:lnTo>
                  <a:lnTo>
                    <a:pt x="0" y="47540"/>
                  </a:lnTo>
                  <a:cubicBezTo>
                    <a:pt x="0" y="47614"/>
                    <a:pt x="7" y="47674"/>
                    <a:pt x="19" y="47722"/>
                  </a:cubicBezTo>
                  <a:cubicBezTo>
                    <a:pt x="54" y="47708"/>
                    <a:pt x="91" y="47690"/>
                    <a:pt x="129" y="47667"/>
                  </a:cubicBezTo>
                  <a:lnTo>
                    <a:pt x="5040" y="44831"/>
                  </a:lnTo>
                  <a:lnTo>
                    <a:pt x="19701" y="14678"/>
                  </a:lnTo>
                  <a:lnTo>
                    <a:pt x="19701" y="0"/>
                  </a:ln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608675" y="3430675"/>
              <a:ext cx="156625" cy="121275"/>
            </a:xfrm>
            <a:custGeom>
              <a:avLst/>
              <a:gdLst/>
              <a:ahLst/>
              <a:cxnLst/>
              <a:rect l="l" t="t" r="r" b="b"/>
              <a:pathLst>
                <a:path w="6265" h="4851" extrusionOk="0">
                  <a:moveTo>
                    <a:pt x="5783" y="0"/>
                  </a:moveTo>
                  <a:cubicBezTo>
                    <a:pt x="5667" y="0"/>
                    <a:pt x="5537" y="38"/>
                    <a:pt x="5400" y="117"/>
                  </a:cubicBezTo>
                  <a:lnTo>
                    <a:pt x="866" y="2735"/>
                  </a:lnTo>
                  <a:cubicBezTo>
                    <a:pt x="389" y="3010"/>
                    <a:pt x="0" y="3685"/>
                    <a:pt x="0" y="4234"/>
                  </a:cubicBezTo>
                  <a:cubicBezTo>
                    <a:pt x="0" y="4624"/>
                    <a:pt x="197" y="4850"/>
                    <a:pt x="481" y="4850"/>
                  </a:cubicBezTo>
                  <a:cubicBezTo>
                    <a:pt x="597" y="4850"/>
                    <a:pt x="728" y="4813"/>
                    <a:pt x="866" y="4733"/>
                  </a:cubicBezTo>
                  <a:lnTo>
                    <a:pt x="5400" y="2115"/>
                  </a:lnTo>
                  <a:cubicBezTo>
                    <a:pt x="5875" y="1840"/>
                    <a:pt x="6265" y="1167"/>
                    <a:pt x="6265" y="617"/>
                  </a:cubicBezTo>
                  <a:cubicBezTo>
                    <a:pt x="6265" y="227"/>
                    <a:pt x="6068" y="0"/>
                    <a:pt x="578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5660975" y="2452225"/>
              <a:ext cx="65800" cy="75950"/>
            </a:xfrm>
            <a:custGeom>
              <a:avLst/>
              <a:gdLst/>
              <a:ahLst/>
              <a:cxnLst/>
              <a:rect l="l" t="t" r="r" b="b"/>
              <a:pathLst>
                <a:path w="2632" h="3038" extrusionOk="0">
                  <a:moveTo>
                    <a:pt x="1765" y="479"/>
                  </a:moveTo>
                  <a:cubicBezTo>
                    <a:pt x="2035" y="479"/>
                    <a:pt x="2217" y="665"/>
                    <a:pt x="2217" y="998"/>
                  </a:cubicBezTo>
                  <a:cubicBezTo>
                    <a:pt x="2217" y="1495"/>
                    <a:pt x="1813" y="2132"/>
                    <a:pt x="1315" y="2420"/>
                  </a:cubicBezTo>
                  <a:cubicBezTo>
                    <a:pt x="1152" y="2514"/>
                    <a:pt x="999" y="2558"/>
                    <a:pt x="867" y="2558"/>
                  </a:cubicBezTo>
                  <a:cubicBezTo>
                    <a:pt x="597" y="2558"/>
                    <a:pt x="415" y="2372"/>
                    <a:pt x="415" y="2039"/>
                  </a:cubicBezTo>
                  <a:cubicBezTo>
                    <a:pt x="415" y="1542"/>
                    <a:pt x="819" y="905"/>
                    <a:pt x="1315" y="618"/>
                  </a:cubicBezTo>
                  <a:cubicBezTo>
                    <a:pt x="1479" y="524"/>
                    <a:pt x="1632" y="479"/>
                    <a:pt x="1765" y="479"/>
                  </a:cubicBezTo>
                  <a:close/>
                  <a:moveTo>
                    <a:pt x="1971" y="0"/>
                  </a:moveTo>
                  <a:cubicBezTo>
                    <a:pt x="1778" y="0"/>
                    <a:pt x="1554" y="66"/>
                    <a:pt x="1315" y="203"/>
                  </a:cubicBezTo>
                  <a:cubicBezTo>
                    <a:pt x="591" y="622"/>
                    <a:pt x="1" y="1553"/>
                    <a:pt x="1" y="2279"/>
                  </a:cubicBezTo>
                  <a:cubicBezTo>
                    <a:pt x="1" y="2765"/>
                    <a:pt x="266" y="3037"/>
                    <a:pt x="660" y="3037"/>
                  </a:cubicBezTo>
                  <a:cubicBezTo>
                    <a:pt x="853" y="3037"/>
                    <a:pt x="1077" y="2972"/>
                    <a:pt x="1315" y="2834"/>
                  </a:cubicBezTo>
                  <a:cubicBezTo>
                    <a:pt x="2041" y="2415"/>
                    <a:pt x="2631" y="1484"/>
                    <a:pt x="2631" y="760"/>
                  </a:cubicBezTo>
                  <a:cubicBezTo>
                    <a:pt x="2631" y="273"/>
                    <a:pt x="2365" y="0"/>
                    <a:pt x="1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5658650" y="2404275"/>
              <a:ext cx="90725" cy="44775"/>
            </a:xfrm>
            <a:custGeom>
              <a:avLst/>
              <a:gdLst/>
              <a:ahLst/>
              <a:cxnLst/>
              <a:rect l="l" t="t" r="r" b="b"/>
              <a:pathLst>
                <a:path w="3629" h="1791" extrusionOk="0">
                  <a:moveTo>
                    <a:pt x="2890" y="0"/>
                  </a:moveTo>
                  <a:cubicBezTo>
                    <a:pt x="2445" y="0"/>
                    <a:pt x="1939" y="156"/>
                    <a:pt x="1408" y="463"/>
                  </a:cubicBezTo>
                  <a:cubicBezTo>
                    <a:pt x="953" y="725"/>
                    <a:pt x="516" y="1077"/>
                    <a:pt x="111" y="1510"/>
                  </a:cubicBezTo>
                  <a:cubicBezTo>
                    <a:pt x="33" y="1592"/>
                    <a:pt x="1" y="1703"/>
                    <a:pt x="39" y="1759"/>
                  </a:cubicBezTo>
                  <a:cubicBezTo>
                    <a:pt x="53" y="1780"/>
                    <a:pt x="74" y="1790"/>
                    <a:pt x="100" y="1790"/>
                  </a:cubicBezTo>
                  <a:cubicBezTo>
                    <a:pt x="144" y="1790"/>
                    <a:pt x="198" y="1762"/>
                    <a:pt x="246" y="1711"/>
                  </a:cubicBezTo>
                  <a:cubicBezTo>
                    <a:pt x="611" y="1324"/>
                    <a:pt x="1001" y="1010"/>
                    <a:pt x="1408" y="774"/>
                  </a:cubicBezTo>
                  <a:cubicBezTo>
                    <a:pt x="1884" y="500"/>
                    <a:pt x="2339" y="360"/>
                    <a:pt x="2738" y="360"/>
                  </a:cubicBezTo>
                  <a:cubicBezTo>
                    <a:pt x="2959" y="360"/>
                    <a:pt x="3163" y="403"/>
                    <a:pt x="3344" y="490"/>
                  </a:cubicBezTo>
                  <a:cubicBezTo>
                    <a:pt x="3355" y="495"/>
                    <a:pt x="3367" y="498"/>
                    <a:pt x="3380" y="498"/>
                  </a:cubicBezTo>
                  <a:cubicBezTo>
                    <a:pt x="3404" y="498"/>
                    <a:pt x="3430" y="488"/>
                    <a:pt x="3457" y="473"/>
                  </a:cubicBezTo>
                  <a:cubicBezTo>
                    <a:pt x="3495" y="452"/>
                    <a:pt x="3535" y="415"/>
                    <a:pt x="3564" y="368"/>
                  </a:cubicBezTo>
                  <a:cubicBezTo>
                    <a:pt x="3626" y="274"/>
                    <a:pt x="3629" y="174"/>
                    <a:pt x="3570" y="146"/>
                  </a:cubicBezTo>
                  <a:cubicBezTo>
                    <a:pt x="3367" y="49"/>
                    <a:pt x="3138" y="0"/>
                    <a:pt x="2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5749150" y="2423925"/>
              <a:ext cx="19075" cy="73725"/>
            </a:xfrm>
            <a:custGeom>
              <a:avLst/>
              <a:gdLst/>
              <a:ahLst/>
              <a:cxnLst/>
              <a:rect l="l" t="t" r="r" b="b"/>
              <a:pathLst>
                <a:path w="763" h="2949" extrusionOk="0">
                  <a:moveTo>
                    <a:pt x="525" y="1"/>
                  </a:moveTo>
                  <a:cubicBezTo>
                    <a:pt x="488" y="1"/>
                    <a:pt x="441" y="22"/>
                    <a:pt x="396" y="63"/>
                  </a:cubicBezTo>
                  <a:cubicBezTo>
                    <a:pt x="316" y="139"/>
                    <a:pt x="274" y="252"/>
                    <a:pt x="302" y="317"/>
                  </a:cubicBezTo>
                  <a:cubicBezTo>
                    <a:pt x="401" y="542"/>
                    <a:pt x="451" y="810"/>
                    <a:pt x="451" y="1113"/>
                  </a:cubicBezTo>
                  <a:cubicBezTo>
                    <a:pt x="451" y="1616"/>
                    <a:pt x="312" y="2185"/>
                    <a:pt x="46" y="2763"/>
                  </a:cubicBezTo>
                  <a:cubicBezTo>
                    <a:pt x="1" y="2861"/>
                    <a:pt x="22" y="2944"/>
                    <a:pt x="95" y="2949"/>
                  </a:cubicBezTo>
                  <a:cubicBezTo>
                    <a:pt x="97" y="2949"/>
                    <a:pt x="98" y="2949"/>
                    <a:pt x="100" y="2949"/>
                  </a:cubicBezTo>
                  <a:cubicBezTo>
                    <a:pt x="124" y="2949"/>
                    <a:pt x="150" y="2939"/>
                    <a:pt x="178" y="2925"/>
                  </a:cubicBezTo>
                  <a:cubicBezTo>
                    <a:pt x="229" y="2895"/>
                    <a:pt x="280" y="2840"/>
                    <a:pt x="309" y="2775"/>
                  </a:cubicBezTo>
                  <a:cubicBezTo>
                    <a:pt x="605" y="2131"/>
                    <a:pt x="763" y="1495"/>
                    <a:pt x="763" y="934"/>
                  </a:cubicBezTo>
                  <a:cubicBezTo>
                    <a:pt x="763" y="596"/>
                    <a:pt x="706" y="295"/>
                    <a:pt x="595" y="45"/>
                  </a:cubicBezTo>
                  <a:cubicBezTo>
                    <a:pt x="582" y="15"/>
                    <a:pt x="557" y="1"/>
                    <a:pt x="5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5651025" y="2514350"/>
              <a:ext cx="91925" cy="61725"/>
            </a:xfrm>
            <a:custGeom>
              <a:avLst/>
              <a:gdLst/>
              <a:ahLst/>
              <a:cxnLst/>
              <a:rect l="l" t="t" r="r" b="b"/>
              <a:pathLst>
                <a:path w="3677" h="2469" extrusionOk="0">
                  <a:moveTo>
                    <a:pt x="3580" y="1"/>
                  </a:moveTo>
                  <a:cubicBezTo>
                    <a:pt x="3526" y="1"/>
                    <a:pt x="3455" y="45"/>
                    <a:pt x="3403" y="116"/>
                  </a:cubicBezTo>
                  <a:cubicBezTo>
                    <a:pt x="2565" y="1291"/>
                    <a:pt x="1310" y="2109"/>
                    <a:pt x="375" y="2109"/>
                  </a:cubicBezTo>
                  <a:cubicBezTo>
                    <a:pt x="337" y="2109"/>
                    <a:pt x="299" y="2107"/>
                    <a:pt x="262" y="2105"/>
                  </a:cubicBezTo>
                  <a:cubicBezTo>
                    <a:pt x="260" y="2104"/>
                    <a:pt x="257" y="2104"/>
                    <a:pt x="255" y="2104"/>
                  </a:cubicBezTo>
                  <a:cubicBezTo>
                    <a:pt x="184" y="2104"/>
                    <a:pt x="93" y="2178"/>
                    <a:pt x="48" y="2275"/>
                  </a:cubicBezTo>
                  <a:cubicBezTo>
                    <a:pt x="0" y="2374"/>
                    <a:pt x="21" y="2458"/>
                    <a:pt x="93" y="2464"/>
                  </a:cubicBezTo>
                  <a:cubicBezTo>
                    <a:pt x="137" y="2467"/>
                    <a:pt x="183" y="2469"/>
                    <a:pt x="228" y="2469"/>
                  </a:cubicBezTo>
                  <a:cubicBezTo>
                    <a:pt x="678" y="2469"/>
                    <a:pt x="1189" y="2312"/>
                    <a:pt x="1713" y="2009"/>
                  </a:cubicBezTo>
                  <a:lnTo>
                    <a:pt x="1713" y="2007"/>
                  </a:lnTo>
                  <a:cubicBezTo>
                    <a:pt x="2401" y="1611"/>
                    <a:pt x="3070" y="984"/>
                    <a:pt x="3600" y="243"/>
                  </a:cubicBezTo>
                  <a:cubicBezTo>
                    <a:pt x="3668" y="150"/>
                    <a:pt x="3676" y="47"/>
                    <a:pt x="3623" y="12"/>
                  </a:cubicBezTo>
                  <a:cubicBezTo>
                    <a:pt x="3610" y="4"/>
                    <a:pt x="3596" y="1"/>
                    <a:pt x="3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5619475" y="2472875"/>
              <a:ext cx="24050" cy="90550"/>
            </a:xfrm>
            <a:custGeom>
              <a:avLst/>
              <a:gdLst/>
              <a:ahLst/>
              <a:cxnLst/>
              <a:rect l="l" t="t" r="r" b="b"/>
              <a:pathLst>
                <a:path w="962" h="3622" extrusionOk="0">
                  <a:moveTo>
                    <a:pt x="864" y="1"/>
                  </a:moveTo>
                  <a:cubicBezTo>
                    <a:pt x="799" y="1"/>
                    <a:pt x="714" y="63"/>
                    <a:pt x="666" y="152"/>
                  </a:cubicBezTo>
                  <a:cubicBezTo>
                    <a:pt x="238" y="927"/>
                    <a:pt x="1" y="1729"/>
                    <a:pt x="1" y="2409"/>
                  </a:cubicBezTo>
                  <a:cubicBezTo>
                    <a:pt x="1" y="2890"/>
                    <a:pt x="119" y="3299"/>
                    <a:pt x="341" y="3593"/>
                  </a:cubicBezTo>
                  <a:cubicBezTo>
                    <a:pt x="354" y="3612"/>
                    <a:pt x="375" y="3622"/>
                    <a:pt x="400" y="3622"/>
                  </a:cubicBezTo>
                  <a:cubicBezTo>
                    <a:pt x="423" y="3622"/>
                    <a:pt x="450" y="3613"/>
                    <a:pt x="477" y="3597"/>
                  </a:cubicBezTo>
                  <a:cubicBezTo>
                    <a:pt x="501" y="3583"/>
                    <a:pt x="527" y="3563"/>
                    <a:pt x="549" y="3538"/>
                  </a:cubicBezTo>
                  <a:cubicBezTo>
                    <a:pt x="625" y="3454"/>
                    <a:pt x="655" y="3344"/>
                    <a:pt x="615" y="3290"/>
                  </a:cubicBezTo>
                  <a:cubicBezTo>
                    <a:pt x="417" y="3027"/>
                    <a:pt x="312" y="2660"/>
                    <a:pt x="312" y="2231"/>
                  </a:cubicBezTo>
                  <a:cubicBezTo>
                    <a:pt x="312" y="1620"/>
                    <a:pt x="524" y="903"/>
                    <a:pt x="907" y="209"/>
                  </a:cubicBezTo>
                  <a:cubicBezTo>
                    <a:pt x="962" y="110"/>
                    <a:pt x="952" y="18"/>
                    <a:pt x="884" y="3"/>
                  </a:cubicBezTo>
                  <a:cubicBezTo>
                    <a:pt x="878" y="1"/>
                    <a:pt x="871" y="1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5476025" y="2476025"/>
              <a:ext cx="107375" cy="82450"/>
            </a:xfrm>
            <a:custGeom>
              <a:avLst/>
              <a:gdLst/>
              <a:ahLst/>
              <a:cxnLst/>
              <a:rect l="l" t="t" r="r" b="b"/>
              <a:pathLst>
                <a:path w="4295" h="3298" extrusionOk="0">
                  <a:moveTo>
                    <a:pt x="4295" y="1"/>
                  </a:moveTo>
                  <a:lnTo>
                    <a:pt x="103" y="2420"/>
                  </a:lnTo>
                  <a:cubicBezTo>
                    <a:pt x="47" y="2454"/>
                    <a:pt x="0" y="2527"/>
                    <a:pt x="0" y="2584"/>
                  </a:cubicBezTo>
                  <a:cubicBezTo>
                    <a:pt x="0" y="2622"/>
                    <a:pt x="21" y="2644"/>
                    <a:pt x="51" y="2644"/>
                  </a:cubicBezTo>
                  <a:cubicBezTo>
                    <a:pt x="67" y="2644"/>
                    <a:pt x="84" y="2638"/>
                    <a:pt x="103" y="2627"/>
                  </a:cubicBezTo>
                  <a:lnTo>
                    <a:pt x="4088" y="328"/>
                  </a:lnTo>
                  <a:lnTo>
                    <a:pt x="4088" y="3237"/>
                  </a:lnTo>
                  <a:cubicBezTo>
                    <a:pt x="4088" y="3276"/>
                    <a:pt x="4108" y="3298"/>
                    <a:pt x="4139" y="3298"/>
                  </a:cubicBezTo>
                  <a:cubicBezTo>
                    <a:pt x="4154" y="3298"/>
                    <a:pt x="4172" y="3292"/>
                    <a:pt x="4190" y="3281"/>
                  </a:cubicBezTo>
                  <a:cubicBezTo>
                    <a:pt x="4248" y="3249"/>
                    <a:pt x="4295" y="3175"/>
                    <a:pt x="4295" y="3118"/>
                  </a:cubicBezTo>
                  <a:lnTo>
                    <a:pt x="42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5761725" y="2270775"/>
              <a:ext cx="95275" cy="181725"/>
            </a:xfrm>
            <a:custGeom>
              <a:avLst/>
              <a:gdLst/>
              <a:ahLst/>
              <a:cxnLst/>
              <a:rect l="l" t="t" r="r" b="b"/>
              <a:pathLst>
                <a:path w="3811" h="7269" extrusionOk="0">
                  <a:moveTo>
                    <a:pt x="3758" y="1"/>
                  </a:moveTo>
                  <a:cubicBezTo>
                    <a:pt x="3743" y="1"/>
                    <a:pt x="3726" y="6"/>
                    <a:pt x="3708" y="16"/>
                  </a:cubicBezTo>
                  <a:cubicBezTo>
                    <a:pt x="3650" y="50"/>
                    <a:pt x="3603" y="123"/>
                    <a:pt x="3603" y="180"/>
                  </a:cubicBezTo>
                  <a:lnTo>
                    <a:pt x="3603" y="5025"/>
                  </a:lnTo>
                  <a:lnTo>
                    <a:pt x="105" y="7046"/>
                  </a:lnTo>
                  <a:cubicBezTo>
                    <a:pt x="47" y="7078"/>
                    <a:pt x="1" y="7151"/>
                    <a:pt x="1" y="7209"/>
                  </a:cubicBezTo>
                  <a:cubicBezTo>
                    <a:pt x="1" y="7248"/>
                    <a:pt x="21" y="7269"/>
                    <a:pt x="52" y="7269"/>
                  </a:cubicBezTo>
                  <a:cubicBezTo>
                    <a:pt x="68" y="7269"/>
                    <a:pt x="86" y="7264"/>
                    <a:pt x="105" y="7253"/>
                  </a:cubicBezTo>
                  <a:lnTo>
                    <a:pt x="3810" y="5114"/>
                  </a:lnTo>
                  <a:lnTo>
                    <a:pt x="3810" y="60"/>
                  </a:lnTo>
                  <a:cubicBezTo>
                    <a:pt x="3810" y="22"/>
                    <a:pt x="3789" y="1"/>
                    <a:pt x="37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5806775" y="2420500"/>
              <a:ext cx="95125" cy="575075"/>
            </a:xfrm>
            <a:custGeom>
              <a:avLst/>
              <a:gdLst/>
              <a:ahLst/>
              <a:cxnLst/>
              <a:rect l="l" t="t" r="r" b="b"/>
              <a:pathLst>
                <a:path w="3805" h="23003" extrusionOk="0">
                  <a:moveTo>
                    <a:pt x="156" y="1"/>
                  </a:moveTo>
                  <a:cubicBezTo>
                    <a:pt x="141" y="1"/>
                    <a:pt x="123" y="6"/>
                    <a:pt x="104" y="17"/>
                  </a:cubicBezTo>
                  <a:cubicBezTo>
                    <a:pt x="47" y="49"/>
                    <a:pt x="1" y="122"/>
                    <a:pt x="1" y="180"/>
                  </a:cubicBezTo>
                  <a:lnTo>
                    <a:pt x="1" y="10713"/>
                  </a:lnTo>
                  <a:lnTo>
                    <a:pt x="3598" y="8634"/>
                  </a:lnTo>
                  <a:lnTo>
                    <a:pt x="3598" y="22943"/>
                  </a:lnTo>
                  <a:cubicBezTo>
                    <a:pt x="3598" y="22981"/>
                    <a:pt x="3619" y="23003"/>
                    <a:pt x="3650" y="23003"/>
                  </a:cubicBezTo>
                  <a:cubicBezTo>
                    <a:pt x="3665" y="23003"/>
                    <a:pt x="3683" y="22998"/>
                    <a:pt x="3702" y="22986"/>
                  </a:cubicBezTo>
                  <a:cubicBezTo>
                    <a:pt x="3758" y="22954"/>
                    <a:pt x="3805" y="22881"/>
                    <a:pt x="3805" y="22823"/>
                  </a:cubicBezTo>
                  <a:lnTo>
                    <a:pt x="3805" y="8307"/>
                  </a:lnTo>
                  <a:lnTo>
                    <a:pt x="208" y="10386"/>
                  </a:lnTo>
                  <a:lnTo>
                    <a:pt x="208" y="60"/>
                  </a:lnTo>
                  <a:cubicBezTo>
                    <a:pt x="208" y="22"/>
                    <a:pt x="187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5691275" y="2557650"/>
              <a:ext cx="5200" cy="359000"/>
            </a:xfrm>
            <a:custGeom>
              <a:avLst/>
              <a:gdLst/>
              <a:ahLst/>
              <a:cxnLst/>
              <a:rect l="l" t="t" r="r" b="b"/>
              <a:pathLst>
                <a:path w="208" h="14360" extrusionOk="0">
                  <a:moveTo>
                    <a:pt x="156" y="1"/>
                  </a:moveTo>
                  <a:cubicBezTo>
                    <a:pt x="140" y="1"/>
                    <a:pt x="123" y="6"/>
                    <a:pt x="103" y="17"/>
                  </a:cubicBezTo>
                  <a:cubicBezTo>
                    <a:pt x="47" y="50"/>
                    <a:pt x="1" y="123"/>
                    <a:pt x="1" y="181"/>
                  </a:cubicBezTo>
                  <a:lnTo>
                    <a:pt x="1" y="14299"/>
                  </a:lnTo>
                  <a:cubicBezTo>
                    <a:pt x="1" y="14338"/>
                    <a:pt x="21" y="14359"/>
                    <a:pt x="52" y="14359"/>
                  </a:cubicBezTo>
                  <a:cubicBezTo>
                    <a:pt x="67" y="14359"/>
                    <a:pt x="85" y="14354"/>
                    <a:pt x="103" y="14343"/>
                  </a:cubicBezTo>
                  <a:cubicBezTo>
                    <a:pt x="161" y="14310"/>
                    <a:pt x="208" y="14237"/>
                    <a:pt x="208" y="14179"/>
                  </a:cubicBezTo>
                  <a:lnTo>
                    <a:pt x="208" y="61"/>
                  </a:lnTo>
                  <a:cubicBezTo>
                    <a:pt x="208" y="23"/>
                    <a:pt x="187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5535625" y="2723525"/>
              <a:ext cx="57900" cy="36450"/>
            </a:xfrm>
            <a:custGeom>
              <a:avLst/>
              <a:gdLst/>
              <a:ahLst/>
              <a:cxnLst/>
              <a:rect l="l" t="t" r="r" b="b"/>
              <a:pathLst>
                <a:path w="2316" h="1458" extrusionOk="0">
                  <a:moveTo>
                    <a:pt x="2263" y="1"/>
                  </a:moveTo>
                  <a:cubicBezTo>
                    <a:pt x="2248" y="1"/>
                    <a:pt x="2230" y="6"/>
                    <a:pt x="2211" y="17"/>
                  </a:cubicBezTo>
                  <a:lnTo>
                    <a:pt x="104" y="1233"/>
                  </a:lnTo>
                  <a:cubicBezTo>
                    <a:pt x="47" y="1267"/>
                    <a:pt x="0" y="1341"/>
                    <a:pt x="0" y="1397"/>
                  </a:cubicBezTo>
                  <a:cubicBezTo>
                    <a:pt x="0" y="1435"/>
                    <a:pt x="21" y="1457"/>
                    <a:pt x="52" y="1457"/>
                  </a:cubicBezTo>
                  <a:cubicBezTo>
                    <a:pt x="67" y="1457"/>
                    <a:pt x="85" y="1452"/>
                    <a:pt x="104" y="1441"/>
                  </a:cubicBezTo>
                  <a:lnTo>
                    <a:pt x="2211" y="225"/>
                  </a:lnTo>
                  <a:cubicBezTo>
                    <a:pt x="2269" y="191"/>
                    <a:pt x="2315" y="118"/>
                    <a:pt x="2315" y="61"/>
                  </a:cubicBezTo>
                  <a:cubicBezTo>
                    <a:pt x="2315" y="23"/>
                    <a:pt x="2294" y="1"/>
                    <a:pt x="2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806775" y="2681225"/>
              <a:ext cx="5200" cy="443850"/>
            </a:xfrm>
            <a:custGeom>
              <a:avLst/>
              <a:gdLst/>
              <a:ahLst/>
              <a:cxnLst/>
              <a:rect l="l" t="t" r="r" b="b"/>
              <a:pathLst>
                <a:path w="208" h="17754" extrusionOk="0">
                  <a:moveTo>
                    <a:pt x="155" y="0"/>
                  </a:moveTo>
                  <a:cubicBezTo>
                    <a:pt x="140" y="0"/>
                    <a:pt x="122" y="5"/>
                    <a:pt x="104" y="16"/>
                  </a:cubicBezTo>
                  <a:cubicBezTo>
                    <a:pt x="47" y="48"/>
                    <a:pt x="1" y="123"/>
                    <a:pt x="1" y="179"/>
                  </a:cubicBezTo>
                  <a:lnTo>
                    <a:pt x="1" y="17693"/>
                  </a:lnTo>
                  <a:cubicBezTo>
                    <a:pt x="1" y="17732"/>
                    <a:pt x="22" y="17754"/>
                    <a:pt x="53" y="17754"/>
                  </a:cubicBezTo>
                  <a:cubicBezTo>
                    <a:pt x="68" y="17754"/>
                    <a:pt x="85" y="17749"/>
                    <a:pt x="104" y="17738"/>
                  </a:cubicBezTo>
                  <a:cubicBezTo>
                    <a:pt x="161" y="17704"/>
                    <a:pt x="208" y="17631"/>
                    <a:pt x="208" y="17575"/>
                  </a:cubicBezTo>
                  <a:lnTo>
                    <a:pt x="208" y="60"/>
                  </a:lnTo>
                  <a:cubicBezTo>
                    <a:pt x="208" y="22"/>
                    <a:pt x="187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488975" y="2527850"/>
              <a:ext cx="137050" cy="594250"/>
            </a:xfrm>
            <a:custGeom>
              <a:avLst/>
              <a:gdLst/>
              <a:ahLst/>
              <a:cxnLst/>
              <a:rect l="l" t="t" r="r" b="b"/>
              <a:pathLst>
                <a:path w="5482" h="23770" extrusionOk="0">
                  <a:moveTo>
                    <a:pt x="5429" y="1"/>
                  </a:moveTo>
                  <a:cubicBezTo>
                    <a:pt x="5414" y="1"/>
                    <a:pt x="5396" y="6"/>
                    <a:pt x="5377" y="17"/>
                  </a:cubicBezTo>
                  <a:lnTo>
                    <a:pt x="1866" y="2045"/>
                  </a:lnTo>
                  <a:lnTo>
                    <a:pt x="1866" y="13371"/>
                  </a:lnTo>
                  <a:lnTo>
                    <a:pt x="1" y="14448"/>
                  </a:lnTo>
                  <a:lnTo>
                    <a:pt x="1" y="23708"/>
                  </a:lnTo>
                  <a:cubicBezTo>
                    <a:pt x="1" y="23747"/>
                    <a:pt x="22" y="23769"/>
                    <a:pt x="53" y="23769"/>
                  </a:cubicBezTo>
                  <a:cubicBezTo>
                    <a:pt x="68" y="23769"/>
                    <a:pt x="85" y="23764"/>
                    <a:pt x="103" y="23754"/>
                  </a:cubicBezTo>
                  <a:lnTo>
                    <a:pt x="103" y="23752"/>
                  </a:lnTo>
                  <a:cubicBezTo>
                    <a:pt x="161" y="23720"/>
                    <a:pt x="208" y="23646"/>
                    <a:pt x="208" y="23589"/>
                  </a:cubicBezTo>
                  <a:lnTo>
                    <a:pt x="208" y="14536"/>
                  </a:lnTo>
                  <a:lnTo>
                    <a:pt x="2073" y="13458"/>
                  </a:lnTo>
                  <a:lnTo>
                    <a:pt x="2073" y="2132"/>
                  </a:lnTo>
                  <a:lnTo>
                    <a:pt x="5377" y="225"/>
                  </a:lnTo>
                  <a:cubicBezTo>
                    <a:pt x="5435" y="192"/>
                    <a:pt x="5482" y="119"/>
                    <a:pt x="5482" y="61"/>
                  </a:cubicBezTo>
                  <a:cubicBezTo>
                    <a:pt x="5482" y="23"/>
                    <a:pt x="5460" y="1"/>
                    <a:pt x="5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488975" y="2963775"/>
              <a:ext cx="131300" cy="78825"/>
            </a:xfrm>
            <a:custGeom>
              <a:avLst/>
              <a:gdLst/>
              <a:ahLst/>
              <a:cxnLst/>
              <a:rect l="l" t="t" r="r" b="b"/>
              <a:pathLst>
                <a:path w="5252" h="3153" extrusionOk="0">
                  <a:moveTo>
                    <a:pt x="5201" y="1"/>
                  </a:moveTo>
                  <a:cubicBezTo>
                    <a:pt x="5185" y="1"/>
                    <a:pt x="5168" y="6"/>
                    <a:pt x="5149" y="17"/>
                  </a:cubicBezTo>
                  <a:lnTo>
                    <a:pt x="103" y="2929"/>
                  </a:lnTo>
                  <a:cubicBezTo>
                    <a:pt x="47" y="2962"/>
                    <a:pt x="1" y="3036"/>
                    <a:pt x="1" y="3093"/>
                  </a:cubicBezTo>
                  <a:cubicBezTo>
                    <a:pt x="1" y="3131"/>
                    <a:pt x="21" y="3153"/>
                    <a:pt x="52" y="3153"/>
                  </a:cubicBezTo>
                  <a:cubicBezTo>
                    <a:pt x="67" y="3153"/>
                    <a:pt x="85" y="3148"/>
                    <a:pt x="103" y="3136"/>
                  </a:cubicBezTo>
                  <a:lnTo>
                    <a:pt x="5149" y="224"/>
                  </a:lnTo>
                  <a:cubicBezTo>
                    <a:pt x="5205" y="192"/>
                    <a:pt x="5252" y="118"/>
                    <a:pt x="5252" y="61"/>
                  </a:cubicBezTo>
                  <a:cubicBezTo>
                    <a:pt x="5252" y="22"/>
                    <a:pt x="5231" y="1"/>
                    <a:pt x="5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465625" y="2525375"/>
              <a:ext cx="23800" cy="27450"/>
            </a:xfrm>
            <a:custGeom>
              <a:avLst/>
              <a:gdLst/>
              <a:ahLst/>
              <a:cxnLst/>
              <a:rect l="l" t="t" r="r" b="b"/>
              <a:pathLst>
                <a:path w="952" h="1098" extrusionOk="0">
                  <a:moveTo>
                    <a:pt x="714" y="0"/>
                  </a:moveTo>
                  <a:cubicBezTo>
                    <a:pt x="644" y="0"/>
                    <a:pt x="563" y="24"/>
                    <a:pt x="477" y="74"/>
                  </a:cubicBezTo>
                  <a:cubicBezTo>
                    <a:pt x="213" y="225"/>
                    <a:pt x="0" y="560"/>
                    <a:pt x="0" y="824"/>
                  </a:cubicBezTo>
                  <a:cubicBezTo>
                    <a:pt x="0" y="999"/>
                    <a:pt x="96" y="1098"/>
                    <a:pt x="238" y="1098"/>
                  </a:cubicBezTo>
                  <a:cubicBezTo>
                    <a:pt x="308" y="1098"/>
                    <a:pt x="390" y="1074"/>
                    <a:pt x="477" y="1024"/>
                  </a:cubicBezTo>
                  <a:cubicBezTo>
                    <a:pt x="739" y="873"/>
                    <a:pt x="952" y="538"/>
                    <a:pt x="952" y="274"/>
                  </a:cubicBezTo>
                  <a:cubicBezTo>
                    <a:pt x="952" y="99"/>
                    <a:pt x="856" y="0"/>
                    <a:pt x="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583550" y="2709100"/>
              <a:ext cx="23775" cy="27475"/>
            </a:xfrm>
            <a:custGeom>
              <a:avLst/>
              <a:gdLst/>
              <a:ahLst/>
              <a:cxnLst/>
              <a:rect l="l" t="t" r="r" b="b"/>
              <a:pathLst>
                <a:path w="951" h="1099" extrusionOk="0">
                  <a:moveTo>
                    <a:pt x="713" y="1"/>
                  </a:moveTo>
                  <a:cubicBezTo>
                    <a:pt x="643" y="1"/>
                    <a:pt x="562" y="24"/>
                    <a:pt x="476" y="75"/>
                  </a:cubicBezTo>
                  <a:cubicBezTo>
                    <a:pt x="214" y="225"/>
                    <a:pt x="1" y="562"/>
                    <a:pt x="1" y="824"/>
                  </a:cubicBezTo>
                  <a:cubicBezTo>
                    <a:pt x="1" y="1000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6" y="1024"/>
                  </a:cubicBezTo>
                  <a:cubicBezTo>
                    <a:pt x="738" y="873"/>
                    <a:pt x="950" y="538"/>
                    <a:pt x="950" y="275"/>
                  </a:cubicBezTo>
                  <a:cubicBezTo>
                    <a:pt x="950" y="99"/>
                    <a:pt x="855" y="1"/>
                    <a:pt x="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842500" y="2260050"/>
              <a:ext cx="23800" cy="27475"/>
            </a:xfrm>
            <a:custGeom>
              <a:avLst/>
              <a:gdLst/>
              <a:ahLst/>
              <a:cxnLst/>
              <a:rect l="l" t="t" r="r" b="b"/>
              <a:pathLst>
                <a:path w="952" h="1099" extrusionOk="0">
                  <a:moveTo>
                    <a:pt x="714" y="1"/>
                  </a:moveTo>
                  <a:cubicBezTo>
                    <a:pt x="643" y="1"/>
                    <a:pt x="562" y="24"/>
                    <a:pt x="475" y="75"/>
                  </a:cubicBezTo>
                  <a:cubicBezTo>
                    <a:pt x="213" y="225"/>
                    <a:pt x="0" y="562"/>
                    <a:pt x="0" y="824"/>
                  </a:cubicBezTo>
                  <a:cubicBezTo>
                    <a:pt x="0" y="1000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5" y="1024"/>
                  </a:cubicBezTo>
                  <a:cubicBezTo>
                    <a:pt x="739" y="873"/>
                    <a:pt x="951" y="538"/>
                    <a:pt x="951" y="275"/>
                  </a:cubicBezTo>
                  <a:cubicBezTo>
                    <a:pt x="951" y="99"/>
                    <a:pt x="856" y="1"/>
                    <a:pt x="7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605825" y="2953050"/>
              <a:ext cx="23750" cy="27450"/>
            </a:xfrm>
            <a:custGeom>
              <a:avLst/>
              <a:gdLst/>
              <a:ahLst/>
              <a:cxnLst/>
              <a:rect l="l" t="t" r="r" b="b"/>
              <a:pathLst>
                <a:path w="950" h="1098" extrusionOk="0">
                  <a:moveTo>
                    <a:pt x="712" y="1"/>
                  </a:moveTo>
                  <a:cubicBezTo>
                    <a:pt x="642" y="1"/>
                    <a:pt x="561" y="24"/>
                    <a:pt x="475" y="74"/>
                  </a:cubicBezTo>
                  <a:cubicBezTo>
                    <a:pt x="213" y="226"/>
                    <a:pt x="0" y="561"/>
                    <a:pt x="0" y="823"/>
                  </a:cubicBezTo>
                  <a:cubicBezTo>
                    <a:pt x="0" y="1000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5" y="1025"/>
                  </a:cubicBezTo>
                  <a:cubicBezTo>
                    <a:pt x="737" y="873"/>
                    <a:pt x="950" y="537"/>
                    <a:pt x="950" y="275"/>
                  </a:cubicBezTo>
                  <a:cubicBezTo>
                    <a:pt x="950" y="99"/>
                    <a:pt x="854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5552675" y="3241600"/>
              <a:ext cx="23800" cy="27450"/>
            </a:xfrm>
            <a:custGeom>
              <a:avLst/>
              <a:gdLst/>
              <a:ahLst/>
              <a:cxnLst/>
              <a:rect l="l" t="t" r="r" b="b"/>
              <a:pathLst>
                <a:path w="952" h="1098" extrusionOk="0">
                  <a:moveTo>
                    <a:pt x="714" y="0"/>
                  </a:moveTo>
                  <a:cubicBezTo>
                    <a:pt x="644" y="0"/>
                    <a:pt x="563" y="24"/>
                    <a:pt x="476" y="74"/>
                  </a:cubicBezTo>
                  <a:cubicBezTo>
                    <a:pt x="213" y="225"/>
                    <a:pt x="0" y="561"/>
                    <a:pt x="0" y="823"/>
                  </a:cubicBezTo>
                  <a:cubicBezTo>
                    <a:pt x="0" y="999"/>
                    <a:pt x="96" y="1097"/>
                    <a:pt x="238" y="1097"/>
                  </a:cubicBezTo>
                  <a:cubicBezTo>
                    <a:pt x="308" y="1097"/>
                    <a:pt x="390" y="1074"/>
                    <a:pt x="476" y="1024"/>
                  </a:cubicBezTo>
                  <a:cubicBezTo>
                    <a:pt x="738" y="872"/>
                    <a:pt x="951" y="537"/>
                    <a:pt x="951" y="275"/>
                  </a:cubicBezTo>
                  <a:cubicBezTo>
                    <a:pt x="951" y="99"/>
                    <a:pt x="856" y="0"/>
                    <a:pt x="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670100" y="3069500"/>
              <a:ext cx="23775" cy="27450"/>
            </a:xfrm>
            <a:custGeom>
              <a:avLst/>
              <a:gdLst/>
              <a:ahLst/>
              <a:cxnLst/>
              <a:rect l="l" t="t" r="r" b="b"/>
              <a:pathLst>
                <a:path w="951" h="1098" extrusionOk="0">
                  <a:moveTo>
                    <a:pt x="713" y="0"/>
                  </a:moveTo>
                  <a:cubicBezTo>
                    <a:pt x="643" y="0"/>
                    <a:pt x="562" y="24"/>
                    <a:pt x="476" y="74"/>
                  </a:cubicBezTo>
                  <a:cubicBezTo>
                    <a:pt x="213" y="225"/>
                    <a:pt x="1" y="560"/>
                    <a:pt x="1" y="822"/>
                  </a:cubicBezTo>
                  <a:cubicBezTo>
                    <a:pt x="1" y="999"/>
                    <a:pt x="96" y="1097"/>
                    <a:pt x="238" y="1097"/>
                  </a:cubicBezTo>
                  <a:cubicBezTo>
                    <a:pt x="308" y="1097"/>
                    <a:pt x="389" y="1073"/>
                    <a:pt x="476" y="1024"/>
                  </a:cubicBezTo>
                  <a:cubicBezTo>
                    <a:pt x="738" y="872"/>
                    <a:pt x="950" y="536"/>
                    <a:pt x="950" y="274"/>
                  </a:cubicBezTo>
                  <a:cubicBezTo>
                    <a:pt x="950" y="98"/>
                    <a:pt x="855" y="0"/>
                    <a:pt x="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5479675" y="3105350"/>
              <a:ext cx="23775" cy="27475"/>
            </a:xfrm>
            <a:custGeom>
              <a:avLst/>
              <a:gdLst/>
              <a:ahLst/>
              <a:cxnLst/>
              <a:rect l="l" t="t" r="r" b="b"/>
              <a:pathLst>
                <a:path w="951" h="1099" extrusionOk="0">
                  <a:moveTo>
                    <a:pt x="713" y="0"/>
                  </a:moveTo>
                  <a:cubicBezTo>
                    <a:pt x="643" y="0"/>
                    <a:pt x="562" y="24"/>
                    <a:pt x="475" y="74"/>
                  </a:cubicBezTo>
                  <a:cubicBezTo>
                    <a:pt x="213" y="225"/>
                    <a:pt x="1" y="561"/>
                    <a:pt x="1" y="824"/>
                  </a:cubicBezTo>
                  <a:cubicBezTo>
                    <a:pt x="1" y="1000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5" y="1024"/>
                  </a:cubicBezTo>
                  <a:cubicBezTo>
                    <a:pt x="738" y="873"/>
                    <a:pt x="950" y="538"/>
                    <a:pt x="950" y="275"/>
                  </a:cubicBezTo>
                  <a:cubicBezTo>
                    <a:pt x="950" y="99"/>
                    <a:pt x="855" y="0"/>
                    <a:pt x="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5681975" y="2899925"/>
              <a:ext cx="23800" cy="27450"/>
            </a:xfrm>
            <a:custGeom>
              <a:avLst/>
              <a:gdLst/>
              <a:ahLst/>
              <a:cxnLst/>
              <a:rect l="l" t="t" r="r" b="b"/>
              <a:pathLst>
                <a:path w="952" h="1098" extrusionOk="0">
                  <a:moveTo>
                    <a:pt x="714" y="0"/>
                  </a:moveTo>
                  <a:cubicBezTo>
                    <a:pt x="644" y="0"/>
                    <a:pt x="562" y="24"/>
                    <a:pt x="475" y="74"/>
                  </a:cubicBezTo>
                  <a:cubicBezTo>
                    <a:pt x="213" y="225"/>
                    <a:pt x="1" y="560"/>
                    <a:pt x="1" y="822"/>
                  </a:cubicBezTo>
                  <a:cubicBezTo>
                    <a:pt x="1" y="999"/>
                    <a:pt x="96" y="1097"/>
                    <a:pt x="238" y="1097"/>
                  </a:cubicBezTo>
                  <a:cubicBezTo>
                    <a:pt x="308" y="1097"/>
                    <a:pt x="389" y="1073"/>
                    <a:pt x="475" y="1024"/>
                  </a:cubicBezTo>
                  <a:cubicBezTo>
                    <a:pt x="739" y="872"/>
                    <a:pt x="952" y="536"/>
                    <a:pt x="952" y="274"/>
                  </a:cubicBezTo>
                  <a:cubicBezTo>
                    <a:pt x="952" y="99"/>
                    <a:pt x="856" y="0"/>
                    <a:pt x="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5797475" y="3108350"/>
              <a:ext cx="23775" cy="27450"/>
            </a:xfrm>
            <a:custGeom>
              <a:avLst/>
              <a:gdLst/>
              <a:ahLst/>
              <a:cxnLst/>
              <a:rect l="l" t="t" r="r" b="b"/>
              <a:pathLst>
                <a:path w="951" h="1098" extrusionOk="0">
                  <a:moveTo>
                    <a:pt x="713" y="0"/>
                  </a:moveTo>
                  <a:cubicBezTo>
                    <a:pt x="643" y="0"/>
                    <a:pt x="562" y="24"/>
                    <a:pt x="476" y="74"/>
                  </a:cubicBezTo>
                  <a:cubicBezTo>
                    <a:pt x="213" y="225"/>
                    <a:pt x="1" y="560"/>
                    <a:pt x="1" y="824"/>
                  </a:cubicBezTo>
                  <a:cubicBezTo>
                    <a:pt x="1" y="999"/>
                    <a:pt x="96" y="1098"/>
                    <a:pt x="238" y="1098"/>
                  </a:cubicBezTo>
                  <a:cubicBezTo>
                    <a:pt x="308" y="1098"/>
                    <a:pt x="389" y="1074"/>
                    <a:pt x="476" y="1024"/>
                  </a:cubicBezTo>
                  <a:cubicBezTo>
                    <a:pt x="738" y="873"/>
                    <a:pt x="950" y="536"/>
                    <a:pt x="950" y="274"/>
                  </a:cubicBezTo>
                  <a:cubicBezTo>
                    <a:pt x="950" y="99"/>
                    <a:pt x="855" y="0"/>
                    <a:pt x="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887400" y="2976275"/>
              <a:ext cx="23800" cy="27450"/>
            </a:xfrm>
            <a:custGeom>
              <a:avLst/>
              <a:gdLst/>
              <a:ahLst/>
              <a:cxnLst/>
              <a:rect l="l" t="t" r="r" b="b"/>
              <a:pathLst>
                <a:path w="952" h="1098" extrusionOk="0">
                  <a:moveTo>
                    <a:pt x="714" y="0"/>
                  </a:moveTo>
                  <a:cubicBezTo>
                    <a:pt x="644" y="0"/>
                    <a:pt x="563" y="24"/>
                    <a:pt x="477" y="73"/>
                  </a:cubicBezTo>
                  <a:cubicBezTo>
                    <a:pt x="214" y="226"/>
                    <a:pt x="1" y="561"/>
                    <a:pt x="1" y="823"/>
                  </a:cubicBezTo>
                  <a:cubicBezTo>
                    <a:pt x="1" y="999"/>
                    <a:pt x="97" y="1098"/>
                    <a:pt x="240" y="1098"/>
                  </a:cubicBezTo>
                  <a:cubicBezTo>
                    <a:pt x="310" y="1098"/>
                    <a:pt x="391" y="1074"/>
                    <a:pt x="477" y="1025"/>
                  </a:cubicBezTo>
                  <a:cubicBezTo>
                    <a:pt x="739" y="872"/>
                    <a:pt x="952" y="537"/>
                    <a:pt x="952" y="275"/>
                  </a:cubicBezTo>
                  <a:cubicBezTo>
                    <a:pt x="952" y="98"/>
                    <a:pt x="856" y="0"/>
                    <a:pt x="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5561975" y="2994450"/>
              <a:ext cx="5200" cy="263875"/>
            </a:xfrm>
            <a:custGeom>
              <a:avLst/>
              <a:gdLst/>
              <a:ahLst/>
              <a:cxnLst/>
              <a:rect l="l" t="t" r="r" b="b"/>
              <a:pathLst>
                <a:path w="208" h="10555" extrusionOk="0">
                  <a:moveTo>
                    <a:pt x="155" y="1"/>
                  </a:moveTo>
                  <a:cubicBezTo>
                    <a:pt x="140" y="1"/>
                    <a:pt x="122" y="6"/>
                    <a:pt x="103" y="17"/>
                  </a:cubicBezTo>
                  <a:cubicBezTo>
                    <a:pt x="47" y="50"/>
                    <a:pt x="0" y="123"/>
                    <a:pt x="0" y="181"/>
                  </a:cubicBezTo>
                  <a:lnTo>
                    <a:pt x="0" y="10494"/>
                  </a:lnTo>
                  <a:cubicBezTo>
                    <a:pt x="0" y="10533"/>
                    <a:pt x="21" y="10555"/>
                    <a:pt x="51" y="10555"/>
                  </a:cubicBezTo>
                  <a:cubicBezTo>
                    <a:pt x="67" y="10555"/>
                    <a:pt x="84" y="10549"/>
                    <a:pt x="103" y="10538"/>
                  </a:cubicBezTo>
                  <a:cubicBezTo>
                    <a:pt x="161" y="10506"/>
                    <a:pt x="207" y="10432"/>
                    <a:pt x="207" y="10375"/>
                  </a:cubicBezTo>
                  <a:lnTo>
                    <a:pt x="207" y="61"/>
                  </a:lnTo>
                  <a:cubicBezTo>
                    <a:pt x="207" y="22"/>
                    <a:pt x="186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561975" y="3080225"/>
              <a:ext cx="122625" cy="73800"/>
            </a:xfrm>
            <a:custGeom>
              <a:avLst/>
              <a:gdLst/>
              <a:ahLst/>
              <a:cxnLst/>
              <a:rect l="l" t="t" r="r" b="b"/>
              <a:pathLst>
                <a:path w="4905" h="2952" extrusionOk="0">
                  <a:moveTo>
                    <a:pt x="4852" y="0"/>
                  </a:moveTo>
                  <a:cubicBezTo>
                    <a:pt x="4837" y="0"/>
                    <a:pt x="4819" y="5"/>
                    <a:pt x="4801" y="16"/>
                  </a:cubicBezTo>
                  <a:lnTo>
                    <a:pt x="103" y="2728"/>
                  </a:lnTo>
                  <a:cubicBezTo>
                    <a:pt x="47" y="2760"/>
                    <a:pt x="0" y="2834"/>
                    <a:pt x="0" y="2891"/>
                  </a:cubicBezTo>
                  <a:cubicBezTo>
                    <a:pt x="0" y="2930"/>
                    <a:pt x="21" y="2951"/>
                    <a:pt x="51" y="2951"/>
                  </a:cubicBezTo>
                  <a:cubicBezTo>
                    <a:pt x="67" y="2951"/>
                    <a:pt x="84" y="2946"/>
                    <a:pt x="103" y="2935"/>
                  </a:cubicBezTo>
                  <a:lnTo>
                    <a:pt x="4801" y="223"/>
                  </a:lnTo>
                  <a:cubicBezTo>
                    <a:pt x="4858" y="190"/>
                    <a:pt x="4905" y="117"/>
                    <a:pt x="4905" y="59"/>
                  </a:cubicBezTo>
                  <a:cubicBezTo>
                    <a:pt x="4905" y="21"/>
                    <a:pt x="4884" y="0"/>
                    <a:pt x="48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6105025" y="3064250"/>
              <a:ext cx="63425" cy="128075"/>
            </a:xfrm>
            <a:custGeom>
              <a:avLst/>
              <a:gdLst/>
              <a:ahLst/>
              <a:cxnLst/>
              <a:rect l="l" t="t" r="r" b="b"/>
              <a:pathLst>
                <a:path w="2537" h="5123" extrusionOk="0">
                  <a:moveTo>
                    <a:pt x="1503" y="1"/>
                  </a:moveTo>
                  <a:lnTo>
                    <a:pt x="1281" y="594"/>
                  </a:lnTo>
                  <a:lnTo>
                    <a:pt x="546" y="1163"/>
                  </a:lnTo>
                  <a:lnTo>
                    <a:pt x="108" y="2028"/>
                  </a:lnTo>
                  <a:lnTo>
                    <a:pt x="1" y="2538"/>
                  </a:lnTo>
                  <a:cubicBezTo>
                    <a:pt x="1" y="2713"/>
                    <a:pt x="79" y="2787"/>
                    <a:pt x="162" y="2787"/>
                  </a:cubicBezTo>
                  <a:cubicBezTo>
                    <a:pt x="242" y="2787"/>
                    <a:pt x="327" y="2717"/>
                    <a:pt x="350" y="2603"/>
                  </a:cubicBezTo>
                  <a:lnTo>
                    <a:pt x="406" y="2357"/>
                  </a:lnTo>
                  <a:lnTo>
                    <a:pt x="752" y="2040"/>
                  </a:lnTo>
                  <a:lnTo>
                    <a:pt x="878" y="3487"/>
                  </a:lnTo>
                  <a:lnTo>
                    <a:pt x="428" y="4853"/>
                  </a:lnTo>
                  <a:lnTo>
                    <a:pt x="752" y="5123"/>
                  </a:lnTo>
                  <a:lnTo>
                    <a:pt x="1992" y="4605"/>
                  </a:lnTo>
                  <a:lnTo>
                    <a:pt x="2537" y="3842"/>
                  </a:lnTo>
                  <a:lnTo>
                    <a:pt x="2537" y="167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5986500" y="3676075"/>
              <a:ext cx="100775" cy="68650"/>
            </a:xfrm>
            <a:custGeom>
              <a:avLst/>
              <a:gdLst/>
              <a:ahLst/>
              <a:cxnLst/>
              <a:rect l="l" t="t" r="r" b="b"/>
              <a:pathLst>
                <a:path w="4031" h="2746" extrusionOk="0">
                  <a:moveTo>
                    <a:pt x="1749" y="1"/>
                  </a:moveTo>
                  <a:cubicBezTo>
                    <a:pt x="1718" y="184"/>
                    <a:pt x="1679" y="331"/>
                    <a:pt x="1632" y="429"/>
                  </a:cubicBezTo>
                  <a:cubicBezTo>
                    <a:pt x="1467" y="371"/>
                    <a:pt x="1307" y="338"/>
                    <a:pt x="1155" y="338"/>
                  </a:cubicBezTo>
                  <a:cubicBezTo>
                    <a:pt x="865" y="338"/>
                    <a:pt x="602" y="459"/>
                    <a:pt x="379" y="755"/>
                  </a:cubicBezTo>
                  <a:lnTo>
                    <a:pt x="0" y="1348"/>
                  </a:lnTo>
                  <a:lnTo>
                    <a:pt x="1632" y="2746"/>
                  </a:lnTo>
                  <a:lnTo>
                    <a:pt x="3296" y="2746"/>
                  </a:lnTo>
                  <a:lnTo>
                    <a:pt x="4030" y="2035"/>
                  </a:lnTo>
                  <a:lnTo>
                    <a:pt x="3723" y="476"/>
                  </a:lnTo>
                  <a:cubicBezTo>
                    <a:pt x="3720" y="476"/>
                    <a:pt x="3718" y="476"/>
                    <a:pt x="3715" y="476"/>
                  </a:cubicBezTo>
                  <a:cubicBezTo>
                    <a:pt x="3064" y="476"/>
                    <a:pt x="2433" y="293"/>
                    <a:pt x="1749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967650" y="3665775"/>
              <a:ext cx="126625" cy="125025"/>
            </a:xfrm>
            <a:custGeom>
              <a:avLst/>
              <a:gdLst/>
              <a:ahLst/>
              <a:cxnLst/>
              <a:rect l="l" t="t" r="r" b="b"/>
              <a:pathLst>
                <a:path w="5065" h="5001" extrusionOk="0">
                  <a:moveTo>
                    <a:pt x="1184" y="0"/>
                  </a:moveTo>
                  <a:cubicBezTo>
                    <a:pt x="788" y="0"/>
                    <a:pt x="488" y="221"/>
                    <a:pt x="256" y="597"/>
                  </a:cubicBezTo>
                  <a:cubicBezTo>
                    <a:pt x="1" y="1626"/>
                    <a:pt x="316" y="2311"/>
                    <a:pt x="1026" y="2756"/>
                  </a:cubicBezTo>
                  <a:lnTo>
                    <a:pt x="2094" y="3573"/>
                  </a:lnTo>
                  <a:cubicBezTo>
                    <a:pt x="2467" y="4488"/>
                    <a:pt x="2879" y="5001"/>
                    <a:pt x="3565" y="5001"/>
                  </a:cubicBezTo>
                  <a:cubicBezTo>
                    <a:pt x="3637" y="5001"/>
                    <a:pt x="3711" y="4995"/>
                    <a:pt x="3789" y="4984"/>
                  </a:cubicBezTo>
                  <a:cubicBezTo>
                    <a:pt x="4688" y="4855"/>
                    <a:pt x="5010" y="4493"/>
                    <a:pt x="5065" y="3731"/>
                  </a:cubicBezTo>
                  <a:cubicBezTo>
                    <a:pt x="5019" y="3149"/>
                    <a:pt x="4981" y="2517"/>
                    <a:pt x="4719" y="2115"/>
                  </a:cubicBezTo>
                  <a:cubicBezTo>
                    <a:pt x="4531" y="2530"/>
                    <a:pt x="3857" y="2828"/>
                    <a:pt x="3092" y="2828"/>
                  </a:cubicBezTo>
                  <a:cubicBezTo>
                    <a:pt x="2917" y="2828"/>
                    <a:pt x="2737" y="2812"/>
                    <a:pt x="2557" y="2779"/>
                  </a:cubicBezTo>
                  <a:cubicBezTo>
                    <a:pt x="1677" y="2390"/>
                    <a:pt x="1256" y="2064"/>
                    <a:pt x="1039" y="1487"/>
                  </a:cubicBezTo>
                  <a:cubicBezTo>
                    <a:pt x="1301" y="1140"/>
                    <a:pt x="1824" y="903"/>
                    <a:pt x="2368" y="855"/>
                  </a:cubicBezTo>
                  <a:lnTo>
                    <a:pt x="2499" y="545"/>
                  </a:lnTo>
                  <a:lnTo>
                    <a:pt x="1797" y="148"/>
                  </a:lnTo>
                  <a:cubicBezTo>
                    <a:pt x="1570" y="47"/>
                    <a:pt x="1367" y="0"/>
                    <a:pt x="1184" y="0"/>
                  </a:cubicBezTo>
                  <a:close/>
                </a:path>
              </a:pathLst>
            </a:custGeom>
            <a:solidFill>
              <a:srgbClr val="25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980450" y="3105150"/>
              <a:ext cx="172150" cy="605275"/>
            </a:xfrm>
            <a:custGeom>
              <a:avLst/>
              <a:gdLst/>
              <a:ahLst/>
              <a:cxnLst/>
              <a:rect l="l" t="t" r="r" b="b"/>
              <a:pathLst>
                <a:path w="6886" h="24211" extrusionOk="0">
                  <a:moveTo>
                    <a:pt x="5249" y="1"/>
                  </a:moveTo>
                  <a:lnTo>
                    <a:pt x="0" y="4066"/>
                  </a:lnTo>
                  <a:lnTo>
                    <a:pt x="647" y="10209"/>
                  </a:lnTo>
                  <a:cubicBezTo>
                    <a:pt x="993" y="13740"/>
                    <a:pt x="1691" y="21368"/>
                    <a:pt x="1356" y="23313"/>
                  </a:cubicBezTo>
                  <a:cubicBezTo>
                    <a:pt x="2078" y="24177"/>
                    <a:pt x="3944" y="24210"/>
                    <a:pt x="4663" y="24210"/>
                  </a:cubicBezTo>
                  <a:cubicBezTo>
                    <a:pt x="4690" y="24210"/>
                    <a:pt x="4716" y="24210"/>
                    <a:pt x="4740" y="24210"/>
                  </a:cubicBezTo>
                  <a:cubicBezTo>
                    <a:pt x="3910" y="20004"/>
                    <a:pt x="6886" y="15177"/>
                    <a:pt x="4272" y="10409"/>
                  </a:cubicBezTo>
                  <a:lnTo>
                    <a:pt x="52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746725" y="3694425"/>
              <a:ext cx="159775" cy="74050"/>
            </a:xfrm>
            <a:custGeom>
              <a:avLst/>
              <a:gdLst/>
              <a:ahLst/>
              <a:cxnLst/>
              <a:rect l="l" t="t" r="r" b="b"/>
              <a:pathLst>
                <a:path w="6391" h="2962" extrusionOk="0">
                  <a:moveTo>
                    <a:pt x="3757" y="1"/>
                  </a:moveTo>
                  <a:cubicBezTo>
                    <a:pt x="3496" y="656"/>
                    <a:pt x="2780" y="928"/>
                    <a:pt x="1791" y="969"/>
                  </a:cubicBezTo>
                  <a:lnTo>
                    <a:pt x="747" y="969"/>
                  </a:lnTo>
                  <a:lnTo>
                    <a:pt x="0" y="1645"/>
                  </a:lnTo>
                  <a:lnTo>
                    <a:pt x="747" y="2961"/>
                  </a:lnTo>
                  <a:lnTo>
                    <a:pt x="6239" y="2534"/>
                  </a:lnTo>
                  <a:lnTo>
                    <a:pt x="6390" y="1278"/>
                  </a:lnTo>
                  <a:lnTo>
                    <a:pt x="6032" y="307"/>
                  </a:lnTo>
                  <a:cubicBezTo>
                    <a:pt x="5274" y="269"/>
                    <a:pt x="4515" y="231"/>
                    <a:pt x="3757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809850" y="3029275"/>
              <a:ext cx="326950" cy="692075"/>
            </a:xfrm>
            <a:custGeom>
              <a:avLst/>
              <a:gdLst/>
              <a:ahLst/>
              <a:cxnLst/>
              <a:rect l="l" t="t" r="r" b="b"/>
              <a:pathLst>
                <a:path w="13078" h="27683" extrusionOk="0">
                  <a:moveTo>
                    <a:pt x="11808" y="1"/>
                  </a:moveTo>
                  <a:lnTo>
                    <a:pt x="3320" y="1289"/>
                  </a:lnTo>
                  <a:cubicBezTo>
                    <a:pt x="3062" y="1787"/>
                    <a:pt x="2815" y="2341"/>
                    <a:pt x="2579" y="2950"/>
                  </a:cubicBezTo>
                  <a:cubicBezTo>
                    <a:pt x="1599" y="5445"/>
                    <a:pt x="775" y="8772"/>
                    <a:pt x="0" y="12392"/>
                  </a:cubicBezTo>
                  <a:cubicBezTo>
                    <a:pt x="250" y="18756"/>
                    <a:pt x="641" y="21496"/>
                    <a:pt x="812" y="23328"/>
                  </a:cubicBezTo>
                  <a:cubicBezTo>
                    <a:pt x="941" y="24691"/>
                    <a:pt x="941" y="25536"/>
                    <a:pt x="671" y="27006"/>
                  </a:cubicBezTo>
                  <a:cubicBezTo>
                    <a:pt x="525" y="27397"/>
                    <a:pt x="1818" y="27682"/>
                    <a:pt x="2939" y="27682"/>
                  </a:cubicBezTo>
                  <a:cubicBezTo>
                    <a:pt x="3620" y="27682"/>
                    <a:pt x="4238" y="27577"/>
                    <a:pt x="4432" y="27327"/>
                  </a:cubicBezTo>
                  <a:cubicBezTo>
                    <a:pt x="4057" y="26307"/>
                    <a:pt x="5047" y="18252"/>
                    <a:pt x="3373" y="14616"/>
                  </a:cubicBezTo>
                  <a:lnTo>
                    <a:pt x="7089" y="8052"/>
                  </a:lnTo>
                  <a:cubicBezTo>
                    <a:pt x="10030" y="6827"/>
                    <a:pt x="13077" y="5624"/>
                    <a:pt x="11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720450" y="3718625"/>
              <a:ext cx="198725" cy="78275"/>
            </a:xfrm>
            <a:custGeom>
              <a:avLst/>
              <a:gdLst/>
              <a:ahLst/>
              <a:cxnLst/>
              <a:rect l="l" t="t" r="r" b="b"/>
              <a:pathLst>
                <a:path w="7949" h="3131" extrusionOk="0">
                  <a:moveTo>
                    <a:pt x="1110" y="1"/>
                  </a:moveTo>
                  <a:cubicBezTo>
                    <a:pt x="0" y="32"/>
                    <a:pt x="20" y="784"/>
                    <a:pt x="186" y="1330"/>
                  </a:cubicBezTo>
                  <a:cubicBezTo>
                    <a:pt x="475" y="2064"/>
                    <a:pt x="1394" y="2664"/>
                    <a:pt x="2201" y="2681"/>
                  </a:cubicBezTo>
                  <a:cubicBezTo>
                    <a:pt x="3125" y="2699"/>
                    <a:pt x="5402" y="2918"/>
                    <a:pt x="5402" y="2918"/>
                  </a:cubicBezTo>
                  <a:cubicBezTo>
                    <a:pt x="5784" y="3070"/>
                    <a:pt x="6119" y="3130"/>
                    <a:pt x="6441" y="3130"/>
                  </a:cubicBezTo>
                  <a:cubicBezTo>
                    <a:pt x="6818" y="3130"/>
                    <a:pt x="7178" y="3048"/>
                    <a:pt x="7576" y="2934"/>
                  </a:cubicBezTo>
                  <a:cubicBezTo>
                    <a:pt x="7881" y="1988"/>
                    <a:pt x="7948" y="1124"/>
                    <a:pt x="7441" y="310"/>
                  </a:cubicBezTo>
                  <a:cubicBezTo>
                    <a:pt x="7060" y="1332"/>
                    <a:pt x="5737" y="1674"/>
                    <a:pt x="4241" y="1674"/>
                  </a:cubicBezTo>
                  <a:cubicBezTo>
                    <a:pt x="3690" y="1674"/>
                    <a:pt x="3117" y="1628"/>
                    <a:pt x="2558" y="1552"/>
                  </a:cubicBezTo>
                  <a:cubicBezTo>
                    <a:pt x="2081" y="1489"/>
                    <a:pt x="1630" y="952"/>
                    <a:pt x="1916" y="566"/>
                  </a:cubicBezTo>
                  <a:cubicBezTo>
                    <a:pt x="2109" y="307"/>
                    <a:pt x="2404" y="109"/>
                    <a:pt x="2842" y="1"/>
                  </a:cubicBezTo>
                  <a:close/>
                </a:path>
              </a:pathLst>
            </a:custGeom>
            <a:solidFill>
              <a:srgbClr val="25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5809850" y="3103000"/>
              <a:ext cx="176700" cy="509175"/>
            </a:xfrm>
            <a:custGeom>
              <a:avLst/>
              <a:gdLst/>
              <a:ahLst/>
              <a:cxnLst/>
              <a:rect l="l" t="t" r="r" b="b"/>
              <a:pathLst>
                <a:path w="7068" h="20367" extrusionOk="0">
                  <a:moveTo>
                    <a:pt x="2579" y="1"/>
                  </a:moveTo>
                  <a:cubicBezTo>
                    <a:pt x="1599" y="2496"/>
                    <a:pt x="775" y="5824"/>
                    <a:pt x="0" y="9443"/>
                  </a:cubicBezTo>
                  <a:cubicBezTo>
                    <a:pt x="250" y="15807"/>
                    <a:pt x="641" y="18547"/>
                    <a:pt x="812" y="20367"/>
                  </a:cubicBezTo>
                  <a:cubicBezTo>
                    <a:pt x="617" y="16227"/>
                    <a:pt x="409" y="11812"/>
                    <a:pt x="1125" y="9689"/>
                  </a:cubicBezTo>
                  <a:cubicBezTo>
                    <a:pt x="2837" y="5237"/>
                    <a:pt x="4594" y="1010"/>
                    <a:pt x="7068" y="601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rgbClr val="1E1E1E">
                <a:alpha val="1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113000" y="2730525"/>
              <a:ext cx="84425" cy="366225"/>
            </a:xfrm>
            <a:custGeom>
              <a:avLst/>
              <a:gdLst/>
              <a:ahLst/>
              <a:cxnLst/>
              <a:rect l="l" t="t" r="r" b="b"/>
              <a:pathLst>
                <a:path w="3377" h="14649" extrusionOk="0">
                  <a:moveTo>
                    <a:pt x="668" y="1"/>
                  </a:moveTo>
                  <a:lnTo>
                    <a:pt x="0" y="4387"/>
                  </a:lnTo>
                  <a:lnTo>
                    <a:pt x="962" y="7660"/>
                  </a:lnTo>
                  <a:cubicBezTo>
                    <a:pt x="950" y="10126"/>
                    <a:pt x="1141" y="12486"/>
                    <a:pt x="761" y="14098"/>
                  </a:cubicBezTo>
                  <a:cubicBezTo>
                    <a:pt x="1143" y="14455"/>
                    <a:pt x="1516" y="14649"/>
                    <a:pt x="1879" y="14649"/>
                  </a:cubicBezTo>
                  <a:cubicBezTo>
                    <a:pt x="1993" y="14649"/>
                    <a:pt x="2107" y="14629"/>
                    <a:pt x="2219" y="14590"/>
                  </a:cubicBezTo>
                  <a:cubicBezTo>
                    <a:pt x="2526" y="12172"/>
                    <a:pt x="3376" y="9319"/>
                    <a:pt x="2929" y="7636"/>
                  </a:cubicBezTo>
                  <a:cubicBezTo>
                    <a:pt x="2617" y="3715"/>
                    <a:pt x="2149" y="276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5829700" y="2715500"/>
              <a:ext cx="320700" cy="403175"/>
            </a:xfrm>
            <a:custGeom>
              <a:avLst/>
              <a:gdLst/>
              <a:ahLst/>
              <a:cxnLst/>
              <a:rect l="l" t="t" r="r" b="b"/>
              <a:pathLst>
                <a:path w="12828" h="16127" extrusionOk="0">
                  <a:moveTo>
                    <a:pt x="8428" y="0"/>
                  </a:moveTo>
                  <a:cubicBezTo>
                    <a:pt x="7900" y="0"/>
                    <a:pt x="7402" y="62"/>
                    <a:pt x="7005" y="226"/>
                  </a:cubicBezTo>
                  <a:cubicBezTo>
                    <a:pt x="5378" y="894"/>
                    <a:pt x="2069" y="1895"/>
                    <a:pt x="2069" y="1895"/>
                  </a:cubicBezTo>
                  <a:cubicBezTo>
                    <a:pt x="2069" y="1895"/>
                    <a:pt x="2121" y="2893"/>
                    <a:pt x="1751" y="3953"/>
                  </a:cubicBezTo>
                  <a:cubicBezTo>
                    <a:pt x="1687" y="4133"/>
                    <a:pt x="1613" y="4313"/>
                    <a:pt x="1523" y="4494"/>
                  </a:cubicBezTo>
                  <a:cubicBezTo>
                    <a:pt x="887" y="5756"/>
                    <a:pt x="1" y="7925"/>
                    <a:pt x="2169" y="8523"/>
                  </a:cubicBezTo>
                  <a:cubicBezTo>
                    <a:pt x="2620" y="10379"/>
                    <a:pt x="1613" y="13337"/>
                    <a:pt x="1751" y="15585"/>
                  </a:cubicBezTo>
                  <a:cubicBezTo>
                    <a:pt x="3071" y="15904"/>
                    <a:pt x="4413" y="16126"/>
                    <a:pt x="5478" y="16126"/>
                  </a:cubicBezTo>
                  <a:cubicBezTo>
                    <a:pt x="8060" y="16126"/>
                    <a:pt x="10590" y="15447"/>
                    <a:pt x="11724" y="13666"/>
                  </a:cubicBezTo>
                  <a:cubicBezTo>
                    <a:pt x="10764" y="10400"/>
                    <a:pt x="10461" y="10385"/>
                    <a:pt x="10482" y="9090"/>
                  </a:cubicBezTo>
                  <a:lnTo>
                    <a:pt x="10482" y="9090"/>
                  </a:lnTo>
                  <a:lnTo>
                    <a:pt x="10484" y="9091"/>
                  </a:lnTo>
                  <a:cubicBezTo>
                    <a:pt x="10515" y="7739"/>
                    <a:pt x="11889" y="6313"/>
                    <a:pt x="12413" y="3423"/>
                  </a:cubicBezTo>
                  <a:cubicBezTo>
                    <a:pt x="12827" y="1159"/>
                    <a:pt x="12000" y="602"/>
                    <a:pt x="12000" y="602"/>
                  </a:cubicBezTo>
                  <a:cubicBezTo>
                    <a:pt x="12000" y="602"/>
                    <a:pt x="10073" y="0"/>
                    <a:pt x="8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5829700" y="2809400"/>
              <a:ext cx="136950" cy="309275"/>
            </a:xfrm>
            <a:custGeom>
              <a:avLst/>
              <a:gdLst/>
              <a:ahLst/>
              <a:cxnLst/>
              <a:rect l="l" t="t" r="r" b="b"/>
              <a:pathLst>
                <a:path w="5478" h="12371" extrusionOk="0">
                  <a:moveTo>
                    <a:pt x="2743" y="1"/>
                  </a:moveTo>
                  <a:cubicBezTo>
                    <a:pt x="2413" y="64"/>
                    <a:pt x="2079" y="128"/>
                    <a:pt x="1751" y="197"/>
                  </a:cubicBezTo>
                  <a:cubicBezTo>
                    <a:pt x="1687" y="377"/>
                    <a:pt x="1613" y="557"/>
                    <a:pt x="1523" y="738"/>
                  </a:cubicBezTo>
                  <a:cubicBezTo>
                    <a:pt x="887" y="1999"/>
                    <a:pt x="1" y="4167"/>
                    <a:pt x="2169" y="4767"/>
                  </a:cubicBezTo>
                  <a:cubicBezTo>
                    <a:pt x="2620" y="6623"/>
                    <a:pt x="1613" y="9581"/>
                    <a:pt x="1751" y="11829"/>
                  </a:cubicBezTo>
                  <a:cubicBezTo>
                    <a:pt x="3071" y="12148"/>
                    <a:pt x="4413" y="12370"/>
                    <a:pt x="5478" y="12370"/>
                  </a:cubicBezTo>
                  <a:cubicBezTo>
                    <a:pt x="5478" y="12370"/>
                    <a:pt x="4391" y="9824"/>
                    <a:pt x="4019" y="8059"/>
                  </a:cubicBezTo>
                  <a:cubicBezTo>
                    <a:pt x="3564" y="5907"/>
                    <a:pt x="2743" y="4683"/>
                    <a:pt x="2743" y="1"/>
                  </a:cubicBezTo>
                  <a:close/>
                </a:path>
              </a:pathLst>
            </a:custGeom>
            <a:solidFill>
              <a:srgbClr val="1E1E1E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5839425" y="2503675"/>
              <a:ext cx="247700" cy="226875"/>
            </a:xfrm>
            <a:custGeom>
              <a:avLst/>
              <a:gdLst/>
              <a:ahLst/>
              <a:cxnLst/>
              <a:rect l="l" t="t" r="r" b="b"/>
              <a:pathLst>
                <a:path w="9908" h="9075" extrusionOk="0">
                  <a:moveTo>
                    <a:pt x="4967" y="0"/>
                  </a:moveTo>
                  <a:cubicBezTo>
                    <a:pt x="3728" y="0"/>
                    <a:pt x="2935" y="614"/>
                    <a:pt x="3115" y="1514"/>
                  </a:cubicBezTo>
                  <a:cubicBezTo>
                    <a:pt x="3115" y="1514"/>
                    <a:pt x="1" y="3663"/>
                    <a:pt x="4105" y="8723"/>
                  </a:cubicBezTo>
                  <a:cubicBezTo>
                    <a:pt x="4105" y="8723"/>
                    <a:pt x="4881" y="9075"/>
                    <a:pt x="5813" y="9075"/>
                  </a:cubicBezTo>
                  <a:cubicBezTo>
                    <a:pt x="6662" y="9075"/>
                    <a:pt x="7640" y="8783"/>
                    <a:pt x="8280" y="7670"/>
                  </a:cubicBezTo>
                  <a:cubicBezTo>
                    <a:pt x="9626" y="5335"/>
                    <a:pt x="9908" y="1938"/>
                    <a:pt x="7432" y="665"/>
                  </a:cubicBezTo>
                  <a:cubicBezTo>
                    <a:pt x="6531" y="201"/>
                    <a:pt x="5676" y="0"/>
                    <a:pt x="4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944300" y="2661075"/>
              <a:ext cx="92150" cy="94075"/>
            </a:xfrm>
            <a:custGeom>
              <a:avLst/>
              <a:gdLst/>
              <a:ahLst/>
              <a:cxnLst/>
              <a:rect l="l" t="t" r="r" b="b"/>
              <a:pathLst>
                <a:path w="3686" h="3763" extrusionOk="0">
                  <a:moveTo>
                    <a:pt x="2785" y="0"/>
                  </a:moveTo>
                  <a:lnTo>
                    <a:pt x="0" y="588"/>
                  </a:lnTo>
                  <a:lnTo>
                    <a:pt x="317" y="3554"/>
                  </a:lnTo>
                  <a:cubicBezTo>
                    <a:pt x="492" y="3699"/>
                    <a:pt x="784" y="3762"/>
                    <a:pt x="1125" y="3762"/>
                  </a:cubicBezTo>
                  <a:cubicBezTo>
                    <a:pt x="2175" y="3762"/>
                    <a:pt x="3686" y="3157"/>
                    <a:pt x="3636" y="2462"/>
                  </a:cubicBezTo>
                  <a:lnTo>
                    <a:pt x="2785" y="0"/>
                  </a:ln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930175" y="2710700"/>
              <a:ext cx="120525" cy="53425"/>
            </a:xfrm>
            <a:custGeom>
              <a:avLst/>
              <a:gdLst/>
              <a:ahLst/>
              <a:cxnLst/>
              <a:rect l="l" t="t" r="r" b="b"/>
              <a:pathLst>
                <a:path w="4821" h="2137" extrusionOk="0">
                  <a:moveTo>
                    <a:pt x="4036" y="1"/>
                  </a:moveTo>
                  <a:cubicBezTo>
                    <a:pt x="3735" y="593"/>
                    <a:pt x="2438" y="1101"/>
                    <a:pt x="1104" y="1101"/>
                  </a:cubicBezTo>
                  <a:cubicBezTo>
                    <a:pt x="1014" y="1101"/>
                    <a:pt x="923" y="1099"/>
                    <a:pt x="832" y="1094"/>
                  </a:cubicBezTo>
                  <a:lnTo>
                    <a:pt x="0" y="1473"/>
                  </a:lnTo>
                  <a:cubicBezTo>
                    <a:pt x="0" y="1473"/>
                    <a:pt x="616" y="2137"/>
                    <a:pt x="1756" y="2137"/>
                  </a:cubicBezTo>
                  <a:cubicBezTo>
                    <a:pt x="2233" y="2137"/>
                    <a:pt x="2801" y="2021"/>
                    <a:pt x="3454" y="1691"/>
                  </a:cubicBezTo>
                  <a:cubicBezTo>
                    <a:pt x="4821" y="1002"/>
                    <a:pt x="4725" y="199"/>
                    <a:pt x="4725" y="199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5839425" y="2503675"/>
              <a:ext cx="247700" cy="226875"/>
            </a:xfrm>
            <a:custGeom>
              <a:avLst/>
              <a:gdLst/>
              <a:ahLst/>
              <a:cxnLst/>
              <a:rect l="l" t="t" r="r" b="b"/>
              <a:pathLst>
                <a:path w="9908" h="9075" extrusionOk="0">
                  <a:moveTo>
                    <a:pt x="4967" y="0"/>
                  </a:moveTo>
                  <a:cubicBezTo>
                    <a:pt x="3728" y="0"/>
                    <a:pt x="2935" y="614"/>
                    <a:pt x="3115" y="1514"/>
                  </a:cubicBezTo>
                  <a:cubicBezTo>
                    <a:pt x="3115" y="1514"/>
                    <a:pt x="1" y="3663"/>
                    <a:pt x="4105" y="8723"/>
                  </a:cubicBezTo>
                  <a:cubicBezTo>
                    <a:pt x="4105" y="8723"/>
                    <a:pt x="4881" y="9075"/>
                    <a:pt x="5813" y="9075"/>
                  </a:cubicBezTo>
                  <a:cubicBezTo>
                    <a:pt x="6662" y="9075"/>
                    <a:pt x="7640" y="8783"/>
                    <a:pt x="8280" y="7670"/>
                  </a:cubicBezTo>
                  <a:cubicBezTo>
                    <a:pt x="9626" y="5335"/>
                    <a:pt x="9908" y="1938"/>
                    <a:pt x="7432" y="665"/>
                  </a:cubicBezTo>
                  <a:cubicBezTo>
                    <a:pt x="6531" y="201"/>
                    <a:pt x="5676" y="0"/>
                    <a:pt x="4967" y="0"/>
                  </a:cubicBezTo>
                  <a:close/>
                </a:path>
              </a:pathLst>
            </a:custGeom>
            <a:solidFill>
              <a:srgbClr val="7228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5695150" y="2624000"/>
              <a:ext cx="226100" cy="228575"/>
            </a:xfrm>
            <a:custGeom>
              <a:avLst/>
              <a:gdLst/>
              <a:ahLst/>
              <a:cxnLst/>
              <a:rect l="l" t="t" r="r" b="b"/>
              <a:pathLst>
                <a:path w="9044" h="9143" extrusionOk="0">
                  <a:moveTo>
                    <a:pt x="1049" y="1"/>
                  </a:moveTo>
                  <a:cubicBezTo>
                    <a:pt x="688" y="1"/>
                    <a:pt x="182" y="224"/>
                    <a:pt x="1" y="494"/>
                  </a:cubicBezTo>
                  <a:cubicBezTo>
                    <a:pt x="1" y="2659"/>
                    <a:pt x="232" y="6533"/>
                    <a:pt x="1081" y="7684"/>
                  </a:cubicBezTo>
                  <a:cubicBezTo>
                    <a:pt x="1364" y="7894"/>
                    <a:pt x="1721" y="8048"/>
                    <a:pt x="2144" y="8159"/>
                  </a:cubicBezTo>
                  <a:cubicBezTo>
                    <a:pt x="2804" y="8340"/>
                    <a:pt x="5124" y="8967"/>
                    <a:pt x="6102" y="9030"/>
                  </a:cubicBezTo>
                  <a:cubicBezTo>
                    <a:pt x="6658" y="9067"/>
                    <a:pt x="7261" y="9100"/>
                    <a:pt x="7911" y="9137"/>
                  </a:cubicBezTo>
                  <a:cubicBezTo>
                    <a:pt x="7944" y="9141"/>
                    <a:pt x="7977" y="9142"/>
                    <a:pt x="8008" y="9142"/>
                  </a:cubicBezTo>
                  <a:cubicBezTo>
                    <a:pt x="8196" y="9142"/>
                    <a:pt x="8353" y="9083"/>
                    <a:pt x="8483" y="8981"/>
                  </a:cubicBezTo>
                  <a:cubicBezTo>
                    <a:pt x="8724" y="8792"/>
                    <a:pt x="8866" y="8457"/>
                    <a:pt x="8918" y="8068"/>
                  </a:cubicBezTo>
                  <a:cubicBezTo>
                    <a:pt x="8924" y="8042"/>
                    <a:pt x="8928" y="8018"/>
                    <a:pt x="8931" y="7994"/>
                  </a:cubicBezTo>
                  <a:cubicBezTo>
                    <a:pt x="9044" y="6977"/>
                    <a:pt x="8553" y="5637"/>
                    <a:pt x="7492" y="5561"/>
                  </a:cubicBezTo>
                  <a:cubicBezTo>
                    <a:pt x="7478" y="5558"/>
                    <a:pt x="7465" y="5558"/>
                    <a:pt x="7450" y="5558"/>
                  </a:cubicBezTo>
                  <a:lnTo>
                    <a:pt x="2792" y="5035"/>
                  </a:lnTo>
                  <a:lnTo>
                    <a:pt x="1407" y="158"/>
                  </a:lnTo>
                  <a:cubicBezTo>
                    <a:pt x="1348" y="48"/>
                    <a:pt x="1213" y="1"/>
                    <a:pt x="1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668775" y="2484200"/>
              <a:ext cx="62825" cy="155125"/>
            </a:xfrm>
            <a:custGeom>
              <a:avLst/>
              <a:gdLst/>
              <a:ahLst/>
              <a:cxnLst/>
              <a:rect l="l" t="t" r="r" b="b"/>
              <a:pathLst>
                <a:path w="2513" h="6205" extrusionOk="0">
                  <a:moveTo>
                    <a:pt x="1323" y="1"/>
                  </a:moveTo>
                  <a:cubicBezTo>
                    <a:pt x="1231" y="1"/>
                    <a:pt x="1157" y="114"/>
                    <a:pt x="1187" y="288"/>
                  </a:cubicBezTo>
                  <a:lnTo>
                    <a:pt x="1356" y="1289"/>
                  </a:lnTo>
                  <a:lnTo>
                    <a:pt x="1450" y="2116"/>
                  </a:lnTo>
                  <a:lnTo>
                    <a:pt x="1056" y="1408"/>
                  </a:lnTo>
                  <a:cubicBezTo>
                    <a:pt x="988" y="1320"/>
                    <a:pt x="912" y="1280"/>
                    <a:pt x="844" y="1280"/>
                  </a:cubicBezTo>
                  <a:cubicBezTo>
                    <a:pt x="717" y="1280"/>
                    <a:pt x="618" y="1419"/>
                    <a:pt x="650" y="1646"/>
                  </a:cubicBezTo>
                  <a:cubicBezTo>
                    <a:pt x="572" y="1578"/>
                    <a:pt x="496" y="1546"/>
                    <a:pt x="430" y="1546"/>
                  </a:cubicBezTo>
                  <a:cubicBezTo>
                    <a:pt x="293" y="1546"/>
                    <a:pt x="203" y="1686"/>
                    <a:pt x="245" y="1928"/>
                  </a:cubicBezTo>
                  <a:lnTo>
                    <a:pt x="275" y="2024"/>
                  </a:lnTo>
                  <a:cubicBezTo>
                    <a:pt x="251" y="2018"/>
                    <a:pt x="229" y="2015"/>
                    <a:pt x="209" y="2015"/>
                  </a:cubicBezTo>
                  <a:cubicBezTo>
                    <a:pt x="88" y="2015"/>
                    <a:pt x="27" y="2116"/>
                    <a:pt x="0" y="2276"/>
                  </a:cubicBezTo>
                  <a:lnTo>
                    <a:pt x="0" y="2767"/>
                  </a:lnTo>
                  <a:lnTo>
                    <a:pt x="375" y="4180"/>
                  </a:lnTo>
                  <a:lnTo>
                    <a:pt x="937" y="5230"/>
                  </a:lnTo>
                  <a:cubicBezTo>
                    <a:pt x="937" y="5230"/>
                    <a:pt x="1043" y="6044"/>
                    <a:pt x="1056" y="6086"/>
                  </a:cubicBezTo>
                  <a:cubicBezTo>
                    <a:pt x="1106" y="6170"/>
                    <a:pt x="1234" y="6204"/>
                    <a:pt x="1393" y="6204"/>
                  </a:cubicBezTo>
                  <a:cubicBezTo>
                    <a:pt x="1798" y="6204"/>
                    <a:pt x="2407" y="5977"/>
                    <a:pt x="2462" y="5750"/>
                  </a:cubicBezTo>
                  <a:lnTo>
                    <a:pt x="2346" y="4608"/>
                  </a:lnTo>
                  <a:cubicBezTo>
                    <a:pt x="2346" y="4608"/>
                    <a:pt x="2512" y="3491"/>
                    <a:pt x="2462" y="3165"/>
                  </a:cubicBezTo>
                  <a:cubicBezTo>
                    <a:pt x="2411" y="2840"/>
                    <a:pt x="2235" y="2544"/>
                    <a:pt x="2174" y="2305"/>
                  </a:cubicBezTo>
                  <a:cubicBezTo>
                    <a:pt x="2112" y="2064"/>
                    <a:pt x="2062" y="1677"/>
                    <a:pt x="2062" y="1677"/>
                  </a:cubicBezTo>
                  <a:cubicBezTo>
                    <a:pt x="2026" y="1498"/>
                    <a:pt x="1961" y="1380"/>
                    <a:pt x="1885" y="1380"/>
                  </a:cubicBezTo>
                  <a:cubicBezTo>
                    <a:pt x="1868" y="1380"/>
                    <a:pt x="1850" y="1386"/>
                    <a:pt x="1832" y="1399"/>
                  </a:cubicBezTo>
                  <a:lnTo>
                    <a:pt x="1512" y="177"/>
                  </a:lnTo>
                  <a:cubicBezTo>
                    <a:pt x="1459" y="54"/>
                    <a:pt x="1387" y="1"/>
                    <a:pt x="1323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 rot="10800000">
            <a:off x="-39575" y="-32098"/>
            <a:ext cx="4478475" cy="5215223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4219002" y="126053"/>
            <a:ext cx="4624596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CF - Cashflow</a:t>
            </a:r>
            <a:endParaRPr sz="4400" dirty="0"/>
          </a:p>
        </p:txBody>
      </p:sp>
      <p:sp>
        <p:nvSpPr>
          <p:cNvPr id="4" name="Google Shape;411;p36">
            <a:extLst>
              <a:ext uri="{FF2B5EF4-FFF2-40B4-BE49-F238E27FC236}">
                <a16:creationId xmlns:a16="http://schemas.microsoft.com/office/drawing/2014/main" id="{12CB15D6-094A-558B-D83D-6BEB0664CA98}"/>
              </a:ext>
            </a:extLst>
          </p:cNvPr>
          <p:cNvSpPr txBox="1">
            <a:spLocks/>
          </p:cNvSpPr>
          <p:nvPr/>
        </p:nvSpPr>
        <p:spPr>
          <a:xfrm>
            <a:off x="4377599" y="754951"/>
            <a:ext cx="4527300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 algn="l"/>
            <a:r>
              <a:rPr lang="nl-NL" sz="2000" b="0" i="0" dirty="0">
                <a:effectLst/>
                <a:latin typeface="-apple-system"/>
              </a:rPr>
              <a:t>Cashflow is de beweging van geld in en uit een bedrijf of organisatie.</a:t>
            </a:r>
            <a:endParaRPr lang="en-GB" sz="2000" dirty="0"/>
          </a:p>
        </p:txBody>
      </p:sp>
      <p:pic>
        <p:nvPicPr>
          <p:cNvPr id="1026" name="Picture 2" descr="What is the cash flow statement? why do we need to prepare? - Tutor's Tips">
            <a:extLst>
              <a:ext uri="{FF2B5EF4-FFF2-40B4-BE49-F238E27FC236}">
                <a16:creationId xmlns:a16="http://schemas.microsoft.com/office/drawing/2014/main" id="{4C5CFF82-A2C7-3F16-35B4-054999379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9" b="11585"/>
          <a:stretch/>
        </p:blipFill>
        <p:spPr bwMode="auto">
          <a:xfrm>
            <a:off x="623260" y="2188726"/>
            <a:ext cx="8163683" cy="251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6" y="101669"/>
            <a:ext cx="4624596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 - Interest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0" y="711676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Ik heb een lening van 10.000 euro en betaal 20 keer een maandelijkse betaling van 500 euro, wat is de rentevoet op mijn lening?</a:t>
            </a:r>
          </a:p>
        </p:txBody>
      </p:sp>
      <p:sp>
        <p:nvSpPr>
          <p:cNvPr id="30" name="Google Shape;411;p36">
            <a:extLst>
              <a:ext uri="{FF2B5EF4-FFF2-40B4-BE49-F238E27FC236}">
                <a16:creationId xmlns:a16="http://schemas.microsoft.com/office/drawing/2014/main" id="{BF64008B-1071-743D-9A73-FADEE99AE17A}"/>
              </a:ext>
            </a:extLst>
          </p:cNvPr>
          <p:cNvSpPr txBox="1">
            <a:spLocks/>
          </p:cNvSpPr>
          <p:nvPr/>
        </p:nvSpPr>
        <p:spPr>
          <a:xfrm>
            <a:off x="588759" y="6967931"/>
            <a:ext cx="6932878" cy="48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endParaRPr lang="nl-NL" sz="2000" b="0" i="0" dirty="0">
              <a:effectLst/>
              <a:latin typeface="-apple-system"/>
            </a:endParaRPr>
          </a:p>
        </p:txBody>
      </p:sp>
      <p:sp>
        <p:nvSpPr>
          <p:cNvPr id="34" name="Google Shape;411;p36">
            <a:extLst>
              <a:ext uri="{FF2B5EF4-FFF2-40B4-BE49-F238E27FC236}">
                <a16:creationId xmlns:a16="http://schemas.microsoft.com/office/drawing/2014/main" id="{EB697B60-86CE-A39D-585B-3B0F36794CEE}"/>
              </a:ext>
            </a:extLst>
          </p:cNvPr>
          <p:cNvSpPr txBox="1">
            <a:spLocks/>
          </p:cNvSpPr>
          <p:nvPr/>
        </p:nvSpPr>
        <p:spPr>
          <a:xfrm>
            <a:off x="98106" y="3819761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Interest: 1,80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86DDBE-7861-8A59-39C4-0C418E70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552" y="1741515"/>
            <a:ext cx="6932878" cy="2314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5" y="101669"/>
            <a:ext cx="6187547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NPV – Net Present Value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-1" y="711676"/>
            <a:ext cx="7200053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Ik investeer in een driejaarlijks durende project van €20.000 euro, waar ik vervolgens €10.000 per jaar van terugkrijg. Voor dat het bedrijf winst kan maken, moet er een </a:t>
            </a:r>
            <a:r>
              <a:rPr lang="nl-NL" sz="2000" b="0" i="0" dirty="0" err="1">
                <a:effectLst/>
                <a:latin typeface="-apple-system"/>
              </a:rPr>
              <a:t>rate</a:t>
            </a:r>
            <a:r>
              <a:rPr lang="nl-NL" sz="2000" b="0" i="0" dirty="0">
                <a:effectLst/>
                <a:latin typeface="-apple-system"/>
              </a:rPr>
              <a:t> zijn van 15% zijn.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B81FC-C764-44D5-20B2-FCE1040AB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149" y="1807576"/>
            <a:ext cx="7200053" cy="2475018"/>
          </a:xfrm>
          <a:prstGeom prst="rect">
            <a:avLst/>
          </a:prstGeom>
        </p:spPr>
      </p:pic>
      <p:sp>
        <p:nvSpPr>
          <p:cNvPr id="4" name="Google Shape;411;p36">
            <a:extLst>
              <a:ext uri="{FF2B5EF4-FFF2-40B4-BE49-F238E27FC236}">
                <a16:creationId xmlns:a16="http://schemas.microsoft.com/office/drawing/2014/main" id="{45AE890A-90F7-05D0-B8DF-6E7B70D0D5E1}"/>
              </a:ext>
            </a:extLst>
          </p:cNvPr>
          <p:cNvSpPr txBox="1">
            <a:spLocks/>
          </p:cNvSpPr>
          <p:nvPr/>
        </p:nvSpPr>
        <p:spPr>
          <a:xfrm>
            <a:off x="133586" y="4215147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NPV: 2832,25</a:t>
            </a:r>
          </a:p>
        </p:txBody>
      </p:sp>
    </p:spTree>
    <p:extLst>
      <p:ext uri="{BB962C8B-B14F-4D97-AF65-F5344CB8AC3E}">
        <p14:creationId xmlns:p14="http://schemas.microsoft.com/office/powerpoint/2010/main" val="23082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5" y="101669"/>
            <a:ext cx="7250962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IRR – Internal Rate of Return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-1" y="711676"/>
            <a:ext cx="7200053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Wat is de </a:t>
            </a:r>
            <a:r>
              <a:rPr lang="nl-NL" sz="2000" dirty="0" err="1">
                <a:latin typeface="-apple-system"/>
              </a:rPr>
              <a:t>I</a:t>
            </a:r>
            <a:r>
              <a:rPr lang="nl-NL" sz="2000" b="0" i="0" dirty="0" err="1">
                <a:effectLst/>
                <a:latin typeface="-apple-system"/>
              </a:rPr>
              <a:t>nternal</a:t>
            </a:r>
            <a:r>
              <a:rPr lang="nl-NL" sz="2000" b="0" i="0" dirty="0">
                <a:effectLst/>
                <a:latin typeface="-apple-system"/>
              </a:rPr>
              <a:t> </a:t>
            </a:r>
            <a:r>
              <a:rPr lang="nl-NL" sz="2000" dirty="0" err="1">
                <a:latin typeface="-apple-system"/>
              </a:rPr>
              <a:t>R</a:t>
            </a:r>
            <a:r>
              <a:rPr lang="nl-NL" sz="2000" b="0" i="0" dirty="0" err="1">
                <a:effectLst/>
                <a:latin typeface="-apple-system"/>
              </a:rPr>
              <a:t>ate</a:t>
            </a:r>
            <a:r>
              <a:rPr lang="nl-NL" sz="2000" b="0" i="0" dirty="0">
                <a:effectLst/>
                <a:latin typeface="-apple-system"/>
              </a:rPr>
              <a:t> of Return voor dit project?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F3C7C-10E3-38B3-25D8-3E0BDC5E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0906" y="1384300"/>
            <a:ext cx="6908800" cy="2374900"/>
          </a:xfrm>
          <a:prstGeom prst="rect">
            <a:avLst/>
          </a:prstGeom>
        </p:spPr>
      </p:pic>
      <p:sp>
        <p:nvSpPr>
          <p:cNvPr id="5" name="Google Shape;411;p36">
            <a:extLst>
              <a:ext uri="{FF2B5EF4-FFF2-40B4-BE49-F238E27FC236}">
                <a16:creationId xmlns:a16="http://schemas.microsoft.com/office/drawing/2014/main" id="{9631B017-A3F1-1E6E-5B7F-854F6666F6C7}"/>
              </a:ext>
            </a:extLst>
          </p:cNvPr>
          <p:cNvSpPr txBox="1">
            <a:spLocks/>
          </p:cNvSpPr>
          <p:nvPr/>
        </p:nvSpPr>
        <p:spPr>
          <a:xfrm>
            <a:off x="79262" y="3726145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IRR: 0,23</a:t>
            </a:r>
          </a:p>
        </p:txBody>
      </p:sp>
    </p:spTree>
    <p:extLst>
      <p:ext uri="{BB962C8B-B14F-4D97-AF65-F5344CB8AC3E}">
        <p14:creationId xmlns:p14="http://schemas.microsoft.com/office/powerpoint/2010/main" val="18039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5" y="101669"/>
            <a:ext cx="6187547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PV – Present Value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-1" y="711676"/>
            <a:ext cx="7200053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Ik zou graag €100.000 euro willen over 5 jaar, de interestvoet bedraagt 2.5% procent op een jaar. Hoeveel geld moet ik investeren om dit bedrag te behalen?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41632-676B-C2E3-0759-7E7E78F1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8061"/>
            <a:ext cx="4775200" cy="1883966"/>
          </a:xfrm>
          <a:prstGeom prst="rect">
            <a:avLst/>
          </a:prstGeom>
        </p:spPr>
      </p:pic>
      <p:sp>
        <p:nvSpPr>
          <p:cNvPr id="9" name="Google Shape;411;p36">
            <a:extLst>
              <a:ext uri="{FF2B5EF4-FFF2-40B4-BE49-F238E27FC236}">
                <a16:creationId xmlns:a16="http://schemas.microsoft.com/office/drawing/2014/main" id="{50DB6C51-28AF-8F11-FA4D-1AC91B05001C}"/>
              </a:ext>
            </a:extLst>
          </p:cNvPr>
          <p:cNvSpPr txBox="1">
            <a:spLocks/>
          </p:cNvSpPr>
          <p:nvPr/>
        </p:nvSpPr>
        <p:spPr>
          <a:xfrm>
            <a:off x="133586" y="4113661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PV: 88385,42</a:t>
            </a:r>
          </a:p>
        </p:txBody>
      </p:sp>
    </p:spTree>
    <p:extLst>
      <p:ext uri="{BB962C8B-B14F-4D97-AF65-F5344CB8AC3E}">
        <p14:creationId xmlns:p14="http://schemas.microsoft.com/office/powerpoint/2010/main" val="102765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559830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375;p35">
            <a:extLst>
              <a:ext uri="{FF2B5EF4-FFF2-40B4-BE49-F238E27FC236}">
                <a16:creationId xmlns:a16="http://schemas.microsoft.com/office/drawing/2014/main" id="{6021397A-A64C-2365-DDB4-8A405EAA0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05" y="101669"/>
            <a:ext cx="6187547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FV – Future Value</a:t>
            </a:r>
            <a:endParaRPr sz="4400" dirty="0"/>
          </a:p>
        </p:txBody>
      </p:sp>
      <p:sp>
        <p:nvSpPr>
          <p:cNvPr id="29" name="Google Shape;411;p36">
            <a:extLst>
              <a:ext uri="{FF2B5EF4-FFF2-40B4-BE49-F238E27FC236}">
                <a16:creationId xmlns:a16="http://schemas.microsoft.com/office/drawing/2014/main" id="{403DDA06-AFE8-797C-3277-F34ACE0F503A}"/>
              </a:ext>
            </a:extLst>
          </p:cNvPr>
          <p:cNvSpPr txBox="1">
            <a:spLocks/>
          </p:cNvSpPr>
          <p:nvPr/>
        </p:nvSpPr>
        <p:spPr>
          <a:xfrm>
            <a:off x="-1" y="711676"/>
            <a:ext cx="7606454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Wat is mijn €100.000 euro waard met een maandelijkse toevoeging van €200 na 5 jaar met een interestvoet van 2.5% per jaar?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43497-0870-DF7A-74C9-70294B9E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" y="1506126"/>
            <a:ext cx="5730240" cy="2390154"/>
          </a:xfrm>
          <a:prstGeom prst="rect">
            <a:avLst/>
          </a:prstGeom>
        </p:spPr>
      </p:pic>
      <p:sp>
        <p:nvSpPr>
          <p:cNvPr id="5" name="Google Shape;411;p36">
            <a:extLst>
              <a:ext uri="{FF2B5EF4-FFF2-40B4-BE49-F238E27FC236}">
                <a16:creationId xmlns:a16="http://schemas.microsoft.com/office/drawing/2014/main" id="{23E1F5ED-CD73-8D62-2EE1-A45A939FA7E1}"/>
              </a:ext>
            </a:extLst>
          </p:cNvPr>
          <p:cNvSpPr txBox="1">
            <a:spLocks/>
          </p:cNvSpPr>
          <p:nvPr/>
        </p:nvSpPr>
        <p:spPr>
          <a:xfrm>
            <a:off x="98105" y="3689917"/>
            <a:ext cx="6932878" cy="10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27000" indent="0" algn="l"/>
            <a:r>
              <a:rPr lang="nl-NL" sz="2000" b="0" i="0" dirty="0">
                <a:effectLst/>
                <a:latin typeface="-apple-system"/>
              </a:rPr>
              <a:t>FV: 125756,01</a:t>
            </a:r>
          </a:p>
        </p:txBody>
      </p:sp>
    </p:spTree>
    <p:extLst>
      <p:ext uri="{BB962C8B-B14F-4D97-AF65-F5344CB8AC3E}">
        <p14:creationId xmlns:p14="http://schemas.microsoft.com/office/powerpoint/2010/main" val="280363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1"/>
          <p:cNvSpPr/>
          <p:nvPr/>
        </p:nvSpPr>
        <p:spPr>
          <a:xfrm>
            <a:off x="4699150" y="-34037"/>
            <a:ext cx="4478475" cy="5211575"/>
          </a:xfrm>
          <a:custGeom>
            <a:avLst/>
            <a:gdLst/>
            <a:ahLst/>
            <a:cxnLst/>
            <a:rect l="l" t="t" r="r" b="b"/>
            <a:pathLst>
              <a:path w="179139" h="208463" extrusionOk="0">
                <a:moveTo>
                  <a:pt x="179139" y="546"/>
                </a:moveTo>
                <a:lnTo>
                  <a:pt x="178594" y="208463"/>
                </a:lnTo>
                <a:lnTo>
                  <a:pt x="0" y="207917"/>
                </a:lnTo>
                <a:lnTo>
                  <a:pt x="65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42" name="Google Shape;1142;p61"/>
          <p:cNvSpPr/>
          <p:nvPr/>
        </p:nvSpPr>
        <p:spPr>
          <a:xfrm>
            <a:off x="6147750" y="3309075"/>
            <a:ext cx="2422800" cy="1093500"/>
          </a:xfrm>
          <a:prstGeom prst="ellipse">
            <a:avLst/>
          </a:prstGeom>
          <a:solidFill>
            <a:srgbClr val="1E1E1E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" name="Google Shape;1143;p61"/>
          <p:cNvGrpSpPr/>
          <p:nvPr/>
        </p:nvGrpSpPr>
        <p:grpSpPr>
          <a:xfrm>
            <a:off x="6352005" y="1862637"/>
            <a:ext cx="1910886" cy="2313105"/>
            <a:chOff x="8746130" y="1416462"/>
            <a:chExt cx="1910886" cy="2313105"/>
          </a:xfrm>
        </p:grpSpPr>
        <p:sp>
          <p:nvSpPr>
            <p:cNvPr id="1144" name="Google Shape;1144;p61"/>
            <p:cNvSpPr/>
            <p:nvPr/>
          </p:nvSpPr>
          <p:spPr>
            <a:xfrm>
              <a:off x="8918447" y="3127675"/>
              <a:ext cx="1681551" cy="601893"/>
            </a:xfrm>
            <a:custGeom>
              <a:avLst/>
              <a:gdLst/>
              <a:ahLst/>
              <a:cxnLst/>
              <a:rect l="l" t="t" r="r" b="b"/>
              <a:pathLst>
                <a:path w="38663" h="13839" extrusionOk="0">
                  <a:moveTo>
                    <a:pt x="50" y="0"/>
                  </a:moveTo>
                  <a:lnTo>
                    <a:pt x="50" y="2586"/>
                  </a:lnTo>
                  <a:cubicBezTo>
                    <a:pt x="0" y="5474"/>
                    <a:pt x="1879" y="8374"/>
                    <a:pt x="5697" y="10578"/>
                  </a:cubicBezTo>
                  <a:cubicBezTo>
                    <a:pt x="9462" y="12752"/>
                    <a:pt x="14397" y="13839"/>
                    <a:pt x="19331" y="13839"/>
                  </a:cubicBezTo>
                  <a:cubicBezTo>
                    <a:pt x="24266" y="13839"/>
                    <a:pt x="29201" y="12752"/>
                    <a:pt x="32965" y="10578"/>
                  </a:cubicBezTo>
                  <a:cubicBezTo>
                    <a:pt x="36784" y="8374"/>
                    <a:pt x="38662" y="5474"/>
                    <a:pt x="38609" y="2586"/>
                  </a:cubicBezTo>
                  <a:cubicBezTo>
                    <a:pt x="38613" y="2586"/>
                    <a:pt x="38613" y="0"/>
                    <a:pt x="38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1"/>
            <p:cNvSpPr/>
            <p:nvPr/>
          </p:nvSpPr>
          <p:spPr>
            <a:xfrm>
              <a:off x="8920579" y="2643473"/>
              <a:ext cx="1677245" cy="968404"/>
            </a:xfrm>
            <a:custGeom>
              <a:avLst/>
              <a:gdLst/>
              <a:ahLst/>
              <a:cxnLst/>
              <a:rect l="l" t="t" r="r" b="b"/>
              <a:pathLst>
                <a:path w="38564" h="22266" extrusionOk="0">
                  <a:moveTo>
                    <a:pt x="19283" y="1"/>
                  </a:moveTo>
                  <a:cubicBezTo>
                    <a:pt x="14168" y="1"/>
                    <a:pt x="9265" y="1174"/>
                    <a:pt x="5648" y="3261"/>
                  </a:cubicBezTo>
                  <a:cubicBezTo>
                    <a:pt x="2033" y="5349"/>
                    <a:pt x="1" y="8181"/>
                    <a:pt x="1" y="11133"/>
                  </a:cubicBezTo>
                  <a:cubicBezTo>
                    <a:pt x="1" y="14086"/>
                    <a:pt x="2033" y="16917"/>
                    <a:pt x="5648" y="19005"/>
                  </a:cubicBezTo>
                  <a:cubicBezTo>
                    <a:pt x="9265" y="21092"/>
                    <a:pt x="14168" y="22266"/>
                    <a:pt x="19283" y="22266"/>
                  </a:cubicBezTo>
                  <a:cubicBezTo>
                    <a:pt x="24396" y="22266"/>
                    <a:pt x="29301" y="21092"/>
                    <a:pt x="32916" y="19005"/>
                  </a:cubicBezTo>
                  <a:cubicBezTo>
                    <a:pt x="36532" y="16917"/>
                    <a:pt x="38564" y="14086"/>
                    <a:pt x="38564" y="11133"/>
                  </a:cubicBezTo>
                  <a:cubicBezTo>
                    <a:pt x="38564" y="8181"/>
                    <a:pt x="36532" y="5349"/>
                    <a:pt x="32916" y="3261"/>
                  </a:cubicBezTo>
                  <a:cubicBezTo>
                    <a:pt x="29301" y="1174"/>
                    <a:pt x="24396" y="1"/>
                    <a:pt x="19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1"/>
            <p:cNvSpPr/>
            <p:nvPr/>
          </p:nvSpPr>
          <p:spPr>
            <a:xfrm>
              <a:off x="8997430" y="2705798"/>
              <a:ext cx="1523499" cy="843841"/>
            </a:xfrm>
            <a:custGeom>
              <a:avLst/>
              <a:gdLst/>
              <a:ahLst/>
              <a:cxnLst/>
              <a:rect l="l" t="t" r="r" b="b"/>
              <a:pathLst>
                <a:path w="35029" h="19402" extrusionOk="0">
                  <a:moveTo>
                    <a:pt x="17515" y="1"/>
                  </a:moveTo>
                  <a:cubicBezTo>
                    <a:pt x="12669" y="1"/>
                    <a:pt x="8142" y="1109"/>
                    <a:pt x="4766" y="3131"/>
                  </a:cubicBezTo>
                  <a:cubicBezTo>
                    <a:pt x="1694" y="4970"/>
                    <a:pt x="1" y="7302"/>
                    <a:pt x="1" y="9699"/>
                  </a:cubicBezTo>
                  <a:cubicBezTo>
                    <a:pt x="1" y="9841"/>
                    <a:pt x="8" y="9982"/>
                    <a:pt x="19" y="10120"/>
                  </a:cubicBezTo>
                  <a:cubicBezTo>
                    <a:pt x="202" y="12372"/>
                    <a:pt x="1875" y="14537"/>
                    <a:pt x="4766" y="16270"/>
                  </a:cubicBezTo>
                  <a:cubicBezTo>
                    <a:pt x="8142" y="18292"/>
                    <a:pt x="12669" y="19401"/>
                    <a:pt x="17515" y="19401"/>
                  </a:cubicBezTo>
                  <a:cubicBezTo>
                    <a:pt x="22362" y="19401"/>
                    <a:pt x="26889" y="18291"/>
                    <a:pt x="30267" y="16270"/>
                  </a:cubicBezTo>
                  <a:cubicBezTo>
                    <a:pt x="33159" y="14537"/>
                    <a:pt x="34827" y="12372"/>
                    <a:pt x="35012" y="10120"/>
                  </a:cubicBezTo>
                  <a:cubicBezTo>
                    <a:pt x="35021" y="9982"/>
                    <a:pt x="35028" y="9841"/>
                    <a:pt x="35028" y="9699"/>
                  </a:cubicBezTo>
                  <a:cubicBezTo>
                    <a:pt x="35028" y="7302"/>
                    <a:pt x="33339" y="4970"/>
                    <a:pt x="30267" y="3131"/>
                  </a:cubicBezTo>
                  <a:cubicBezTo>
                    <a:pt x="26889" y="1109"/>
                    <a:pt x="22362" y="1"/>
                    <a:pt x="1751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1"/>
            <p:cNvSpPr/>
            <p:nvPr/>
          </p:nvSpPr>
          <p:spPr>
            <a:xfrm>
              <a:off x="8998213" y="2742201"/>
              <a:ext cx="1521977" cy="807438"/>
            </a:xfrm>
            <a:custGeom>
              <a:avLst/>
              <a:gdLst/>
              <a:ahLst/>
              <a:cxnLst/>
              <a:rect l="l" t="t" r="r" b="b"/>
              <a:pathLst>
                <a:path w="34994" h="18565" extrusionOk="0">
                  <a:moveTo>
                    <a:pt x="17497" y="1"/>
                  </a:moveTo>
                  <a:cubicBezTo>
                    <a:pt x="12651" y="1"/>
                    <a:pt x="8124" y="1115"/>
                    <a:pt x="4748" y="3133"/>
                  </a:cubicBezTo>
                  <a:cubicBezTo>
                    <a:pt x="1857" y="4864"/>
                    <a:pt x="184" y="7031"/>
                    <a:pt x="1" y="9283"/>
                  </a:cubicBezTo>
                  <a:cubicBezTo>
                    <a:pt x="184" y="11535"/>
                    <a:pt x="1857" y="13702"/>
                    <a:pt x="4748" y="15433"/>
                  </a:cubicBezTo>
                  <a:cubicBezTo>
                    <a:pt x="8124" y="17455"/>
                    <a:pt x="12651" y="18564"/>
                    <a:pt x="17497" y="18564"/>
                  </a:cubicBezTo>
                  <a:cubicBezTo>
                    <a:pt x="22344" y="18564"/>
                    <a:pt x="26871" y="17455"/>
                    <a:pt x="30249" y="15433"/>
                  </a:cubicBezTo>
                  <a:cubicBezTo>
                    <a:pt x="33141" y="13702"/>
                    <a:pt x="34809" y="11535"/>
                    <a:pt x="34994" y="9283"/>
                  </a:cubicBezTo>
                  <a:cubicBezTo>
                    <a:pt x="34809" y="7031"/>
                    <a:pt x="33141" y="4864"/>
                    <a:pt x="30249" y="3133"/>
                  </a:cubicBezTo>
                  <a:cubicBezTo>
                    <a:pt x="26871" y="1115"/>
                    <a:pt x="22344" y="1"/>
                    <a:pt x="17497" y="1"/>
                  </a:cubicBezTo>
                  <a:close/>
                </a:path>
              </a:pathLst>
            </a:custGeom>
            <a:solidFill>
              <a:srgbClr val="FF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1"/>
            <p:cNvSpPr/>
            <p:nvPr/>
          </p:nvSpPr>
          <p:spPr>
            <a:xfrm>
              <a:off x="9311359" y="2831317"/>
              <a:ext cx="935045" cy="592803"/>
            </a:xfrm>
            <a:custGeom>
              <a:avLst/>
              <a:gdLst/>
              <a:ahLst/>
              <a:cxnLst/>
              <a:rect l="l" t="t" r="r" b="b"/>
              <a:pathLst>
                <a:path w="21499" h="13630" extrusionOk="0">
                  <a:moveTo>
                    <a:pt x="4360" y="3389"/>
                  </a:moveTo>
                  <a:lnTo>
                    <a:pt x="8492" y="5935"/>
                  </a:lnTo>
                  <a:cubicBezTo>
                    <a:pt x="8063" y="6043"/>
                    <a:pt x="7642" y="6135"/>
                    <a:pt x="7231" y="6210"/>
                  </a:cubicBezTo>
                  <a:cubicBezTo>
                    <a:pt x="6821" y="6283"/>
                    <a:pt x="6426" y="6325"/>
                    <a:pt x="6050" y="6337"/>
                  </a:cubicBezTo>
                  <a:cubicBezTo>
                    <a:pt x="6007" y="6338"/>
                    <a:pt x="5965" y="6338"/>
                    <a:pt x="5923" y="6338"/>
                  </a:cubicBezTo>
                  <a:cubicBezTo>
                    <a:pt x="5591" y="6338"/>
                    <a:pt x="5267" y="6304"/>
                    <a:pt x="4951" y="6234"/>
                  </a:cubicBezTo>
                  <a:cubicBezTo>
                    <a:pt x="4596" y="6155"/>
                    <a:pt x="4259" y="6018"/>
                    <a:pt x="3942" y="5822"/>
                  </a:cubicBezTo>
                  <a:lnTo>
                    <a:pt x="3941" y="5821"/>
                  </a:lnTo>
                  <a:cubicBezTo>
                    <a:pt x="3350" y="5457"/>
                    <a:pt x="3122" y="5064"/>
                    <a:pt x="3256" y="4643"/>
                  </a:cubicBezTo>
                  <a:cubicBezTo>
                    <a:pt x="3390" y="4220"/>
                    <a:pt x="3757" y="3802"/>
                    <a:pt x="4360" y="3389"/>
                  </a:cubicBezTo>
                  <a:close/>
                  <a:moveTo>
                    <a:pt x="14941" y="6884"/>
                  </a:moveTo>
                  <a:cubicBezTo>
                    <a:pt x="14965" y="6884"/>
                    <a:pt x="14989" y="6884"/>
                    <a:pt x="15014" y="6885"/>
                  </a:cubicBezTo>
                  <a:cubicBezTo>
                    <a:pt x="15797" y="6890"/>
                    <a:pt x="16544" y="7113"/>
                    <a:pt x="17256" y="7551"/>
                  </a:cubicBezTo>
                  <a:lnTo>
                    <a:pt x="17256" y="7550"/>
                  </a:lnTo>
                  <a:cubicBezTo>
                    <a:pt x="17907" y="7951"/>
                    <a:pt x="18224" y="8367"/>
                    <a:pt x="18207" y="8795"/>
                  </a:cubicBezTo>
                  <a:cubicBezTo>
                    <a:pt x="18190" y="9225"/>
                    <a:pt x="17912" y="9656"/>
                    <a:pt x="17371" y="10089"/>
                  </a:cubicBezTo>
                  <a:lnTo>
                    <a:pt x="12581" y="7137"/>
                  </a:lnTo>
                  <a:cubicBezTo>
                    <a:pt x="13394" y="6969"/>
                    <a:pt x="14181" y="6884"/>
                    <a:pt x="14941" y="6884"/>
                  </a:cubicBezTo>
                  <a:close/>
                  <a:moveTo>
                    <a:pt x="8105" y="0"/>
                  </a:moveTo>
                  <a:cubicBezTo>
                    <a:pt x="8073" y="0"/>
                    <a:pt x="8041" y="1"/>
                    <a:pt x="8008" y="2"/>
                  </a:cubicBezTo>
                  <a:cubicBezTo>
                    <a:pt x="7545" y="16"/>
                    <a:pt x="7050" y="89"/>
                    <a:pt x="6526" y="223"/>
                  </a:cubicBezTo>
                  <a:cubicBezTo>
                    <a:pt x="6001" y="358"/>
                    <a:pt x="5471" y="531"/>
                    <a:pt x="4934" y="741"/>
                  </a:cubicBezTo>
                  <a:cubicBezTo>
                    <a:pt x="4397" y="953"/>
                    <a:pt x="3926" y="1168"/>
                    <a:pt x="3522" y="1387"/>
                  </a:cubicBezTo>
                  <a:lnTo>
                    <a:pt x="2904" y="1005"/>
                  </a:lnTo>
                  <a:cubicBezTo>
                    <a:pt x="2788" y="934"/>
                    <a:pt x="2631" y="899"/>
                    <a:pt x="2432" y="899"/>
                  </a:cubicBezTo>
                  <a:cubicBezTo>
                    <a:pt x="2392" y="899"/>
                    <a:pt x="2351" y="901"/>
                    <a:pt x="2308" y="903"/>
                  </a:cubicBezTo>
                  <a:cubicBezTo>
                    <a:pt x="2045" y="920"/>
                    <a:pt x="1827" y="977"/>
                    <a:pt x="1650" y="1072"/>
                  </a:cubicBezTo>
                  <a:cubicBezTo>
                    <a:pt x="1440" y="1187"/>
                    <a:pt x="1323" y="1311"/>
                    <a:pt x="1300" y="1446"/>
                  </a:cubicBezTo>
                  <a:cubicBezTo>
                    <a:pt x="1276" y="1581"/>
                    <a:pt x="1333" y="1691"/>
                    <a:pt x="1469" y="1776"/>
                  </a:cubicBezTo>
                  <a:lnTo>
                    <a:pt x="2127" y="2180"/>
                  </a:lnTo>
                  <a:cubicBezTo>
                    <a:pt x="1606" y="2532"/>
                    <a:pt x="1158" y="2911"/>
                    <a:pt x="783" y="3314"/>
                  </a:cubicBezTo>
                  <a:cubicBezTo>
                    <a:pt x="408" y="3719"/>
                    <a:pt x="176" y="4141"/>
                    <a:pt x="88" y="4582"/>
                  </a:cubicBezTo>
                  <a:cubicBezTo>
                    <a:pt x="1" y="5025"/>
                    <a:pt x="77" y="5473"/>
                    <a:pt x="318" y="5929"/>
                  </a:cubicBezTo>
                  <a:cubicBezTo>
                    <a:pt x="559" y="6387"/>
                    <a:pt x="1035" y="6834"/>
                    <a:pt x="1745" y="7272"/>
                  </a:cubicBezTo>
                  <a:cubicBezTo>
                    <a:pt x="2472" y="7720"/>
                    <a:pt x="3214" y="8019"/>
                    <a:pt x="3973" y="8168"/>
                  </a:cubicBezTo>
                  <a:cubicBezTo>
                    <a:pt x="4602" y="8293"/>
                    <a:pt x="5234" y="8355"/>
                    <a:pt x="5870" y="8355"/>
                  </a:cubicBezTo>
                  <a:cubicBezTo>
                    <a:pt x="6001" y="8355"/>
                    <a:pt x="6133" y="8353"/>
                    <a:pt x="6265" y="8347"/>
                  </a:cubicBezTo>
                  <a:cubicBezTo>
                    <a:pt x="7033" y="8316"/>
                    <a:pt x="7798" y="8218"/>
                    <a:pt x="8559" y="8051"/>
                  </a:cubicBezTo>
                  <a:cubicBezTo>
                    <a:pt x="9322" y="7885"/>
                    <a:pt x="10067" y="7709"/>
                    <a:pt x="10798" y="7524"/>
                  </a:cubicBezTo>
                  <a:lnTo>
                    <a:pt x="16131" y="10812"/>
                  </a:lnTo>
                  <a:cubicBezTo>
                    <a:pt x="15472" y="11116"/>
                    <a:pt x="14842" y="11320"/>
                    <a:pt x="14242" y="11426"/>
                  </a:cubicBezTo>
                  <a:cubicBezTo>
                    <a:pt x="13640" y="11533"/>
                    <a:pt x="13089" y="11599"/>
                    <a:pt x="12586" y="11626"/>
                  </a:cubicBezTo>
                  <a:cubicBezTo>
                    <a:pt x="12083" y="11653"/>
                    <a:pt x="11648" y="11670"/>
                    <a:pt x="11280" y="11675"/>
                  </a:cubicBezTo>
                  <a:cubicBezTo>
                    <a:pt x="10911" y="11682"/>
                    <a:pt x="10631" y="11737"/>
                    <a:pt x="10436" y="11843"/>
                  </a:cubicBezTo>
                  <a:cubicBezTo>
                    <a:pt x="10291" y="11922"/>
                    <a:pt x="10191" y="12023"/>
                    <a:pt x="10137" y="12149"/>
                  </a:cubicBezTo>
                  <a:cubicBezTo>
                    <a:pt x="10084" y="12275"/>
                    <a:pt x="10068" y="12407"/>
                    <a:pt x="10092" y="12542"/>
                  </a:cubicBezTo>
                  <a:cubicBezTo>
                    <a:pt x="10116" y="12678"/>
                    <a:pt x="10177" y="12808"/>
                    <a:pt x="10271" y="12933"/>
                  </a:cubicBezTo>
                  <a:cubicBezTo>
                    <a:pt x="10367" y="13057"/>
                    <a:pt x="10483" y="13162"/>
                    <a:pt x="10619" y="13245"/>
                  </a:cubicBezTo>
                  <a:cubicBezTo>
                    <a:pt x="10893" y="13414"/>
                    <a:pt x="11305" y="13528"/>
                    <a:pt x="11859" y="13589"/>
                  </a:cubicBezTo>
                  <a:cubicBezTo>
                    <a:pt x="12105" y="13616"/>
                    <a:pt x="12366" y="13629"/>
                    <a:pt x="12642" y="13629"/>
                  </a:cubicBezTo>
                  <a:cubicBezTo>
                    <a:pt x="12989" y="13629"/>
                    <a:pt x="13359" y="13608"/>
                    <a:pt x="13754" y="13565"/>
                  </a:cubicBezTo>
                  <a:cubicBezTo>
                    <a:pt x="14463" y="13489"/>
                    <a:pt x="15213" y="13338"/>
                    <a:pt x="16000" y="13114"/>
                  </a:cubicBezTo>
                  <a:cubicBezTo>
                    <a:pt x="16789" y="12890"/>
                    <a:pt x="17563" y="12571"/>
                    <a:pt x="18322" y="12161"/>
                  </a:cubicBezTo>
                  <a:lnTo>
                    <a:pt x="19032" y="12598"/>
                  </a:lnTo>
                  <a:cubicBezTo>
                    <a:pt x="19162" y="12680"/>
                    <a:pt x="19338" y="12720"/>
                    <a:pt x="19559" y="12720"/>
                  </a:cubicBezTo>
                  <a:cubicBezTo>
                    <a:pt x="19570" y="12720"/>
                    <a:pt x="19582" y="12720"/>
                    <a:pt x="19593" y="12719"/>
                  </a:cubicBezTo>
                  <a:cubicBezTo>
                    <a:pt x="19828" y="12717"/>
                    <a:pt x="20051" y="12657"/>
                    <a:pt x="20261" y="12543"/>
                  </a:cubicBezTo>
                  <a:cubicBezTo>
                    <a:pt x="20439" y="12447"/>
                    <a:pt x="20551" y="12325"/>
                    <a:pt x="20599" y="12177"/>
                  </a:cubicBezTo>
                  <a:cubicBezTo>
                    <a:pt x="20647" y="12029"/>
                    <a:pt x="20602" y="11912"/>
                    <a:pt x="20467" y="11829"/>
                  </a:cubicBezTo>
                  <a:lnTo>
                    <a:pt x="19695" y="11353"/>
                  </a:lnTo>
                  <a:cubicBezTo>
                    <a:pt x="20836" y="10542"/>
                    <a:pt x="21426" y="9677"/>
                    <a:pt x="21463" y="8756"/>
                  </a:cubicBezTo>
                  <a:cubicBezTo>
                    <a:pt x="21498" y="7834"/>
                    <a:pt x="20820" y="6945"/>
                    <a:pt x="19428" y="6087"/>
                  </a:cubicBezTo>
                  <a:cubicBezTo>
                    <a:pt x="18658" y="5611"/>
                    <a:pt x="17877" y="5280"/>
                    <a:pt x="17089" y="5094"/>
                  </a:cubicBezTo>
                  <a:cubicBezTo>
                    <a:pt x="16312" y="4909"/>
                    <a:pt x="15539" y="4818"/>
                    <a:pt x="14767" y="4818"/>
                  </a:cubicBezTo>
                  <a:cubicBezTo>
                    <a:pt x="14756" y="4818"/>
                    <a:pt x="14744" y="4818"/>
                    <a:pt x="14732" y="4818"/>
                  </a:cubicBezTo>
                  <a:cubicBezTo>
                    <a:pt x="13949" y="4822"/>
                    <a:pt x="13178" y="4894"/>
                    <a:pt x="12419" y="5032"/>
                  </a:cubicBezTo>
                  <a:cubicBezTo>
                    <a:pt x="11659" y="5171"/>
                    <a:pt x="10922" y="5329"/>
                    <a:pt x="10208" y="5507"/>
                  </a:cubicBezTo>
                  <a:lnTo>
                    <a:pt x="5599" y="2666"/>
                  </a:lnTo>
                  <a:cubicBezTo>
                    <a:pt x="6050" y="2458"/>
                    <a:pt x="6474" y="2298"/>
                    <a:pt x="6871" y="2188"/>
                  </a:cubicBezTo>
                  <a:cubicBezTo>
                    <a:pt x="7269" y="2079"/>
                    <a:pt x="7627" y="1995"/>
                    <a:pt x="7942" y="1938"/>
                  </a:cubicBezTo>
                  <a:cubicBezTo>
                    <a:pt x="8259" y="1880"/>
                    <a:pt x="8535" y="1832"/>
                    <a:pt x="8773" y="1791"/>
                  </a:cubicBezTo>
                  <a:cubicBezTo>
                    <a:pt x="9010" y="1750"/>
                    <a:pt x="9202" y="1690"/>
                    <a:pt x="9347" y="1611"/>
                  </a:cubicBezTo>
                  <a:cubicBezTo>
                    <a:pt x="9524" y="1515"/>
                    <a:pt x="9636" y="1402"/>
                    <a:pt x="9682" y="1271"/>
                  </a:cubicBezTo>
                  <a:cubicBezTo>
                    <a:pt x="9729" y="1142"/>
                    <a:pt x="9727" y="1011"/>
                    <a:pt x="9679" y="878"/>
                  </a:cubicBezTo>
                  <a:cubicBezTo>
                    <a:pt x="9632" y="746"/>
                    <a:pt x="9553" y="622"/>
                    <a:pt x="9441" y="506"/>
                  </a:cubicBezTo>
                  <a:cubicBezTo>
                    <a:pt x="9329" y="391"/>
                    <a:pt x="9220" y="300"/>
                    <a:pt x="9114" y="234"/>
                  </a:cubicBezTo>
                  <a:cubicBezTo>
                    <a:pt x="8860" y="78"/>
                    <a:pt x="8523" y="0"/>
                    <a:pt x="8105" y="0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1"/>
            <p:cNvSpPr/>
            <p:nvPr/>
          </p:nvSpPr>
          <p:spPr>
            <a:xfrm>
              <a:off x="8975510" y="2988803"/>
              <a:ext cx="1681507" cy="601893"/>
            </a:xfrm>
            <a:custGeom>
              <a:avLst/>
              <a:gdLst/>
              <a:ahLst/>
              <a:cxnLst/>
              <a:rect l="l" t="t" r="r" b="b"/>
              <a:pathLst>
                <a:path w="38662" h="13839" extrusionOk="0">
                  <a:moveTo>
                    <a:pt x="50" y="0"/>
                  </a:moveTo>
                  <a:lnTo>
                    <a:pt x="50" y="2586"/>
                  </a:lnTo>
                  <a:cubicBezTo>
                    <a:pt x="0" y="5474"/>
                    <a:pt x="1878" y="8374"/>
                    <a:pt x="5697" y="10578"/>
                  </a:cubicBezTo>
                  <a:cubicBezTo>
                    <a:pt x="9462" y="12752"/>
                    <a:pt x="14396" y="13839"/>
                    <a:pt x="19331" y="13839"/>
                  </a:cubicBezTo>
                  <a:cubicBezTo>
                    <a:pt x="24265" y="13839"/>
                    <a:pt x="29200" y="12752"/>
                    <a:pt x="32965" y="10578"/>
                  </a:cubicBezTo>
                  <a:cubicBezTo>
                    <a:pt x="36784" y="8374"/>
                    <a:pt x="38662" y="5474"/>
                    <a:pt x="38607" y="2586"/>
                  </a:cubicBezTo>
                  <a:cubicBezTo>
                    <a:pt x="38613" y="2586"/>
                    <a:pt x="38613" y="0"/>
                    <a:pt x="38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1"/>
            <p:cNvSpPr/>
            <p:nvPr/>
          </p:nvSpPr>
          <p:spPr>
            <a:xfrm>
              <a:off x="8977641" y="2504601"/>
              <a:ext cx="1677245" cy="968404"/>
            </a:xfrm>
            <a:custGeom>
              <a:avLst/>
              <a:gdLst/>
              <a:ahLst/>
              <a:cxnLst/>
              <a:rect l="l" t="t" r="r" b="b"/>
              <a:pathLst>
                <a:path w="38564" h="22266" extrusionOk="0">
                  <a:moveTo>
                    <a:pt x="19281" y="1"/>
                  </a:moveTo>
                  <a:cubicBezTo>
                    <a:pt x="14168" y="1"/>
                    <a:pt x="9263" y="1175"/>
                    <a:pt x="5648" y="3261"/>
                  </a:cubicBezTo>
                  <a:cubicBezTo>
                    <a:pt x="2032" y="5349"/>
                    <a:pt x="1" y="8182"/>
                    <a:pt x="1" y="11133"/>
                  </a:cubicBezTo>
                  <a:cubicBezTo>
                    <a:pt x="1" y="14085"/>
                    <a:pt x="2032" y="16917"/>
                    <a:pt x="5648" y="19005"/>
                  </a:cubicBezTo>
                  <a:cubicBezTo>
                    <a:pt x="9263" y="21092"/>
                    <a:pt x="14168" y="22266"/>
                    <a:pt x="19281" y="22266"/>
                  </a:cubicBezTo>
                  <a:cubicBezTo>
                    <a:pt x="24396" y="22266"/>
                    <a:pt x="29299" y="21092"/>
                    <a:pt x="32916" y="19005"/>
                  </a:cubicBezTo>
                  <a:cubicBezTo>
                    <a:pt x="36532" y="16917"/>
                    <a:pt x="38564" y="14085"/>
                    <a:pt x="38564" y="11133"/>
                  </a:cubicBezTo>
                  <a:cubicBezTo>
                    <a:pt x="38564" y="8182"/>
                    <a:pt x="36532" y="5349"/>
                    <a:pt x="32916" y="3261"/>
                  </a:cubicBezTo>
                  <a:cubicBezTo>
                    <a:pt x="29299" y="1175"/>
                    <a:pt x="24396" y="1"/>
                    <a:pt x="19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1"/>
            <p:cNvSpPr/>
            <p:nvPr/>
          </p:nvSpPr>
          <p:spPr>
            <a:xfrm>
              <a:off x="9054492" y="2566926"/>
              <a:ext cx="1523499" cy="843841"/>
            </a:xfrm>
            <a:custGeom>
              <a:avLst/>
              <a:gdLst/>
              <a:ahLst/>
              <a:cxnLst/>
              <a:rect l="l" t="t" r="r" b="b"/>
              <a:pathLst>
                <a:path w="35029" h="19402" extrusionOk="0">
                  <a:moveTo>
                    <a:pt x="17514" y="1"/>
                  </a:moveTo>
                  <a:cubicBezTo>
                    <a:pt x="12669" y="1"/>
                    <a:pt x="8140" y="1110"/>
                    <a:pt x="4766" y="3132"/>
                  </a:cubicBezTo>
                  <a:cubicBezTo>
                    <a:pt x="1694" y="4970"/>
                    <a:pt x="0" y="7302"/>
                    <a:pt x="0" y="9699"/>
                  </a:cubicBezTo>
                  <a:cubicBezTo>
                    <a:pt x="0" y="9840"/>
                    <a:pt x="7" y="9982"/>
                    <a:pt x="19" y="10120"/>
                  </a:cubicBezTo>
                  <a:cubicBezTo>
                    <a:pt x="202" y="12372"/>
                    <a:pt x="1874" y="14537"/>
                    <a:pt x="4766" y="16269"/>
                  </a:cubicBezTo>
                  <a:cubicBezTo>
                    <a:pt x="8140" y="18291"/>
                    <a:pt x="12669" y="19401"/>
                    <a:pt x="17514" y="19401"/>
                  </a:cubicBezTo>
                  <a:cubicBezTo>
                    <a:pt x="22360" y="19401"/>
                    <a:pt x="26888" y="18291"/>
                    <a:pt x="30267" y="16269"/>
                  </a:cubicBezTo>
                  <a:cubicBezTo>
                    <a:pt x="33159" y="14537"/>
                    <a:pt x="34827" y="12372"/>
                    <a:pt x="35010" y="10120"/>
                  </a:cubicBezTo>
                  <a:cubicBezTo>
                    <a:pt x="35021" y="9982"/>
                    <a:pt x="35028" y="9840"/>
                    <a:pt x="35028" y="9699"/>
                  </a:cubicBezTo>
                  <a:cubicBezTo>
                    <a:pt x="35028" y="7302"/>
                    <a:pt x="33339" y="4970"/>
                    <a:pt x="30267" y="3132"/>
                  </a:cubicBezTo>
                  <a:cubicBezTo>
                    <a:pt x="26888" y="1110"/>
                    <a:pt x="22360" y="1"/>
                    <a:pt x="17514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1"/>
            <p:cNvSpPr/>
            <p:nvPr/>
          </p:nvSpPr>
          <p:spPr>
            <a:xfrm>
              <a:off x="9055275" y="2603329"/>
              <a:ext cx="1521890" cy="807438"/>
            </a:xfrm>
            <a:custGeom>
              <a:avLst/>
              <a:gdLst/>
              <a:ahLst/>
              <a:cxnLst/>
              <a:rect l="l" t="t" r="r" b="b"/>
              <a:pathLst>
                <a:path w="34992" h="18565" extrusionOk="0">
                  <a:moveTo>
                    <a:pt x="17496" y="1"/>
                  </a:moveTo>
                  <a:cubicBezTo>
                    <a:pt x="12651" y="1"/>
                    <a:pt x="8122" y="1114"/>
                    <a:pt x="4748" y="3133"/>
                  </a:cubicBezTo>
                  <a:cubicBezTo>
                    <a:pt x="1856" y="4865"/>
                    <a:pt x="184" y="7030"/>
                    <a:pt x="1" y="9283"/>
                  </a:cubicBezTo>
                  <a:cubicBezTo>
                    <a:pt x="184" y="11535"/>
                    <a:pt x="1856" y="13700"/>
                    <a:pt x="4748" y="15432"/>
                  </a:cubicBezTo>
                  <a:cubicBezTo>
                    <a:pt x="8122" y="17454"/>
                    <a:pt x="12651" y="18564"/>
                    <a:pt x="17496" y="18564"/>
                  </a:cubicBezTo>
                  <a:cubicBezTo>
                    <a:pt x="22342" y="18564"/>
                    <a:pt x="26870" y="17454"/>
                    <a:pt x="30249" y="15432"/>
                  </a:cubicBezTo>
                  <a:cubicBezTo>
                    <a:pt x="33141" y="13700"/>
                    <a:pt x="34809" y="11535"/>
                    <a:pt x="34992" y="9283"/>
                  </a:cubicBezTo>
                  <a:cubicBezTo>
                    <a:pt x="34809" y="7030"/>
                    <a:pt x="33141" y="4865"/>
                    <a:pt x="30249" y="3133"/>
                  </a:cubicBezTo>
                  <a:cubicBezTo>
                    <a:pt x="26870" y="1114"/>
                    <a:pt x="22342" y="1"/>
                    <a:pt x="17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1"/>
            <p:cNvSpPr/>
            <p:nvPr/>
          </p:nvSpPr>
          <p:spPr>
            <a:xfrm>
              <a:off x="9368421" y="2692445"/>
              <a:ext cx="935002" cy="592803"/>
            </a:xfrm>
            <a:custGeom>
              <a:avLst/>
              <a:gdLst/>
              <a:ahLst/>
              <a:cxnLst/>
              <a:rect l="l" t="t" r="r" b="b"/>
              <a:pathLst>
                <a:path w="21498" h="13630" extrusionOk="0">
                  <a:moveTo>
                    <a:pt x="4360" y="3389"/>
                  </a:moveTo>
                  <a:lnTo>
                    <a:pt x="8491" y="5935"/>
                  </a:lnTo>
                  <a:cubicBezTo>
                    <a:pt x="8062" y="6044"/>
                    <a:pt x="7642" y="6135"/>
                    <a:pt x="7230" y="6209"/>
                  </a:cubicBezTo>
                  <a:cubicBezTo>
                    <a:pt x="6819" y="6283"/>
                    <a:pt x="6426" y="6325"/>
                    <a:pt x="6050" y="6335"/>
                  </a:cubicBezTo>
                  <a:cubicBezTo>
                    <a:pt x="6002" y="6337"/>
                    <a:pt x="5955" y="6337"/>
                    <a:pt x="5909" y="6337"/>
                  </a:cubicBezTo>
                  <a:cubicBezTo>
                    <a:pt x="5581" y="6337"/>
                    <a:pt x="5263" y="6303"/>
                    <a:pt x="4951" y="6234"/>
                  </a:cubicBezTo>
                  <a:cubicBezTo>
                    <a:pt x="4596" y="6155"/>
                    <a:pt x="4259" y="6017"/>
                    <a:pt x="3940" y="5821"/>
                  </a:cubicBezTo>
                  <a:cubicBezTo>
                    <a:pt x="3350" y="5458"/>
                    <a:pt x="3122" y="5064"/>
                    <a:pt x="3256" y="4643"/>
                  </a:cubicBezTo>
                  <a:cubicBezTo>
                    <a:pt x="3389" y="4220"/>
                    <a:pt x="3757" y="3802"/>
                    <a:pt x="4360" y="3389"/>
                  </a:cubicBezTo>
                  <a:close/>
                  <a:moveTo>
                    <a:pt x="14939" y="6885"/>
                  </a:moveTo>
                  <a:cubicBezTo>
                    <a:pt x="14964" y="6885"/>
                    <a:pt x="14989" y="6885"/>
                    <a:pt x="15014" y="6885"/>
                  </a:cubicBezTo>
                  <a:cubicBezTo>
                    <a:pt x="15797" y="6890"/>
                    <a:pt x="16544" y="7112"/>
                    <a:pt x="17255" y="7550"/>
                  </a:cubicBezTo>
                  <a:cubicBezTo>
                    <a:pt x="17905" y="7951"/>
                    <a:pt x="18222" y="8367"/>
                    <a:pt x="18207" y="8795"/>
                  </a:cubicBezTo>
                  <a:cubicBezTo>
                    <a:pt x="18190" y="9224"/>
                    <a:pt x="17911" y="9655"/>
                    <a:pt x="17370" y="10088"/>
                  </a:cubicBezTo>
                  <a:lnTo>
                    <a:pt x="12580" y="7137"/>
                  </a:lnTo>
                  <a:cubicBezTo>
                    <a:pt x="13393" y="6968"/>
                    <a:pt x="14180" y="6885"/>
                    <a:pt x="14939" y="6885"/>
                  </a:cubicBezTo>
                  <a:close/>
                  <a:moveTo>
                    <a:pt x="8113" y="0"/>
                  </a:moveTo>
                  <a:cubicBezTo>
                    <a:pt x="8079" y="0"/>
                    <a:pt x="8044" y="1"/>
                    <a:pt x="8008" y="2"/>
                  </a:cubicBezTo>
                  <a:cubicBezTo>
                    <a:pt x="7545" y="15"/>
                    <a:pt x="7050" y="89"/>
                    <a:pt x="6526" y="223"/>
                  </a:cubicBezTo>
                  <a:cubicBezTo>
                    <a:pt x="6000" y="358"/>
                    <a:pt x="5471" y="530"/>
                    <a:pt x="4932" y="742"/>
                  </a:cubicBezTo>
                  <a:cubicBezTo>
                    <a:pt x="4397" y="953"/>
                    <a:pt x="3926" y="1169"/>
                    <a:pt x="3522" y="1387"/>
                  </a:cubicBezTo>
                  <a:lnTo>
                    <a:pt x="2903" y="1005"/>
                  </a:lnTo>
                  <a:cubicBezTo>
                    <a:pt x="2788" y="935"/>
                    <a:pt x="2631" y="899"/>
                    <a:pt x="2431" y="899"/>
                  </a:cubicBezTo>
                  <a:cubicBezTo>
                    <a:pt x="2391" y="899"/>
                    <a:pt x="2349" y="901"/>
                    <a:pt x="2306" y="904"/>
                  </a:cubicBezTo>
                  <a:cubicBezTo>
                    <a:pt x="2045" y="921"/>
                    <a:pt x="1827" y="977"/>
                    <a:pt x="1649" y="1073"/>
                  </a:cubicBezTo>
                  <a:cubicBezTo>
                    <a:pt x="1439" y="1187"/>
                    <a:pt x="1322" y="1311"/>
                    <a:pt x="1300" y="1446"/>
                  </a:cubicBezTo>
                  <a:cubicBezTo>
                    <a:pt x="1276" y="1581"/>
                    <a:pt x="1332" y="1691"/>
                    <a:pt x="1469" y="1774"/>
                  </a:cubicBezTo>
                  <a:lnTo>
                    <a:pt x="2127" y="2180"/>
                  </a:lnTo>
                  <a:cubicBezTo>
                    <a:pt x="1606" y="2532"/>
                    <a:pt x="1158" y="2910"/>
                    <a:pt x="783" y="3314"/>
                  </a:cubicBezTo>
                  <a:cubicBezTo>
                    <a:pt x="407" y="3719"/>
                    <a:pt x="175" y="4142"/>
                    <a:pt x="88" y="4583"/>
                  </a:cubicBezTo>
                  <a:cubicBezTo>
                    <a:pt x="1" y="5025"/>
                    <a:pt x="77" y="5473"/>
                    <a:pt x="318" y="5930"/>
                  </a:cubicBezTo>
                  <a:cubicBezTo>
                    <a:pt x="557" y="6386"/>
                    <a:pt x="1034" y="6834"/>
                    <a:pt x="1745" y="7272"/>
                  </a:cubicBezTo>
                  <a:cubicBezTo>
                    <a:pt x="2471" y="7720"/>
                    <a:pt x="3213" y="8019"/>
                    <a:pt x="3973" y="8168"/>
                  </a:cubicBezTo>
                  <a:cubicBezTo>
                    <a:pt x="4601" y="8293"/>
                    <a:pt x="5233" y="8355"/>
                    <a:pt x="5869" y="8355"/>
                  </a:cubicBezTo>
                  <a:cubicBezTo>
                    <a:pt x="6000" y="8355"/>
                    <a:pt x="6132" y="8353"/>
                    <a:pt x="6264" y="8347"/>
                  </a:cubicBezTo>
                  <a:cubicBezTo>
                    <a:pt x="7033" y="8316"/>
                    <a:pt x="7798" y="8218"/>
                    <a:pt x="8559" y="8051"/>
                  </a:cubicBezTo>
                  <a:cubicBezTo>
                    <a:pt x="9320" y="7885"/>
                    <a:pt x="10067" y="7709"/>
                    <a:pt x="10797" y="7525"/>
                  </a:cubicBezTo>
                  <a:lnTo>
                    <a:pt x="16131" y="10812"/>
                  </a:lnTo>
                  <a:cubicBezTo>
                    <a:pt x="15472" y="11115"/>
                    <a:pt x="14842" y="11320"/>
                    <a:pt x="14242" y="11426"/>
                  </a:cubicBezTo>
                  <a:cubicBezTo>
                    <a:pt x="13640" y="11533"/>
                    <a:pt x="13088" y="11599"/>
                    <a:pt x="12586" y="11626"/>
                  </a:cubicBezTo>
                  <a:cubicBezTo>
                    <a:pt x="12083" y="11653"/>
                    <a:pt x="11648" y="11670"/>
                    <a:pt x="11278" y="11675"/>
                  </a:cubicBezTo>
                  <a:cubicBezTo>
                    <a:pt x="10911" y="11682"/>
                    <a:pt x="10630" y="11737"/>
                    <a:pt x="10436" y="11843"/>
                  </a:cubicBezTo>
                  <a:cubicBezTo>
                    <a:pt x="10291" y="11922"/>
                    <a:pt x="10191" y="12023"/>
                    <a:pt x="10137" y="12149"/>
                  </a:cubicBezTo>
                  <a:cubicBezTo>
                    <a:pt x="10084" y="12276"/>
                    <a:pt x="10068" y="12407"/>
                    <a:pt x="10092" y="12542"/>
                  </a:cubicBezTo>
                  <a:cubicBezTo>
                    <a:pt x="10116" y="12679"/>
                    <a:pt x="10175" y="12808"/>
                    <a:pt x="10271" y="12932"/>
                  </a:cubicBezTo>
                  <a:cubicBezTo>
                    <a:pt x="10365" y="13058"/>
                    <a:pt x="10482" y="13161"/>
                    <a:pt x="10618" y="13245"/>
                  </a:cubicBezTo>
                  <a:cubicBezTo>
                    <a:pt x="10892" y="13414"/>
                    <a:pt x="11305" y="13528"/>
                    <a:pt x="11859" y="13589"/>
                  </a:cubicBezTo>
                  <a:cubicBezTo>
                    <a:pt x="12104" y="13616"/>
                    <a:pt x="12365" y="13629"/>
                    <a:pt x="12641" y="13629"/>
                  </a:cubicBezTo>
                  <a:cubicBezTo>
                    <a:pt x="12987" y="13629"/>
                    <a:pt x="13358" y="13608"/>
                    <a:pt x="13753" y="13565"/>
                  </a:cubicBezTo>
                  <a:cubicBezTo>
                    <a:pt x="14463" y="13489"/>
                    <a:pt x="15211" y="13338"/>
                    <a:pt x="16000" y="13114"/>
                  </a:cubicBezTo>
                  <a:cubicBezTo>
                    <a:pt x="16788" y="12889"/>
                    <a:pt x="17563" y="12572"/>
                    <a:pt x="18321" y="12162"/>
                  </a:cubicBezTo>
                  <a:lnTo>
                    <a:pt x="18322" y="12162"/>
                  </a:lnTo>
                  <a:lnTo>
                    <a:pt x="19032" y="12598"/>
                  </a:lnTo>
                  <a:cubicBezTo>
                    <a:pt x="19162" y="12679"/>
                    <a:pt x="19339" y="12720"/>
                    <a:pt x="19559" y="12720"/>
                  </a:cubicBezTo>
                  <a:cubicBezTo>
                    <a:pt x="19570" y="12720"/>
                    <a:pt x="19581" y="12720"/>
                    <a:pt x="19592" y="12720"/>
                  </a:cubicBezTo>
                  <a:cubicBezTo>
                    <a:pt x="19828" y="12715"/>
                    <a:pt x="20051" y="12658"/>
                    <a:pt x="20261" y="12543"/>
                  </a:cubicBezTo>
                  <a:cubicBezTo>
                    <a:pt x="20438" y="12448"/>
                    <a:pt x="20551" y="12325"/>
                    <a:pt x="20599" y="12177"/>
                  </a:cubicBezTo>
                  <a:cubicBezTo>
                    <a:pt x="20647" y="12029"/>
                    <a:pt x="20602" y="11912"/>
                    <a:pt x="20467" y="11829"/>
                  </a:cubicBezTo>
                  <a:lnTo>
                    <a:pt x="19694" y="11353"/>
                  </a:lnTo>
                  <a:cubicBezTo>
                    <a:pt x="20836" y="10543"/>
                    <a:pt x="21425" y="9677"/>
                    <a:pt x="21461" y="8756"/>
                  </a:cubicBezTo>
                  <a:cubicBezTo>
                    <a:pt x="21498" y="7835"/>
                    <a:pt x="20820" y="6944"/>
                    <a:pt x="19428" y="6087"/>
                  </a:cubicBezTo>
                  <a:cubicBezTo>
                    <a:pt x="18656" y="5611"/>
                    <a:pt x="17877" y="5280"/>
                    <a:pt x="17089" y="5094"/>
                  </a:cubicBezTo>
                  <a:cubicBezTo>
                    <a:pt x="16312" y="4909"/>
                    <a:pt x="15539" y="4818"/>
                    <a:pt x="14767" y="4818"/>
                  </a:cubicBezTo>
                  <a:cubicBezTo>
                    <a:pt x="14755" y="4818"/>
                    <a:pt x="14744" y="4818"/>
                    <a:pt x="14732" y="4818"/>
                  </a:cubicBezTo>
                  <a:cubicBezTo>
                    <a:pt x="13948" y="4822"/>
                    <a:pt x="13178" y="4894"/>
                    <a:pt x="12418" y="5032"/>
                  </a:cubicBezTo>
                  <a:cubicBezTo>
                    <a:pt x="11659" y="5171"/>
                    <a:pt x="10921" y="5329"/>
                    <a:pt x="10206" y="5505"/>
                  </a:cubicBezTo>
                  <a:lnTo>
                    <a:pt x="5599" y="2666"/>
                  </a:lnTo>
                  <a:cubicBezTo>
                    <a:pt x="6050" y="2458"/>
                    <a:pt x="6474" y="2299"/>
                    <a:pt x="6871" y="2189"/>
                  </a:cubicBezTo>
                  <a:cubicBezTo>
                    <a:pt x="7268" y="2079"/>
                    <a:pt x="7626" y="1996"/>
                    <a:pt x="7942" y="1938"/>
                  </a:cubicBezTo>
                  <a:cubicBezTo>
                    <a:pt x="8259" y="1880"/>
                    <a:pt x="8535" y="1831"/>
                    <a:pt x="8772" y="1790"/>
                  </a:cubicBezTo>
                  <a:cubicBezTo>
                    <a:pt x="9010" y="1750"/>
                    <a:pt x="9200" y="1690"/>
                    <a:pt x="9347" y="1611"/>
                  </a:cubicBezTo>
                  <a:cubicBezTo>
                    <a:pt x="9524" y="1515"/>
                    <a:pt x="9636" y="1402"/>
                    <a:pt x="9682" y="1271"/>
                  </a:cubicBezTo>
                  <a:cubicBezTo>
                    <a:pt x="9729" y="1142"/>
                    <a:pt x="9727" y="1009"/>
                    <a:pt x="9679" y="877"/>
                  </a:cubicBezTo>
                  <a:cubicBezTo>
                    <a:pt x="9631" y="746"/>
                    <a:pt x="9551" y="622"/>
                    <a:pt x="9440" y="506"/>
                  </a:cubicBezTo>
                  <a:cubicBezTo>
                    <a:pt x="9328" y="391"/>
                    <a:pt x="9220" y="301"/>
                    <a:pt x="9113" y="234"/>
                  </a:cubicBezTo>
                  <a:cubicBezTo>
                    <a:pt x="8860" y="78"/>
                    <a:pt x="8528" y="0"/>
                    <a:pt x="8113" y="0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1"/>
            <p:cNvSpPr/>
            <p:nvPr/>
          </p:nvSpPr>
          <p:spPr>
            <a:xfrm>
              <a:off x="8918447" y="2834840"/>
              <a:ext cx="1681551" cy="601936"/>
            </a:xfrm>
            <a:custGeom>
              <a:avLst/>
              <a:gdLst/>
              <a:ahLst/>
              <a:cxnLst/>
              <a:rect l="l" t="t" r="r" b="b"/>
              <a:pathLst>
                <a:path w="38663" h="13840" extrusionOk="0">
                  <a:moveTo>
                    <a:pt x="50" y="1"/>
                  </a:moveTo>
                  <a:lnTo>
                    <a:pt x="50" y="2585"/>
                  </a:lnTo>
                  <a:cubicBezTo>
                    <a:pt x="0" y="5475"/>
                    <a:pt x="1879" y="8373"/>
                    <a:pt x="5697" y="10578"/>
                  </a:cubicBezTo>
                  <a:cubicBezTo>
                    <a:pt x="9462" y="12752"/>
                    <a:pt x="14397" y="13840"/>
                    <a:pt x="19331" y="13840"/>
                  </a:cubicBezTo>
                  <a:cubicBezTo>
                    <a:pt x="24266" y="13840"/>
                    <a:pt x="29201" y="12752"/>
                    <a:pt x="32965" y="10578"/>
                  </a:cubicBezTo>
                  <a:cubicBezTo>
                    <a:pt x="36784" y="8373"/>
                    <a:pt x="38662" y="5475"/>
                    <a:pt x="38609" y="2585"/>
                  </a:cubicBezTo>
                  <a:cubicBezTo>
                    <a:pt x="38613" y="2585"/>
                    <a:pt x="38613" y="1"/>
                    <a:pt x="38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1"/>
            <p:cNvSpPr/>
            <p:nvPr/>
          </p:nvSpPr>
          <p:spPr>
            <a:xfrm>
              <a:off x="8920579" y="2350681"/>
              <a:ext cx="1677245" cy="968404"/>
            </a:xfrm>
            <a:custGeom>
              <a:avLst/>
              <a:gdLst/>
              <a:ahLst/>
              <a:cxnLst/>
              <a:rect l="l" t="t" r="r" b="b"/>
              <a:pathLst>
                <a:path w="38564" h="22266" extrusionOk="0">
                  <a:moveTo>
                    <a:pt x="19283" y="0"/>
                  </a:moveTo>
                  <a:cubicBezTo>
                    <a:pt x="14168" y="0"/>
                    <a:pt x="9265" y="1173"/>
                    <a:pt x="5648" y="3261"/>
                  </a:cubicBezTo>
                  <a:cubicBezTo>
                    <a:pt x="2033" y="5349"/>
                    <a:pt x="1" y="8180"/>
                    <a:pt x="1" y="11133"/>
                  </a:cubicBezTo>
                  <a:cubicBezTo>
                    <a:pt x="1" y="14085"/>
                    <a:pt x="2033" y="16917"/>
                    <a:pt x="5648" y="19004"/>
                  </a:cubicBezTo>
                  <a:cubicBezTo>
                    <a:pt x="9265" y="21092"/>
                    <a:pt x="14168" y="22266"/>
                    <a:pt x="19283" y="22266"/>
                  </a:cubicBezTo>
                  <a:cubicBezTo>
                    <a:pt x="24396" y="22266"/>
                    <a:pt x="29301" y="21092"/>
                    <a:pt x="32916" y="19004"/>
                  </a:cubicBezTo>
                  <a:cubicBezTo>
                    <a:pt x="36532" y="16917"/>
                    <a:pt x="38564" y="14085"/>
                    <a:pt x="38564" y="11133"/>
                  </a:cubicBezTo>
                  <a:cubicBezTo>
                    <a:pt x="38564" y="8180"/>
                    <a:pt x="36532" y="5349"/>
                    <a:pt x="32916" y="3261"/>
                  </a:cubicBezTo>
                  <a:cubicBezTo>
                    <a:pt x="29301" y="1173"/>
                    <a:pt x="24396" y="0"/>
                    <a:pt x="19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1"/>
            <p:cNvSpPr/>
            <p:nvPr/>
          </p:nvSpPr>
          <p:spPr>
            <a:xfrm>
              <a:off x="8997430" y="2412919"/>
              <a:ext cx="1523499" cy="843885"/>
            </a:xfrm>
            <a:custGeom>
              <a:avLst/>
              <a:gdLst/>
              <a:ahLst/>
              <a:cxnLst/>
              <a:rect l="l" t="t" r="r" b="b"/>
              <a:pathLst>
                <a:path w="35029" h="19403" extrusionOk="0">
                  <a:moveTo>
                    <a:pt x="17515" y="1"/>
                  </a:moveTo>
                  <a:cubicBezTo>
                    <a:pt x="12669" y="1"/>
                    <a:pt x="8142" y="1111"/>
                    <a:pt x="4766" y="3133"/>
                  </a:cubicBezTo>
                  <a:cubicBezTo>
                    <a:pt x="1694" y="4971"/>
                    <a:pt x="1" y="7304"/>
                    <a:pt x="1" y="9701"/>
                  </a:cubicBezTo>
                  <a:cubicBezTo>
                    <a:pt x="1" y="9841"/>
                    <a:pt x="8" y="9984"/>
                    <a:pt x="19" y="10120"/>
                  </a:cubicBezTo>
                  <a:cubicBezTo>
                    <a:pt x="202" y="12372"/>
                    <a:pt x="1875" y="14539"/>
                    <a:pt x="4766" y="16271"/>
                  </a:cubicBezTo>
                  <a:cubicBezTo>
                    <a:pt x="8142" y="18293"/>
                    <a:pt x="12669" y="19403"/>
                    <a:pt x="17515" y="19403"/>
                  </a:cubicBezTo>
                  <a:cubicBezTo>
                    <a:pt x="22362" y="19403"/>
                    <a:pt x="26889" y="18293"/>
                    <a:pt x="30267" y="16271"/>
                  </a:cubicBezTo>
                  <a:cubicBezTo>
                    <a:pt x="33159" y="14539"/>
                    <a:pt x="34827" y="12372"/>
                    <a:pt x="35012" y="10120"/>
                  </a:cubicBezTo>
                  <a:cubicBezTo>
                    <a:pt x="35021" y="9984"/>
                    <a:pt x="35028" y="9841"/>
                    <a:pt x="35028" y="9701"/>
                  </a:cubicBezTo>
                  <a:cubicBezTo>
                    <a:pt x="35028" y="7304"/>
                    <a:pt x="33339" y="4971"/>
                    <a:pt x="30267" y="3133"/>
                  </a:cubicBezTo>
                  <a:cubicBezTo>
                    <a:pt x="26889" y="1111"/>
                    <a:pt x="22362" y="1"/>
                    <a:pt x="1751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1"/>
            <p:cNvSpPr/>
            <p:nvPr/>
          </p:nvSpPr>
          <p:spPr>
            <a:xfrm>
              <a:off x="8998213" y="2449409"/>
              <a:ext cx="1521977" cy="807395"/>
            </a:xfrm>
            <a:custGeom>
              <a:avLst/>
              <a:gdLst/>
              <a:ahLst/>
              <a:cxnLst/>
              <a:rect l="l" t="t" r="r" b="b"/>
              <a:pathLst>
                <a:path w="34994" h="18564" extrusionOk="0">
                  <a:moveTo>
                    <a:pt x="17497" y="0"/>
                  </a:moveTo>
                  <a:cubicBezTo>
                    <a:pt x="12651" y="0"/>
                    <a:pt x="8124" y="1113"/>
                    <a:pt x="4748" y="3133"/>
                  </a:cubicBezTo>
                  <a:cubicBezTo>
                    <a:pt x="1857" y="4864"/>
                    <a:pt x="184" y="7030"/>
                    <a:pt x="1" y="9281"/>
                  </a:cubicBezTo>
                  <a:cubicBezTo>
                    <a:pt x="184" y="11533"/>
                    <a:pt x="1857" y="13700"/>
                    <a:pt x="4748" y="15432"/>
                  </a:cubicBezTo>
                  <a:cubicBezTo>
                    <a:pt x="8124" y="17454"/>
                    <a:pt x="12651" y="18564"/>
                    <a:pt x="17497" y="18564"/>
                  </a:cubicBezTo>
                  <a:cubicBezTo>
                    <a:pt x="22344" y="18564"/>
                    <a:pt x="26871" y="17454"/>
                    <a:pt x="30249" y="15432"/>
                  </a:cubicBezTo>
                  <a:cubicBezTo>
                    <a:pt x="33141" y="13700"/>
                    <a:pt x="34809" y="11533"/>
                    <a:pt x="34994" y="9281"/>
                  </a:cubicBezTo>
                  <a:cubicBezTo>
                    <a:pt x="34809" y="7031"/>
                    <a:pt x="33141" y="4864"/>
                    <a:pt x="30249" y="3133"/>
                  </a:cubicBezTo>
                  <a:cubicBezTo>
                    <a:pt x="26871" y="1113"/>
                    <a:pt x="22344" y="0"/>
                    <a:pt x="17497" y="0"/>
                  </a:cubicBezTo>
                  <a:close/>
                </a:path>
              </a:pathLst>
            </a:custGeom>
            <a:solidFill>
              <a:srgbClr val="FF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1"/>
            <p:cNvSpPr/>
            <p:nvPr/>
          </p:nvSpPr>
          <p:spPr>
            <a:xfrm>
              <a:off x="9311359" y="2538438"/>
              <a:ext cx="935045" cy="592846"/>
            </a:xfrm>
            <a:custGeom>
              <a:avLst/>
              <a:gdLst/>
              <a:ahLst/>
              <a:cxnLst/>
              <a:rect l="l" t="t" r="r" b="b"/>
              <a:pathLst>
                <a:path w="21499" h="13631" extrusionOk="0">
                  <a:moveTo>
                    <a:pt x="4360" y="3389"/>
                  </a:moveTo>
                  <a:lnTo>
                    <a:pt x="8492" y="5935"/>
                  </a:lnTo>
                  <a:cubicBezTo>
                    <a:pt x="8063" y="6045"/>
                    <a:pt x="7642" y="6137"/>
                    <a:pt x="7231" y="6210"/>
                  </a:cubicBezTo>
                  <a:cubicBezTo>
                    <a:pt x="6821" y="6285"/>
                    <a:pt x="6426" y="6327"/>
                    <a:pt x="6050" y="6337"/>
                  </a:cubicBezTo>
                  <a:cubicBezTo>
                    <a:pt x="6003" y="6338"/>
                    <a:pt x="5956" y="6339"/>
                    <a:pt x="5909" y="6339"/>
                  </a:cubicBezTo>
                  <a:cubicBezTo>
                    <a:pt x="5582" y="6339"/>
                    <a:pt x="5263" y="6304"/>
                    <a:pt x="4951" y="6235"/>
                  </a:cubicBezTo>
                  <a:cubicBezTo>
                    <a:pt x="4596" y="6157"/>
                    <a:pt x="4259" y="6018"/>
                    <a:pt x="3942" y="5823"/>
                  </a:cubicBezTo>
                  <a:lnTo>
                    <a:pt x="3941" y="5823"/>
                  </a:lnTo>
                  <a:cubicBezTo>
                    <a:pt x="3350" y="5459"/>
                    <a:pt x="3122" y="5066"/>
                    <a:pt x="3256" y="4643"/>
                  </a:cubicBezTo>
                  <a:cubicBezTo>
                    <a:pt x="3390" y="4222"/>
                    <a:pt x="3757" y="3804"/>
                    <a:pt x="4360" y="3389"/>
                  </a:cubicBezTo>
                  <a:close/>
                  <a:moveTo>
                    <a:pt x="14941" y="6885"/>
                  </a:moveTo>
                  <a:cubicBezTo>
                    <a:pt x="14965" y="6885"/>
                    <a:pt x="14989" y="6885"/>
                    <a:pt x="15014" y="6885"/>
                  </a:cubicBezTo>
                  <a:cubicBezTo>
                    <a:pt x="15797" y="6892"/>
                    <a:pt x="16544" y="7113"/>
                    <a:pt x="17256" y="7551"/>
                  </a:cubicBezTo>
                  <a:cubicBezTo>
                    <a:pt x="17907" y="7953"/>
                    <a:pt x="18224" y="8367"/>
                    <a:pt x="18207" y="8797"/>
                  </a:cubicBezTo>
                  <a:cubicBezTo>
                    <a:pt x="18190" y="9225"/>
                    <a:pt x="17912" y="9657"/>
                    <a:pt x="17371" y="10089"/>
                  </a:cubicBezTo>
                  <a:lnTo>
                    <a:pt x="12581" y="7139"/>
                  </a:lnTo>
                  <a:cubicBezTo>
                    <a:pt x="13394" y="6969"/>
                    <a:pt x="14181" y="6885"/>
                    <a:pt x="14941" y="6885"/>
                  </a:cubicBezTo>
                  <a:close/>
                  <a:moveTo>
                    <a:pt x="8105" y="1"/>
                  </a:moveTo>
                  <a:cubicBezTo>
                    <a:pt x="8073" y="1"/>
                    <a:pt x="8041" y="1"/>
                    <a:pt x="8008" y="2"/>
                  </a:cubicBezTo>
                  <a:cubicBezTo>
                    <a:pt x="7545" y="16"/>
                    <a:pt x="7050" y="89"/>
                    <a:pt x="6526" y="225"/>
                  </a:cubicBezTo>
                  <a:cubicBezTo>
                    <a:pt x="6001" y="358"/>
                    <a:pt x="5471" y="532"/>
                    <a:pt x="4934" y="743"/>
                  </a:cubicBezTo>
                  <a:cubicBezTo>
                    <a:pt x="4397" y="955"/>
                    <a:pt x="3926" y="1169"/>
                    <a:pt x="3522" y="1387"/>
                  </a:cubicBezTo>
                  <a:lnTo>
                    <a:pt x="2904" y="1007"/>
                  </a:lnTo>
                  <a:cubicBezTo>
                    <a:pt x="2789" y="935"/>
                    <a:pt x="2633" y="901"/>
                    <a:pt x="2435" y="901"/>
                  </a:cubicBezTo>
                  <a:cubicBezTo>
                    <a:pt x="2394" y="901"/>
                    <a:pt x="2352" y="902"/>
                    <a:pt x="2308" y="905"/>
                  </a:cubicBezTo>
                  <a:cubicBezTo>
                    <a:pt x="2045" y="922"/>
                    <a:pt x="1827" y="978"/>
                    <a:pt x="1650" y="1074"/>
                  </a:cubicBezTo>
                  <a:cubicBezTo>
                    <a:pt x="1440" y="1188"/>
                    <a:pt x="1323" y="1312"/>
                    <a:pt x="1300" y="1448"/>
                  </a:cubicBezTo>
                  <a:cubicBezTo>
                    <a:pt x="1276" y="1583"/>
                    <a:pt x="1333" y="1693"/>
                    <a:pt x="1469" y="1776"/>
                  </a:cubicBezTo>
                  <a:lnTo>
                    <a:pt x="2127" y="2182"/>
                  </a:lnTo>
                  <a:cubicBezTo>
                    <a:pt x="1606" y="2534"/>
                    <a:pt x="1158" y="2912"/>
                    <a:pt x="783" y="3316"/>
                  </a:cubicBezTo>
                  <a:cubicBezTo>
                    <a:pt x="408" y="3720"/>
                    <a:pt x="176" y="4143"/>
                    <a:pt x="88" y="4584"/>
                  </a:cubicBezTo>
                  <a:cubicBezTo>
                    <a:pt x="1" y="5025"/>
                    <a:pt x="77" y="5475"/>
                    <a:pt x="318" y="5931"/>
                  </a:cubicBezTo>
                  <a:cubicBezTo>
                    <a:pt x="559" y="6388"/>
                    <a:pt x="1035" y="6836"/>
                    <a:pt x="1745" y="7274"/>
                  </a:cubicBezTo>
                  <a:cubicBezTo>
                    <a:pt x="2472" y="7721"/>
                    <a:pt x="3214" y="8019"/>
                    <a:pt x="3973" y="8170"/>
                  </a:cubicBezTo>
                  <a:cubicBezTo>
                    <a:pt x="4606" y="8295"/>
                    <a:pt x="5242" y="8356"/>
                    <a:pt x="5882" y="8356"/>
                  </a:cubicBezTo>
                  <a:cubicBezTo>
                    <a:pt x="6009" y="8356"/>
                    <a:pt x="6137" y="8354"/>
                    <a:pt x="6265" y="8349"/>
                  </a:cubicBezTo>
                  <a:cubicBezTo>
                    <a:pt x="7033" y="8318"/>
                    <a:pt x="7798" y="8219"/>
                    <a:pt x="8559" y="8053"/>
                  </a:cubicBezTo>
                  <a:cubicBezTo>
                    <a:pt x="9322" y="7887"/>
                    <a:pt x="10067" y="7711"/>
                    <a:pt x="10798" y="7525"/>
                  </a:cubicBezTo>
                  <a:lnTo>
                    <a:pt x="16131" y="10812"/>
                  </a:lnTo>
                  <a:cubicBezTo>
                    <a:pt x="15472" y="11116"/>
                    <a:pt x="14842" y="11322"/>
                    <a:pt x="14242" y="11428"/>
                  </a:cubicBezTo>
                  <a:cubicBezTo>
                    <a:pt x="13640" y="11533"/>
                    <a:pt x="13089" y="11601"/>
                    <a:pt x="12586" y="11626"/>
                  </a:cubicBezTo>
                  <a:cubicBezTo>
                    <a:pt x="12083" y="11653"/>
                    <a:pt x="11648" y="11670"/>
                    <a:pt x="11280" y="11677"/>
                  </a:cubicBezTo>
                  <a:cubicBezTo>
                    <a:pt x="10911" y="11684"/>
                    <a:pt x="10631" y="11739"/>
                    <a:pt x="10436" y="11845"/>
                  </a:cubicBezTo>
                  <a:cubicBezTo>
                    <a:pt x="10291" y="11922"/>
                    <a:pt x="10191" y="12025"/>
                    <a:pt x="10137" y="12150"/>
                  </a:cubicBezTo>
                  <a:cubicBezTo>
                    <a:pt x="10084" y="12276"/>
                    <a:pt x="10068" y="12407"/>
                    <a:pt x="10092" y="12544"/>
                  </a:cubicBezTo>
                  <a:cubicBezTo>
                    <a:pt x="10116" y="12680"/>
                    <a:pt x="10177" y="12810"/>
                    <a:pt x="10271" y="12934"/>
                  </a:cubicBezTo>
                  <a:cubicBezTo>
                    <a:pt x="10367" y="13058"/>
                    <a:pt x="10483" y="13162"/>
                    <a:pt x="10619" y="13247"/>
                  </a:cubicBezTo>
                  <a:cubicBezTo>
                    <a:pt x="10893" y="13416"/>
                    <a:pt x="11305" y="13530"/>
                    <a:pt x="11859" y="13590"/>
                  </a:cubicBezTo>
                  <a:cubicBezTo>
                    <a:pt x="12103" y="13617"/>
                    <a:pt x="12362" y="13630"/>
                    <a:pt x="12637" y="13630"/>
                  </a:cubicBezTo>
                  <a:cubicBezTo>
                    <a:pt x="12985" y="13630"/>
                    <a:pt x="13357" y="13609"/>
                    <a:pt x="13754" y="13567"/>
                  </a:cubicBezTo>
                  <a:cubicBezTo>
                    <a:pt x="14463" y="13490"/>
                    <a:pt x="15213" y="13340"/>
                    <a:pt x="16000" y="13114"/>
                  </a:cubicBezTo>
                  <a:cubicBezTo>
                    <a:pt x="16789" y="12890"/>
                    <a:pt x="17563" y="12573"/>
                    <a:pt x="18322" y="12162"/>
                  </a:cubicBezTo>
                  <a:lnTo>
                    <a:pt x="19032" y="12600"/>
                  </a:lnTo>
                  <a:cubicBezTo>
                    <a:pt x="19163" y="12681"/>
                    <a:pt x="19339" y="12721"/>
                    <a:pt x="19560" y="12721"/>
                  </a:cubicBezTo>
                  <a:cubicBezTo>
                    <a:pt x="19571" y="12721"/>
                    <a:pt x="19582" y="12721"/>
                    <a:pt x="19593" y="12721"/>
                  </a:cubicBezTo>
                  <a:cubicBezTo>
                    <a:pt x="19828" y="12717"/>
                    <a:pt x="20051" y="12658"/>
                    <a:pt x="20261" y="12545"/>
                  </a:cubicBezTo>
                  <a:cubicBezTo>
                    <a:pt x="20439" y="12448"/>
                    <a:pt x="20551" y="12327"/>
                    <a:pt x="20599" y="12177"/>
                  </a:cubicBezTo>
                  <a:cubicBezTo>
                    <a:pt x="20647" y="12029"/>
                    <a:pt x="20602" y="11914"/>
                    <a:pt x="20467" y="11829"/>
                  </a:cubicBezTo>
                  <a:lnTo>
                    <a:pt x="19695" y="11354"/>
                  </a:lnTo>
                  <a:cubicBezTo>
                    <a:pt x="20836" y="10544"/>
                    <a:pt x="21426" y="9678"/>
                    <a:pt x="21463" y="8756"/>
                  </a:cubicBezTo>
                  <a:cubicBezTo>
                    <a:pt x="21498" y="7836"/>
                    <a:pt x="20820" y="6946"/>
                    <a:pt x="19428" y="6088"/>
                  </a:cubicBezTo>
                  <a:cubicBezTo>
                    <a:pt x="18658" y="5613"/>
                    <a:pt x="17877" y="5282"/>
                    <a:pt x="17089" y="5094"/>
                  </a:cubicBezTo>
                  <a:cubicBezTo>
                    <a:pt x="16312" y="4911"/>
                    <a:pt x="15539" y="4819"/>
                    <a:pt x="14767" y="4819"/>
                  </a:cubicBezTo>
                  <a:cubicBezTo>
                    <a:pt x="14756" y="4819"/>
                    <a:pt x="14744" y="4819"/>
                    <a:pt x="14732" y="4819"/>
                  </a:cubicBezTo>
                  <a:cubicBezTo>
                    <a:pt x="13949" y="4822"/>
                    <a:pt x="13178" y="4894"/>
                    <a:pt x="12419" y="5034"/>
                  </a:cubicBezTo>
                  <a:cubicBezTo>
                    <a:pt x="11659" y="5173"/>
                    <a:pt x="10922" y="5331"/>
                    <a:pt x="10208" y="5507"/>
                  </a:cubicBezTo>
                  <a:lnTo>
                    <a:pt x="5599" y="2668"/>
                  </a:lnTo>
                  <a:cubicBezTo>
                    <a:pt x="6050" y="2459"/>
                    <a:pt x="6474" y="2300"/>
                    <a:pt x="6871" y="2190"/>
                  </a:cubicBezTo>
                  <a:cubicBezTo>
                    <a:pt x="7269" y="2080"/>
                    <a:pt x="7627" y="1996"/>
                    <a:pt x="7942" y="1938"/>
                  </a:cubicBezTo>
                  <a:cubicBezTo>
                    <a:pt x="8259" y="1882"/>
                    <a:pt x="8535" y="1832"/>
                    <a:pt x="8773" y="1791"/>
                  </a:cubicBezTo>
                  <a:cubicBezTo>
                    <a:pt x="9010" y="1751"/>
                    <a:pt x="9202" y="1691"/>
                    <a:pt x="9347" y="1613"/>
                  </a:cubicBezTo>
                  <a:cubicBezTo>
                    <a:pt x="9524" y="1517"/>
                    <a:pt x="9636" y="1404"/>
                    <a:pt x="9682" y="1273"/>
                  </a:cubicBezTo>
                  <a:cubicBezTo>
                    <a:pt x="9729" y="1142"/>
                    <a:pt x="9727" y="1011"/>
                    <a:pt x="9679" y="878"/>
                  </a:cubicBezTo>
                  <a:cubicBezTo>
                    <a:pt x="9632" y="746"/>
                    <a:pt x="9553" y="622"/>
                    <a:pt x="9441" y="506"/>
                  </a:cubicBezTo>
                  <a:cubicBezTo>
                    <a:pt x="9329" y="391"/>
                    <a:pt x="9220" y="301"/>
                    <a:pt x="9114" y="236"/>
                  </a:cubicBezTo>
                  <a:cubicBezTo>
                    <a:pt x="8860" y="79"/>
                    <a:pt x="8523" y="1"/>
                    <a:pt x="810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1"/>
            <p:cNvSpPr/>
            <p:nvPr/>
          </p:nvSpPr>
          <p:spPr>
            <a:xfrm>
              <a:off x="8918447" y="2688444"/>
              <a:ext cx="1681551" cy="601893"/>
            </a:xfrm>
            <a:custGeom>
              <a:avLst/>
              <a:gdLst/>
              <a:ahLst/>
              <a:cxnLst/>
              <a:rect l="l" t="t" r="r" b="b"/>
              <a:pathLst>
                <a:path w="38663" h="13839" extrusionOk="0">
                  <a:moveTo>
                    <a:pt x="50" y="1"/>
                  </a:moveTo>
                  <a:lnTo>
                    <a:pt x="50" y="2585"/>
                  </a:lnTo>
                  <a:cubicBezTo>
                    <a:pt x="0" y="5475"/>
                    <a:pt x="1879" y="8373"/>
                    <a:pt x="5697" y="10578"/>
                  </a:cubicBezTo>
                  <a:cubicBezTo>
                    <a:pt x="9462" y="12752"/>
                    <a:pt x="14397" y="13838"/>
                    <a:pt x="19331" y="13838"/>
                  </a:cubicBezTo>
                  <a:cubicBezTo>
                    <a:pt x="24266" y="13838"/>
                    <a:pt x="29201" y="12752"/>
                    <a:pt x="32965" y="10578"/>
                  </a:cubicBezTo>
                  <a:cubicBezTo>
                    <a:pt x="36784" y="8373"/>
                    <a:pt x="38662" y="5475"/>
                    <a:pt x="38609" y="2585"/>
                  </a:cubicBezTo>
                  <a:cubicBezTo>
                    <a:pt x="38613" y="2585"/>
                    <a:pt x="38613" y="1"/>
                    <a:pt x="38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1"/>
            <p:cNvSpPr/>
            <p:nvPr/>
          </p:nvSpPr>
          <p:spPr>
            <a:xfrm>
              <a:off x="8920579" y="2204286"/>
              <a:ext cx="1677245" cy="968317"/>
            </a:xfrm>
            <a:custGeom>
              <a:avLst/>
              <a:gdLst/>
              <a:ahLst/>
              <a:cxnLst/>
              <a:rect l="l" t="t" r="r" b="b"/>
              <a:pathLst>
                <a:path w="38564" h="22264" extrusionOk="0">
                  <a:moveTo>
                    <a:pt x="19283" y="0"/>
                  </a:moveTo>
                  <a:cubicBezTo>
                    <a:pt x="14168" y="0"/>
                    <a:pt x="9265" y="1173"/>
                    <a:pt x="5648" y="3261"/>
                  </a:cubicBezTo>
                  <a:cubicBezTo>
                    <a:pt x="2033" y="5349"/>
                    <a:pt x="1" y="8180"/>
                    <a:pt x="1" y="11133"/>
                  </a:cubicBezTo>
                  <a:cubicBezTo>
                    <a:pt x="1" y="14085"/>
                    <a:pt x="2033" y="16917"/>
                    <a:pt x="5648" y="19004"/>
                  </a:cubicBezTo>
                  <a:cubicBezTo>
                    <a:pt x="9265" y="21092"/>
                    <a:pt x="14168" y="22264"/>
                    <a:pt x="19283" y="22264"/>
                  </a:cubicBezTo>
                  <a:cubicBezTo>
                    <a:pt x="24396" y="22264"/>
                    <a:pt x="29301" y="21092"/>
                    <a:pt x="32916" y="19004"/>
                  </a:cubicBezTo>
                  <a:cubicBezTo>
                    <a:pt x="36532" y="16917"/>
                    <a:pt x="38564" y="14085"/>
                    <a:pt x="38564" y="11133"/>
                  </a:cubicBezTo>
                  <a:cubicBezTo>
                    <a:pt x="38564" y="8180"/>
                    <a:pt x="36532" y="5349"/>
                    <a:pt x="32916" y="3261"/>
                  </a:cubicBezTo>
                  <a:cubicBezTo>
                    <a:pt x="29301" y="1173"/>
                    <a:pt x="24396" y="0"/>
                    <a:pt x="19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1"/>
            <p:cNvSpPr/>
            <p:nvPr/>
          </p:nvSpPr>
          <p:spPr>
            <a:xfrm>
              <a:off x="8997430" y="2266523"/>
              <a:ext cx="1523499" cy="843885"/>
            </a:xfrm>
            <a:custGeom>
              <a:avLst/>
              <a:gdLst/>
              <a:ahLst/>
              <a:cxnLst/>
              <a:rect l="l" t="t" r="r" b="b"/>
              <a:pathLst>
                <a:path w="35029" h="19403" extrusionOk="0">
                  <a:moveTo>
                    <a:pt x="17515" y="1"/>
                  </a:moveTo>
                  <a:cubicBezTo>
                    <a:pt x="12669" y="1"/>
                    <a:pt x="8142" y="1111"/>
                    <a:pt x="4766" y="3133"/>
                  </a:cubicBezTo>
                  <a:cubicBezTo>
                    <a:pt x="1694" y="4970"/>
                    <a:pt x="1" y="7304"/>
                    <a:pt x="1" y="9700"/>
                  </a:cubicBezTo>
                  <a:cubicBezTo>
                    <a:pt x="1" y="9841"/>
                    <a:pt x="8" y="9982"/>
                    <a:pt x="19" y="10120"/>
                  </a:cubicBezTo>
                  <a:cubicBezTo>
                    <a:pt x="202" y="12372"/>
                    <a:pt x="1875" y="14539"/>
                    <a:pt x="4766" y="16271"/>
                  </a:cubicBezTo>
                  <a:cubicBezTo>
                    <a:pt x="8142" y="18293"/>
                    <a:pt x="12669" y="19403"/>
                    <a:pt x="17515" y="19403"/>
                  </a:cubicBezTo>
                  <a:cubicBezTo>
                    <a:pt x="22362" y="19403"/>
                    <a:pt x="26889" y="18293"/>
                    <a:pt x="30267" y="16271"/>
                  </a:cubicBezTo>
                  <a:cubicBezTo>
                    <a:pt x="33159" y="14539"/>
                    <a:pt x="34827" y="12372"/>
                    <a:pt x="35012" y="10120"/>
                  </a:cubicBezTo>
                  <a:cubicBezTo>
                    <a:pt x="35021" y="9982"/>
                    <a:pt x="35028" y="9841"/>
                    <a:pt x="35028" y="9700"/>
                  </a:cubicBezTo>
                  <a:cubicBezTo>
                    <a:pt x="35028" y="7304"/>
                    <a:pt x="33339" y="4970"/>
                    <a:pt x="30267" y="3133"/>
                  </a:cubicBezTo>
                  <a:cubicBezTo>
                    <a:pt x="26889" y="1111"/>
                    <a:pt x="22362" y="1"/>
                    <a:pt x="1751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1"/>
            <p:cNvSpPr/>
            <p:nvPr/>
          </p:nvSpPr>
          <p:spPr>
            <a:xfrm>
              <a:off x="8998213" y="2303013"/>
              <a:ext cx="1521977" cy="807395"/>
            </a:xfrm>
            <a:custGeom>
              <a:avLst/>
              <a:gdLst/>
              <a:ahLst/>
              <a:cxnLst/>
              <a:rect l="l" t="t" r="r" b="b"/>
              <a:pathLst>
                <a:path w="34994" h="18564" extrusionOk="0">
                  <a:moveTo>
                    <a:pt x="17497" y="0"/>
                  </a:moveTo>
                  <a:cubicBezTo>
                    <a:pt x="12651" y="0"/>
                    <a:pt x="8124" y="1113"/>
                    <a:pt x="4748" y="3131"/>
                  </a:cubicBezTo>
                  <a:cubicBezTo>
                    <a:pt x="1857" y="4863"/>
                    <a:pt x="184" y="7030"/>
                    <a:pt x="1" y="9281"/>
                  </a:cubicBezTo>
                  <a:cubicBezTo>
                    <a:pt x="184" y="11533"/>
                    <a:pt x="1857" y="13700"/>
                    <a:pt x="4748" y="15432"/>
                  </a:cubicBezTo>
                  <a:cubicBezTo>
                    <a:pt x="8124" y="17454"/>
                    <a:pt x="12651" y="18564"/>
                    <a:pt x="17497" y="18564"/>
                  </a:cubicBezTo>
                  <a:cubicBezTo>
                    <a:pt x="22344" y="18564"/>
                    <a:pt x="26871" y="17454"/>
                    <a:pt x="30249" y="15432"/>
                  </a:cubicBezTo>
                  <a:cubicBezTo>
                    <a:pt x="33141" y="13700"/>
                    <a:pt x="34809" y="11533"/>
                    <a:pt x="34994" y="9281"/>
                  </a:cubicBezTo>
                  <a:cubicBezTo>
                    <a:pt x="34809" y="7030"/>
                    <a:pt x="33141" y="4863"/>
                    <a:pt x="30249" y="3131"/>
                  </a:cubicBezTo>
                  <a:cubicBezTo>
                    <a:pt x="26871" y="1113"/>
                    <a:pt x="22344" y="0"/>
                    <a:pt x="17497" y="0"/>
                  </a:cubicBezTo>
                  <a:close/>
                </a:path>
              </a:pathLst>
            </a:custGeom>
            <a:solidFill>
              <a:srgbClr val="FF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1"/>
            <p:cNvSpPr/>
            <p:nvPr/>
          </p:nvSpPr>
          <p:spPr>
            <a:xfrm>
              <a:off x="9311359" y="2392043"/>
              <a:ext cx="935045" cy="592846"/>
            </a:xfrm>
            <a:custGeom>
              <a:avLst/>
              <a:gdLst/>
              <a:ahLst/>
              <a:cxnLst/>
              <a:rect l="l" t="t" r="r" b="b"/>
              <a:pathLst>
                <a:path w="21499" h="13631" extrusionOk="0">
                  <a:moveTo>
                    <a:pt x="4360" y="3389"/>
                  </a:moveTo>
                  <a:lnTo>
                    <a:pt x="8492" y="5935"/>
                  </a:lnTo>
                  <a:cubicBezTo>
                    <a:pt x="8063" y="6045"/>
                    <a:pt x="7642" y="6137"/>
                    <a:pt x="7231" y="6210"/>
                  </a:cubicBezTo>
                  <a:cubicBezTo>
                    <a:pt x="6821" y="6283"/>
                    <a:pt x="6426" y="6326"/>
                    <a:pt x="6050" y="6337"/>
                  </a:cubicBezTo>
                  <a:cubicBezTo>
                    <a:pt x="6003" y="6338"/>
                    <a:pt x="5956" y="6339"/>
                    <a:pt x="5909" y="6339"/>
                  </a:cubicBezTo>
                  <a:cubicBezTo>
                    <a:pt x="5582" y="6339"/>
                    <a:pt x="5263" y="6304"/>
                    <a:pt x="4951" y="6235"/>
                  </a:cubicBezTo>
                  <a:cubicBezTo>
                    <a:pt x="4596" y="6156"/>
                    <a:pt x="4259" y="6018"/>
                    <a:pt x="3942" y="5823"/>
                  </a:cubicBezTo>
                  <a:lnTo>
                    <a:pt x="3941" y="5823"/>
                  </a:lnTo>
                  <a:cubicBezTo>
                    <a:pt x="3350" y="5459"/>
                    <a:pt x="3122" y="5066"/>
                    <a:pt x="3256" y="4643"/>
                  </a:cubicBezTo>
                  <a:cubicBezTo>
                    <a:pt x="3390" y="4220"/>
                    <a:pt x="3757" y="3803"/>
                    <a:pt x="4360" y="3389"/>
                  </a:cubicBezTo>
                  <a:close/>
                  <a:moveTo>
                    <a:pt x="14941" y="6885"/>
                  </a:moveTo>
                  <a:cubicBezTo>
                    <a:pt x="14965" y="6885"/>
                    <a:pt x="14989" y="6885"/>
                    <a:pt x="15014" y="6885"/>
                  </a:cubicBezTo>
                  <a:cubicBezTo>
                    <a:pt x="15797" y="6891"/>
                    <a:pt x="16544" y="7113"/>
                    <a:pt x="17256" y="7551"/>
                  </a:cubicBezTo>
                  <a:cubicBezTo>
                    <a:pt x="17907" y="7952"/>
                    <a:pt x="18224" y="8367"/>
                    <a:pt x="18207" y="8796"/>
                  </a:cubicBezTo>
                  <a:cubicBezTo>
                    <a:pt x="18190" y="9225"/>
                    <a:pt x="17912" y="9656"/>
                    <a:pt x="17371" y="10089"/>
                  </a:cubicBezTo>
                  <a:lnTo>
                    <a:pt x="12581" y="7137"/>
                  </a:lnTo>
                  <a:cubicBezTo>
                    <a:pt x="13394" y="6969"/>
                    <a:pt x="14181" y="6885"/>
                    <a:pt x="14941" y="6885"/>
                  </a:cubicBezTo>
                  <a:close/>
                  <a:moveTo>
                    <a:pt x="8105" y="1"/>
                  </a:moveTo>
                  <a:cubicBezTo>
                    <a:pt x="8073" y="1"/>
                    <a:pt x="8041" y="1"/>
                    <a:pt x="8008" y="2"/>
                  </a:cubicBezTo>
                  <a:cubicBezTo>
                    <a:pt x="7545" y="16"/>
                    <a:pt x="7050" y="89"/>
                    <a:pt x="6526" y="225"/>
                  </a:cubicBezTo>
                  <a:cubicBezTo>
                    <a:pt x="6001" y="358"/>
                    <a:pt x="5471" y="532"/>
                    <a:pt x="4934" y="743"/>
                  </a:cubicBezTo>
                  <a:cubicBezTo>
                    <a:pt x="4397" y="954"/>
                    <a:pt x="3926" y="1169"/>
                    <a:pt x="3522" y="1387"/>
                  </a:cubicBezTo>
                  <a:lnTo>
                    <a:pt x="2904" y="1005"/>
                  </a:lnTo>
                  <a:cubicBezTo>
                    <a:pt x="2788" y="935"/>
                    <a:pt x="2631" y="899"/>
                    <a:pt x="2432" y="899"/>
                  </a:cubicBezTo>
                  <a:cubicBezTo>
                    <a:pt x="2392" y="899"/>
                    <a:pt x="2351" y="901"/>
                    <a:pt x="2308" y="904"/>
                  </a:cubicBezTo>
                  <a:cubicBezTo>
                    <a:pt x="2045" y="921"/>
                    <a:pt x="1827" y="978"/>
                    <a:pt x="1650" y="1074"/>
                  </a:cubicBezTo>
                  <a:cubicBezTo>
                    <a:pt x="1440" y="1187"/>
                    <a:pt x="1323" y="1312"/>
                    <a:pt x="1300" y="1446"/>
                  </a:cubicBezTo>
                  <a:cubicBezTo>
                    <a:pt x="1276" y="1583"/>
                    <a:pt x="1333" y="1691"/>
                    <a:pt x="1469" y="1776"/>
                  </a:cubicBezTo>
                  <a:lnTo>
                    <a:pt x="2127" y="2182"/>
                  </a:lnTo>
                  <a:cubicBezTo>
                    <a:pt x="1606" y="2532"/>
                    <a:pt x="1158" y="2912"/>
                    <a:pt x="783" y="3316"/>
                  </a:cubicBezTo>
                  <a:cubicBezTo>
                    <a:pt x="408" y="3720"/>
                    <a:pt x="176" y="4143"/>
                    <a:pt x="88" y="4584"/>
                  </a:cubicBezTo>
                  <a:cubicBezTo>
                    <a:pt x="1" y="5025"/>
                    <a:pt x="77" y="5474"/>
                    <a:pt x="318" y="5931"/>
                  </a:cubicBezTo>
                  <a:cubicBezTo>
                    <a:pt x="559" y="6388"/>
                    <a:pt x="1035" y="6834"/>
                    <a:pt x="1745" y="7272"/>
                  </a:cubicBezTo>
                  <a:cubicBezTo>
                    <a:pt x="2472" y="7720"/>
                    <a:pt x="3214" y="8019"/>
                    <a:pt x="3973" y="8168"/>
                  </a:cubicBezTo>
                  <a:cubicBezTo>
                    <a:pt x="4602" y="8293"/>
                    <a:pt x="5234" y="8355"/>
                    <a:pt x="5870" y="8355"/>
                  </a:cubicBezTo>
                  <a:cubicBezTo>
                    <a:pt x="6001" y="8355"/>
                    <a:pt x="6133" y="8353"/>
                    <a:pt x="6265" y="8347"/>
                  </a:cubicBezTo>
                  <a:cubicBezTo>
                    <a:pt x="7033" y="8318"/>
                    <a:pt x="7798" y="8219"/>
                    <a:pt x="8559" y="8052"/>
                  </a:cubicBezTo>
                  <a:cubicBezTo>
                    <a:pt x="9322" y="7885"/>
                    <a:pt x="10067" y="7709"/>
                    <a:pt x="10798" y="7525"/>
                  </a:cubicBezTo>
                  <a:lnTo>
                    <a:pt x="16131" y="10812"/>
                  </a:lnTo>
                  <a:cubicBezTo>
                    <a:pt x="15472" y="11116"/>
                    <a:pt x="14842" y="11320"/>
                    <a:pt x="14242" y="11428"/>
                  </a:cubicBezTo>
                  <a:cubicBezTo>
                    <a:pt x="13640" y="11533"/>
                    <a:pt x="13089" y="11599"/>
                    <a:pt x="12586" y="11626"/>
                  </a:cubicBezTo>
                  <a:cubicBezTo>
                    <a:pt x="12083" y="11653"/>
                    <a:pt x="11648" y="11670"/>
                    <a:pt x="11280" y="11677"/>
                  </a:cubicBezTo>
                  <a:cubicBezTo>
                    <a:pt x="10911" y="11683"/>
                    <a:pt x="10631" y="11739"/>
                    <a:pt x="10436" y="11843"/>
                  </a:cubicBezTo>
                  <a:cubicBezTo>
                    <a:pt x="10291" y="11922"/>
                    <a:pt x="10191" y="12025"/>
                    <a:pt x="10137" y="12150"/>
                  </a:cubicBezTo>
                  <a:cubicBezTo>
                    <a:pt x="10084" y="12276"/>
                    <a:pt x="10068" y="12407"/>
                    <a:pt x="10092" y="12543"/>
                  </a:cubicBezTo>
                  <a:cubicBezTo>
                    <a:pt x="10116" y="12680"/>
                    <a:pt x="10177" y="12810"/>
                    <a:pt x="10271" y="12934"/>
                  </a:cubicBezTo>
                  <a:cubicBezTo>
                    <a:pt x="10367" y="13058"/>
                    <a:pt x="10483" y="13162"/>
                    <a:pt x="10619" y="13247"/>
                  </a:cubicBezTo>
                  <a:cubicBezTo>
                    <a:pt x="10893" y="13414"/>
                    <a:pt x="11305" y="13530"/>
                    <a:pt x="11859" y="13590"/>
                  </a:cubicBezTo>
                  <a:cubicBezTo>
                    <a:pt x="12103" y="13617"/>
                    <a:pt x="12362" y="13630"/>
                    <a:pt x="12637" y="13630"/>
                  </a:cubicBezTo>
                  <a:cubicBezTo>
                    <a:pt x="12985" y="13630"/>
                    <a:pt x="13357" y="13609"/>
                    <a:pt x="13754" y="13566"/>
                  </a:cubicBezTo>
                  <a:cubicBezTo>
                    <a:pt x="14463" y="13489"/>
                    <a:pt x="15213" y="13340"/>
                    <a:pt x="16000" y="13114"/>
                  </a:cubicBezTo>
                  <a:cubicBezTo>
                    <a:pt x="16789" y="12890"/>
                    <a:pt x="17563" y="12573"/>
                    <a:pt x="18322" y="12162"/>
                  </a:cubicBezTo>
                  <a:lnTo>
                    <a:pt x="19032" y="12598"/>
                  </a:lnTo>
                  <a:cubicBezTo>
                    <a:pt x="19163" y="12679"/>
                    <a:pt x="19339" y="12720"/>
                    <a:pt x="19560" y="12720"/>
                  </a:cubicBezTo>
                  <a:cubicBezTo>
                    <a:pt x="19571" y="12720"/>
                    <a:pt x="19582" y="12720"/>
                    <a:pt x="19593" y="12720"/>
                  </a:cubicBezTo>
                  <a:cubicBezTo>
                    <a:pt x="19828" y="12715"/>
                    <a:pt x="20051" y="12658"/>
                    <a:pt x="20261" y="12543"/>
                  </a:cubicBezTo>
                  <a:cubicBezTo>
                    <a:pt x="20439" y="12448"/>
                    <a:pt x="20551" y="12325"/>
                    <a:pt x="20599" y="12177"/>
                  </a:cubicBezTo>
                  <a:cubicBezTo>
                    <a:pt x="20647" y="12029"/>
                    <a:pt x="20602" y="11912"/>
                    <a:pt x="20467" y="11829"/>
                  </a:cubicBezTo>
                  <a:lnTo>
                    <a:pt x="19695" y="11353"/>
                  </a:lnTo>
                  <a:cubicBezTo>
                    <a:pt x="20836" y="10543"/>
                    <a:pt x="21426" y="9678"/>
                    <a:pt x="21463" y="8756"/>
                  </a:cubicBezTo>
                  <a:cubicBezTo>
                    <a:pt x="21498" y="7835"/>
                    <a:pt x="20820" y="6945"/>
                    <a:pt x="19428" y="6087"/>
                  </a:cubicBezTo>
                  <a:cubicBezTo>
                    <a:pt x="18658" y="5611"/>
                    <a:pt x="17877" y="5280"/>
                    <a:pt x="17089" y="5094"/>
                  </a:cubicBezTo>
                  <a:cubicBezTo>
                    <a:pt x="16318" y="4911"/>
                    <a:pt x="15550" y="4819"/>
                    <a:pt x="14784" y="4819"/>
                  </a:cubicBezTo>
                  <a:cubicBezTo>
                    <a:pt x="14767" y="4819"/>
                    <a:pt x="14749" y="4819"/>
                    <a:pt x="14732" y="4819"/>
                  </a:cubicBezTo>
                  <a:cubicBezTo>
                    <a:pt x="13949" y="4822"/>
                    <a:pt x="13178" y="4894"/>
                    <a:pt x="12419" y="5033"/>
                  </a:cubicBezTo>
                  <a:cubicBezTo>
                    <a:pt x="11659" y="5173"/>
                    <a:pt x="10922" y="5329"/>
                    <a:pt x="10208" y="5507"/>
                  </a:cubicBezTo>
                  <a:lnTo>
                    <a:pt x="5599" y="2666"/>
                  </a:lnTo>
                  <a:cubicBezTo>
                    <a:pt x="6050" y="2459"/>
                    <a:pt x="6474" y="2299"/>
                    <a:pt x="6871" y="2189"/>
                  </a:cubicBezTo>
                  <a:cubicBezTo>
                    <a:pt x="7269" y="2079"/>
                    <a:pt x="7627" y="1996"/>
                    <a:pt x="7942" y="1938"/>
                  </a:cubicBezTo>
                  <a:cubicBezTo>
                    <a:pt x="8259" y="1880"/>
                    <a:pt x="8535" y="1832"/>
                    <a:pt x="8773" y="1791"/>
                  </a:cubicBezTo>
                  <a:cubicBezTo>
                    <a:pt x="9010" y="1750"/>
                    <a:pt x="9202" y="1690"/>
                    <a:pt x="9347" y="1612"/>
                  </a:cubicBezTo>
                  <a:cubicBezTo>
                    <a:pt x="9524" y="1515"/>
                    <a:pt x="9636" y="1402"/>
                    <a:pt x="9682" y="1273"/>
                  </a:cubicBezTo>
                  <a:cubicBezTo>
                    <a:pt x="9729" y="1142"/>
                    <a:pt x="9727" y="1011"/>
                    <a:pt x="9679" y="878"/>
                  </a:cubicBezTo>
                  <a:cubicBezTo>
                    <a:pt x="9632" y="746"/>
                    <a:pt x="9553" y="622"/>
                    <a:pt x="9441" y="506"/>
                  </a:cubicBezTo>
                  <a:cubicBezTo>
                    <a:pt x="9329" y="391"/>
                    <a:pt x="9220" y="301"/>
                    <a:pt x="9114" y="234"/>
                  </a:cubicBezTo>
                  <a:cubicBezTo>
                    <a:pt x="8860" y="79"/>
                    <a:pt x="8523" y="1"/>
                    <a:pt x="8105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1"/>
            <p:cNvSpPr/>
            <p:nvPr/>
          </p:nvSpPr>
          <p:spPr>
            <a:xfrm>
              <a:off x="8938541" y="2544527"/>
              <a:ext cx="1681464" cy="601893"/>
            </a:xfrm>
            <a:custGeom>
              <a:avLst/>
              <a:gdLst/>
              <a:ahLst/>
              <a:cxnLst/>
              <a:rect l="l" t="t" r="r" b="b"/>
              <a:pathLst>
                <a:path w="38661" h="13839" extrusionOk="0">
                  <a:moveTo>
                    <a:pt x="49" y="0"/>
                  </a:moveTo>
                  <a:lnTo>
                    <a:pt x="49" y="2584"/>
                  </a:lnTo>
                  <a:cubicBezTo>
                    <a:pt x="1" y="5474"/>
                    <a:pt x="1877" y="8372"/>
                    <a:pt x="5696" y="10577"/>
                  </a:cubicBezTo>
                  <a:cubicBezTo>
                    <a:pt x="9461" y="12752"/>
                    <a:pt x="14396" y="13839"/>
                    <a:pt x="19331" y="13839"/>
                  </a:cubicBezTo>
                  <a:cubicBezTo>
                    <a:pt x="24265" y="13839"/>
                    <a:pt x="29199" y="12752"/>
                    <a:pt x="32964" y="10577"/>
                  </a:cubicBezTo>
                  <a:cubicBezTo>
                    <a:pt x="36783" y="8372"/>
                    <a:pt x="38661" y="5474"/>
                    <a:pt x="38607" y="2584"/>
                  </a:cubicBezTo>
                  <a:cubicBezTo>
                    <a:pt x="38612" y="2584"/>
                    <a:pt x="38612" y="0"/>
                    <a:pt x="386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1"/>
            <p:cNvSpPr/>
            <p:nvPr/>
          </p:nvSpPr>
          <p:spPr>
            <a:xfrm>
              <a:off x="8940672" y="2060325"/>
              <a:ext cx="1677201" cy="968361"/>
            </a:xfrm>
            <a:custGeom>
              <a:avLst/>
              <a:gdLst/>
              <a:ahLst/>
              <a:cxnLst/>
              <a:rect l="l" t="t" r="r" b="b"/>
              <a:pathLst>
                <a:path w="38563" h="22265" extrusionOk="0">
                  <a:moveTo>
                    <a:pt x="19282" y="1"/>
                  </a:moveTo>
                  <a:cubicBezTo>
                    <a:pt x="14168" y="1"/>
                    <a:pt x="9264" y="1173"/>
                    <a:pt x="5648" y="3261"/>
                  </a:cubicBezTo>
                  <a:cubicBezTo>
                    <a:pt x="2031" y="5349"/>
                    <a:pt x="1" y="8180"/>
                    <a:pt x="1" y="11133"/>
                  </a:cubicBezTo>
                  <a:cubicBezTo>
                    <a:pt x="1" y="14085"/>
                    <a:pt x="2031" y="16917"/>
                    <a:pt x="5648" y="19004"/>
                  </a:cubicBezTo>
                  <a:cubicBezTo>
                    <a:pt x="9264" y="21092"/>
                    <a:pt x="14168" y="22264"/>
                    <a:pt x="19282" y="22264"/>
                  </a:cubicBezTo>
                  <a:cubicBezTo>
                    <a:pt x="24395" y="22264"/>
                    <a:pt x="29300" y="21092"/>
                    <a:pt x="32915" y="19004"/>
                  </a:cubicBezTo>
                  <a:cubicBezTo>
                    <a:pt x="36532" y="16917"/>
                    <a:pt x="38563" y="14085"/>
                    <a:pt x="38563" y="11133"/>
                  </a:cubicBezTo>
                  <a:cubicBezTo>
                    <a:pt x="38563" y="8180"/>
                    <a:pt x="36532" y="5349"/>
                    <a:pt x="32915" y="3261"/>
                  </a:cubicBezTo>
                  <a:cubicBezTo>
                    <a:pt x="29300" y="1173"/>
                    <a:pt x="24395" y="1"/>
                    <a:pt x="19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1"/>
            <p:cNvSpPr/>
            <p:nvPr/>
          </p:nvSpPr>
          <p:spPr>
            <a:xfrm>
              <a:off x="9017523" y="2122607"/>
              <a:ext cx="1523455" cy="843885"/>
            </a:xfrm>
            <a:custGeom>
              <a:avLst/>
              <a:gdLst/>
              <a:ahLst/>
              <a:cxnLst/>
              <a:rect l="l" t="t" r="r" b="b"/>
              <a:pathLst>
                <a:path w="35028" h="19403" extrusionOk="0">
                  <a:moveTo>
                    <a:pt x="17515" y="0"/>
                  </a:moveTo>
                  <a:cubicBezTo>
                    <a:pt x="12668" y="0"/>
                    <a:pt x="8141" y="1110"/>
                    <a:pt x="4765" y="3132"/>
                  </a:cubicBezTo>
                  <a:cubicBezTo>
                    <a:pt x="1693" y="4970"/>
                    <a:pt x="1" y="7303"/>
                    <a:pt x="1" y="9700"/>
                  </a:cubicBezTo>
                  <a:cubicBezTo>
                    <a:pt x="1" y="9841"/>
                    <a:pt x="8" y="9983"/>
                    <a:pt x="18" y="10120"/>
                  </a:cubicBezTo>
                  <a:cubicBezTo>
                    <a:pt x="202" y="12371"/>
                    <a:pt x="1873" y="14538"/>
                    <a:pt x="4765" y="16270"/>
                  </a:cubicBezTo>
                  <a:cubicBezTo>
                    <a:pt x="8141" y="18292"/>
                    <a:pt x="12668" y="19402"/>
                    <a:pt x="17515" y="19402"/>
                  </a:cubicBezTo>
                  <a:cubicBezTo>
                    <a:pt x="22360" y="19402"/>
                    <a:pt x="26887" y="18292"/>
                    <a:pt x="30266" y="16270"/>
                  </a:cubicBezTo>
                  <a:cubicBezTo>
                    <a:pt x="33157" y="14538"/>
                    <a:pt x="34826" y="12371"/>
                    <a:pt x="35010" y="10120"/>
                  </a:cubicBezTo>
                  <a:cubicBezTo>
                    <a:pt x="35020" y="9983"/>
                    <a:pt x="35027" y="9841"/>
                    <a:pt x="35027" y="9700"/>
                  </a:cubicBezTo>
                  <a:cubicBezTo>
                    <a:pt x="35027" y="7303"/>
                    <a:pt x="33338" y="4970"/>
                    <a:pt x="30266" y="3132"/>
                  </a:cubicBezTo>
                  <a:cubicBezTo>
                    <a:pt x="26887" y="1110"/>
                    <a:pt x="22360" y="0"/>
                    <a:pt x="17515" y="0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1"/>
            <p:cNvSpPr/>
            <p:nvPr/>
          </p:nvSpPr>
          <p:spPr>
            <a:xfrm>
              <a:off x="9018263" y="2159053"/>
              <a:ext cx="1521977" cy="807438"/>
            </a:xfrm>
            <a:custGeom>
              <a:avLst/>
              <a:gdLst/>
              <a:ahLst/>
              <a:cxnLst/>
              <a:rect l="l" t="t" r="r" b="b"/>
              <a:pathLst>
                <a:path w="34994" h="18565" extrusionOk="0">
                  <a:moveTo>
                    <a:pt x="17496" y="0"/>
                  </a:moveTo>
                  <a:cubicBezTo>
                    <a:pt x="12651" y="0"/>
                    <a:pt x="8124" y="1114"/>
                    <a:pt x="4748" y="3133"/>
                  </a:cubicBezTo>
                  <a:cubicBezTo>
                    <a:pt x="1856" y="4864"/>
                    <a:pt x="184" y="7030"/>
                    <a:pt x="1" y="9282"/>
                  </a:cubicBezTo>
                  <a:cubicBezTo>
                    <a:pt x="185" y="11533"/>
                    <a:pt x="1856" y="13700"/>
                    <a:pt x="4748" y="15432"/>
                  </a:cubicBezTo>
                  <a:cubicBezTo>
                    <a:pt x="8124" y="17454"/>
                    <a:pt x="12651" y="18564"/>
                    <a:pt x="17496" y="18564"/>
                  </a:cubicBezTo>
                  <a:cubicBezTo>
                    <a:pt x="22343" y="18564"/>
                    <a:pt x="26870" y="17454"/>
                    <a:pt x="30249" y="15432"/>
                  </a:cubicBezTo>
                  <a:cubicBezTo>
                    <a:pt x="33140" y="13700"/>
                    <a:pt x="34809" y="11533"/>
                    <a:pt x="34993" y="9282"/>
                  </a:cubicBezTo>
                  <a:cubicBezTo>
                    <a:pt x="34809" y="7031"/>
                    <a:pt x="33140" y="4864"/>
                    <a:pt x="30249" y="3133"/>
                  </a:cubicBezTo>
                  <a:cubicBezTo>
                    <a:pt x="26870" y="1114"/>
                    <a:pt x="22343" y="0"/>
                    <a:pt x="17496" y="0"/>
                  </a:cubicBezTo>
                  <a:close/>
                </a:path>
              </a:pathLst>
            </a:custGeom>
            <a:solidFill>
              <a:srgbClr val="FF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1"/>
            <p:cNvSpPr/>
            <p:nvPr/>
          </p:nvSpPr>
          <p:spPr>
            <a:xfrm>
              <a:off x="9331409" y="2248082"/>
              <a:ext cx="935002" cy="592846"/>
            </a:xfrm>
            <a:custGeom>
              <a:avLst/>
              <a:gdLst/>
              <a:ahLst/>
              <a:cxnLst/>
              <a:rect l="l" t="t" r="r" b="b"/>
              <a:pathLst>
                <a:path w="21498" h="13631" extrusionOk="0">
                  <a:moveTo>
                    <a:pt x="4360" y="3389"/>
                  </a:moveTo>
                  <a:lnTo>
                    <a:pt x="8491" y="5935"/>
                  </a:lnTo>
                  <a:cubicBezTo>
                    <a:pt x="8063" y="6045"/>
                    <a:pt x="7642" y="6137"/>
                    <a:pt x="7232" y="6210"/>
                  </a:cubicBezTo>
                  <a:cubicBezTo>
                    <a:pt x="6820" y="6285"/>
                    <a:pt x="6426" y="6327"/>
                    <a:pt x="6050" y="6337"/>
                  </a:cubicBezTo>
                  <a:cubicBezTo>
                    <a:pt x="6003" y="6338"/>
                    <a:pt x="5956" y="6339"/>
                    <a:pt x="5909" y="6339"/>
                  </a:cubicBezTo>
                  <a:cubicBezTo>
                    <a:pt x="5582" y="6339"/>
                    <a:pt x="5263" y="6305"/>
                    <a:pt x="4952" y="6236"/>
                  </a:cubicBezTo>
                  <a:cubicBezTo>
                    <a:pt x="4595" y="6157"/>
                    <a:pt x="4259" y="6019"/>
                    <a:pt x="3942" y="5823"/>
                  </a:cubicBezTo>
                  <a:cubicBezTo>
                    <a:pt x="3351" y="5459"/>
                    <a:pt x="3123" y="5066"/>
                    <a:pt x="3256" y="4643"/>
                  </a:cubicBezTo>
                  <a:cubicBezTo>
                    <a:pt x="3389" y="4222"/>
                    <a:pt x="3759" y="3804"/>
                    <a:pt x="4360" y="3389"/>
                  </a:cubicBezTo>
                  <a:close/>
                  <a:moveTo>
                    <a:pt x="14942" y="6885"/>
                  </a:moveTo>
                  <a:cubicBezTo>
                    <a:pt x="14966" y="6885"/>
                    <a:pt x="14991" y="6885"/>
                    <a:pt x="15015" y="6885"/>
                  </a:cubicBezTo>
                  <a:cubicBezTo>
                    <a:pt x="15797" y="6892"/>
                    <a:pt x="16544" y="7113"/>
                    <a:pt x="17255" y="7552"/>
                  </a:cubicBezTo>
                  <a:cubicBezTo>
                    <a:pt x="17906" y="7953"/>
                    <a:pt x="18223" y="8367"/>
                    <a:pt x="18206" y="8797"/>
                  </a:cubicBezTo>
                  <a:cubicBezTo>
                    <a:pt x="18190" y="9225"/>
                    <a:pt x="17912" y="9657"/>
                    <a:pt x="17371" y="10089"/>
                  </a:cubicBezTo>
                  <a:lnTo>
                    <a:pt x="12582" y="7139"/>
                  </a:lnTo>
                  <a:cubicBezTo>
                    <a:pt x="13394" y="6970"/>
                    <a:pt x="14181" y="6885"/>
                    <a:pt x="14942" y="6885"/>
                  </a:cubicBezTo>
                  <a:close/>
                  <a:moveTo>
                    <a:pt x="8104" y="1"/>
                  </a:moveTo>
                  <a:cubicBezTo>
                    <a:pt x="8073" y="1"/>
                    <a:pt x="8041" y="1"/>
                    <a:pt x="8008" y="2"/>
                  </a:cubicBezTo>
                  <a:cubicBezTo>
                    <a:pt x="7545" y="16"/>
                    <a:pt x="7050" y="90"/>
                    <a:pt x="6526" y="225"/>
                  </a:cubicBezTo>
                  <a:cubicBezTo>
                    <a:pt x="6000" y="359"/>
                    <a:pt x="5470" y="532"/>
                    <a:pt x="4934" y="743"/>
                  </a:cubicBezTo>
                  <a:cubicBezTo>
                    <a:pt x="4397" y="955"/>
                    <a:pt x="3926" y="1169"/>
                    <a:pt x="3523" y="1387"/>
                  </a:cubicBezTo>
                  <a:lnTo>
                    <a:pt x="2903" y="1007"/>
                  </a:lnTo>
                  <a:cubicBezTo>
                    <a:pt x="2790" y="935"/>
                    <a:pt x="2633" y="901"/>
                    <a:pt x="2434" y="901"/>
                  </a:cubicBezTo>
                  <a:cubicBezTo>
                    <a:pt x="2394" y="901"/>
                    <a:pt x="2351" y="902"/>
                    <a:pt x="2307" y="905"/>
                  </a:cubicBezTo>
                  <a:cubicBezTo>
                    <a:pt x="2047" y="922"/>
                    <a:pt x="1827" y="979"/>
                    <a:pt x="1649" y="1074"/>
                  </a:cubicBezTo>
                  <a:cubicBezTo>
                    <a:pt x="1439" y="1189"/>
                    <a:pt x="1322" y="1313"/>
                    <a:pt x="1300" y="1448"/>
                  </a:cubicBezTo>
                  <a:cubicBezTo>
                    <a:pt x="1276" y="1583"/>
                    <a:pt x="1332" y="1693"/>
                    <a:pt x="1469" y="1776"/>
                  </a:cubicBezTo>
                  <a:lnTo>
                    <a:pt x="2127" y="2182"/>
                  </a:lnTo>
                  <a:cubicBezTo>
                    <a:pt x="1606" y="2534"/>
                    <a:pt x="1158" y="2912"/>
                    <a:pt x="783" y="3316"/>
                  </a:cubicBezTo>
                  <a:cubicBezTo>
                    <a:pt x="408" y="3721"/>
                    <a:pt x="177" y="4143"/>
                    <a:pt x="90" y="4584"/>
                  </a:cubicBezTo>
                  <a:cubicBezTo>
                    <a:pt x="1" y="5025"/>
                    <a:pt x="78" y="5475"/>
                    <a:pt x="318" y="5931"/>
                  </a:cubicBezTo>
                  <a:cubicBezTo>
                    <a:pt x="559" y="6388"/>
                    <a:pt x="1035" y="6836"/>
                    <a:pt x="1745" y="7274"/>
                  </a:cubicBezTo>
                  <a:cubicBezTo>
                    <a:pt x="2472" y="7721"/>
                    <a:pt x="3215" y="8019"/>
                    <a:pt x="3973" y="8170"/>
                  </a:cubicBezTo>
                  <a:cubicBezTo>
                    <a:pt x="4603" y="8294"/>
                    <a:pt x="5237" y="8357"/>
                    <a:pt x="5874" y="8357"/>
                  </a:cubicBezTo>
                  <a:cubicBezTo>
                    <a:pt x="6004" y="8357"/>
                    <a:pt x="6135" y="8354"/>
                    <a:pt x="6265" y="8349"/>
                  </a:cubicBezTo>
                  <a:cubicBezTo>
                    <a:pt x="7034" y="8318"/>
                    <a:pt x="7798" y="8219"/>
                    <a:pt x="8560" y="8053"/>
                  </a:cubicBezTo>
                  <a:cubicBezTo>
                    <a:pt x="9321" y="7887"/>
                    <a:pt x="10067" y="7711"/>
                    <a:pt x="10798" y="7525"/>
                  </a:cubicBezTo>
                  <a:lnTo>
                    <a:pt x="16131" y="10812"/>
                  </a:lnTo>
                  <a:cubicBezTo>
                    <a:pt x="15472" y="11116"/>
                    <a:pt x="14843" y="11322"/>
                    <a:pt x="14242" y="11428"/>
                  </a:cubicBezTo>
                  <a:cubicBezTo>
                    <a:pt x="13640" y="11535"/>
                    <a:pt x="13089" y="11601"/>
                    <a:pt x="12586" y="11628"/>
                  </a:cubicBezTo>
                  <a:cubicBezTo>
                    <a:pt x="12083" y="11655"/>
                    <a:pt x="11648" y="11672"/>
                    <a:pt x="11280" y="11677"/>
                  </a:cubicBezTo>
                  <a:cubicBezTo>
                    <a:pt x="10911" y="11684"/>
                    <a:pt x="10630" y="11739"/>
                    <a:pt x="10436" y="11845"/>
                  </a:cubicBezTo>
                  <a:cubicBezTo>
                    <a:pt x="10291" y="11922"/>
                    <a:pt x="10191" y="12025"/>
                    <a:pt x="10137" y="12151"/>
                  </a:cubicBezTo>
                  <a:cubicBezTo>
                    <a:pt x="10084" y="12277"/>
                    <a:pt x="10068" y="12407"/>
                    <a:pt x="10092" y="12544"/>
                  </a:cubicBezTo>
                  <a:cubicBezTo>
                    <a:pt x="10116" y="12680"/>
                    <a:pt x="10177" y="12810"/>
                    <a:pt x="10271" y="12934"/>
                  </a:cubicBezTo>
                  <a:cubicBezTo>
                    <a:pt x="10367" y="13058"/>
                    <a:pt x="10482" y="13162"/>
                    <a:pt x="10619" y="13247"/>
                  </a:cubicBezTo>
                  <a:cubicBezTo>
                    <a:pt x="10892" y="13416"/>
                    <a:pt x="11305" y="13530"/>
                    <a:pt x="11859" y="13591"/>
                  </a:cubicBezTo>
                  <a:cubicBezTo>
                    <a:pt x="12103" y="13617"/>
                    <a:pt x="12362" y="13631"/>
                    <a:pt x="12636" y="13631"/>
                  </a:cubicBezTo>
                  <a:cubicBezTo>
                    <a:pt x="12984" y="13631"/>
                    <a:pt x="13357" y="13609"/>
                    <a:pt x="13754" y="13567"/>
                  </a:cubicBezTo>
                  <a:cubicBezTo>
                    <a:pt x="14464" y="13491"/>
                    <a:pt x="15212" y="13340"/>
                    <a:pt x="16001" y="13114"/>
                  </a:cubicBezTo>
                  <a:cubicBezTo>
                    <a:pt x="16789" y="12890"/>
                    <a:pt x="17563" y="12573"/>
                    <a:pt x="18322" y="12162"/>
                  </a:cubicBezTo>
                  <a:lnTo>
                    <a:pt x="19032" y="12600"/>
                  </a:lnTo>
                  <a:cubicBezTo>
                    <a:pt x="19162" y="12681"/>
                    <a:pt x="19339" y="12722"/>
                    <a:pt x="19560" y="12722"/>
                  </a:cubicBezTo>
                  <a:cubicBezTo>
                    <a:pt x="19571" y="12722"/>
                    <a:pt x="19582" y="12721"/>
                    <a:pt x="19593" y="12721"/>
                  </a:cubicBezTo>
                  <a:cubicBezTo>
                    <a:pt x="19828" y="12717"/>
                    <a:pt x="20051" y="12658"/>
                    <a:pt x="20262" y="12545"/>
                  </a:cubicBezTo>
                  <a:cubicBezTo>
                    <a:pt x="20438" y="12448"/>
                    <a:pt x="20551" y="12327"/>
                    <a:pt x="20599" y="12177"/>
                  </a:cubicBezTo>
                  <a:cubicBezTo>
                    <a:pt x="20647" y="12029"/>
                    <a:pt x="20602" y="11914"/>
                    <a:pt x="20467" y="11829"/>
                  </a:cubicBezTo>
                  <a:lnTo>
                    <a:pt x="19694" y="11355"/>
                  </a:lnTo>
                  <a:cubicBezTo>
                    <a:pt x="20837" y="10544"/>
                    <a:pt x="21426" y="9678"/>
                    <a:pt x="21463" y="8756"/>
                  </a:cubicBezTo>
                  <a:cubicBezTo>
                    <a:pt x="21498" y="7836"/>
                    <a:pt x="20820" y="6946"/>
                    <a:pt x="19428" y="6088"/>
                  </a:cubicBezTo>
                  <a:cubicBezTo>
                    <a:pt x="18657" y="5613"/>
                    <a:pt x="17877" y="5282"/>
                    <a:pt x="17089" y="5094"/>
                  </a:cubicBezTo>
                  <a:cubicBezTo>
                    <a:pt x="16312" y="4911"/>
                    <a:pt x="15539" y="4819"/>
                    <a:pt x="14767" y="4819"/>
                  </a:cubicBezTo>
                  <a:cubicBezTo>
                    <a:pt x="14755" y="4819"/>
                    <a:pt x="14744" y="4819"/>
                    <a:pt x="14732" y="4820"/>
                  </a:cubicBezTo>
                  <a:cubicBezTo>
                    <a:pt x="13948" y="4822"/>
                    <a:pt x="13178" y="4894"/>
                    <a:pt x="12418" y="5034"/>
                  </a:cubicBezTo>
                  <a:cubicBezTo>
                    <a:pt x="11659" y="5173"/>
                    <a:pt x="10922" y="5331"/>
                    <a:pt x="10208" y="5507"/>
                  </a:cubicBezTo>
                  <a:lnTo>
                    <a:pt x="5600" y="2668"/>
                  </a:lnTo>
                  <a:cubicBezTo>
                    <a:pt x="6050" y="2459"/>
                    <a:pt x="6474" y="2300"/>
                    <a:pt x="6871" y="2190"/>
                  </a:cubicBezTo>
                  <a:cubicBezTo>
                    <a:pt x="7268" y="2080"/>
                    <a:pt x="7626" y="1996"/>
                    <a:pt x="7942" y="1938"/>
                  </a:cubicBezTo>
                  <a:cubicBezTo>
                    <a:pt x="8259" y="1882"/>
                    <a:pt x="8535" y="1832"/>
                    <a:pt x="8773" y="1792"/>
                  </a:cubicBezTo>
                  <a:cubicBezTo>
                    <a:pt x="9010" y="1751"/>
                    <a:pt x="9202" y="1692"/>
                    <a:pt x="9347" y="1613"/>
                  </a:cubicBezTo>
                  <a:cubicBezTo>
                    <a:pt x="9524" y="1517"/>
                    <a:pt x="9637" y="1404"/>
                    <a:pt x="9682" y="1273"/>
                  </a:cubicBezTo>
                  <a:cubicBezTo>
                    <a:pt x="9728" y="1142"/>
                    <a:pt x="9728" y="1011"/>
                    <a:pt x="9679" y="879"/>
                  </a:cubicBezTo>
                  <a:cubicBezTo>
                    <a:pt x="9631" y="746"/>
                    <a:pt x="9552" y="622"/>
                    <a:pt x="9441" y="507"/>
                  </a:cubicBezTo>
                  <a:cubicBezTo>
                    <a:pt x="9330" y="391"/>
                    <a:pt x="9220" y="301"/>
                    <a:pt x="9114" y="236"/>
                  </a:cubicBezTo>
                  <a:cubicBezTo>
                    <a:pt x="8860" y="79"/>
                    <a:pt x="8523" y="1"/>
                    <a:pt x="8104" y="1"/>
                  </a:cubicBezTo>
                  <a:close/>
                </a:path>
              </a:pathLst>
            </a:custGeom>
            <a:solidFill>
              <a:srgbClr val="FF9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1"/>
            <p:cNvSpPr/>
            <p:nvPr/>
          </p:nvSpPr>
          <p:spPr>
            <a:xfrm>
              <a:off x="8975423" y="2390564"/>
              <a:ext cx="1681551" cy="601893"/>
            </a:xfrm>
            <a:custGeom>
              <a:avLst/>
              <a:gdLst/>
              <a:ahLst/>
              <a:cxnLst/>
              <a:rect l="l" t="t" r="r" b="b"/>
              <a:pathLst>
                <a:path w="38663" h="13839" extrusionOk="0">
                  <a:moveTo>
                    <a:pt x="50" y="1"/>
                  </a:moveTo>
                  <a:lnTo>
                    <a:pt x="50" y="2585"/>
                  </a:lnTo>
                  <a:cubicBezTo>
                    <a:pt x="1" y="5475"/>
                    <a:pt x="1880" y="8373"/>
                    <a:pt x="5699" y="10578"/>
                  </a:cubicBezTo>
                  <a:cubicBezTo>
                    <a:pt x="9464" y="12751"/>
                    <a:pt x="14398" y="13838"/>
                    <a:pt x="19332" y="13838"/>
                  </a:cubicBezTo>
                  <a:cubicBezTo>
                    <a:pt x="24267" y="13838"/>
                    <a:pt x="29201" y="12751"/>
                    <a:pt x="32966" y="10578"/>
                  </a:cubicBezTo>
                  <a:cubicBezTo>
                    <a:pt x="36784" y="8373"/>
                    <a:pt x="38662" y="5475"/>
                    <a:pt x="38609" y="2585"/>
                  </a:cubicBezTo>
                  <a:cubicBezTo>
                    <a:pt x="38613" y="2585"/>
                    <a:pt x="38613" y="1"/>
                    <a:pt x="38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1"/>
            <p:cNvSpPr/>
            <p:nvPr/>
          </p:nvSpPr>
          <p:spPr>
            <a:xfrm>
              <a:off x="8977641" y="1906405"/>
              <a:ext cx="1677201" cy="968317"/>
            </a:xfrm>
            <a:custGeom>
              <a:avLst/>
              <a:gdLst/>
              <a:ahLst/>
              <a:cxnLst/>
              <a:rect l="l" t="t" r="r" b="b"/>
              <a:pathLst>
                <a:path w="38563" h="22264" extrusionOk="0">
                  <a:moveTo>
                    <a:pt x="19281" y="0"/>
                  </a:moveTo>
                  <a:cubicBezTo>
                    <a:pt x="14168" y="0"/>
                    <a:pt x="9263" y="1172"/>
                    <a:pt x="5648" y="3261"/>
                  </a:cubicBezTo>
                  <a:cubicBezTo>
                    <a:pt x="2031" y="5349"/>
                    <a:pt x="1" y="8179"/>
                    <a:pt x="1" y="11133"/>
                  </a:cubicBezTo>
                  <a:cubicBezTo>
                    <a:pt x="1" y="14085"/>
                    <a:pt x="2031" y="16917"/>
                    <a:pt x="5648" y="19003"/>
                  </a:cubicBezTo>
                  <a:cubicBezTo>
                    <a:pt x="9263" y="21092"/>
                    <a:pt x="14168" y="22264"/>
                    <a:pt x="19281" y="22264"/>
                  </a:cubicBezTo>
                  <a:cubicBezTo>
                    <a:pt x="24395" y="22264"/>
                    <a:pt x="29299" y="21092"/>
                    <a:pt x="32915" y="19003"/>
                  </a:cubicBezTo>
                  <a:cubicBezTo>
                    <a:pt x="36532" y="16917"/>
                    <a:pt x="38562" y="14085"/>
                    <a:pt x="38562" y="11133"/>
                  </a:cubicBezTo>
                  <a:cubicBezTo>
                    <a:pt x="38562" y="8179"/>
                    <a:pt x="36532" y="5349"/>
                    <a:pt x="32915" y="3261"/>
                  </a:cubicBezTo>
                  <a:cubicBezTo>
                    <a:pt x="29299" y="1172"/>
                    <a:pt x="24395" y="0"/>
                    <a:pt x="19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1"/>
            <p:cNvSpPr/>
            <p:nvPr/>
          </p:nvSpPr>
          <p:spPr>
            <a:xfrm>
              <a:off x="8978292" y="1968643"/>
              <a:ext cx="1523412" cy="843885"/>
            </a:xfrm>
            <a:custGeom>
              <a:avLst/>
              <a:gdLst/>
              <a:ahLst/>
              <a:cxnLst/>
              <a:rect l="l" t="t" r="r" b="b"/>
              <a:pathLst>
                <a:path w="35027" h="19403" extrusionOk="0">
                  <a:moveTo>
                    <a:pt x="17513" y="1"/>
                  </a:moveTo>
                  <a:cubicBezTo>
                    <a:pt x="12667" y="1"/>
                    <a:pt x="8140" y="1111"/>
                    <a:pt x="4764" y="3133"/>
                  </a:cubicBezTo>
                  <a:cubicBezTo>
                    <a:pt x="1693" y="4970"/>
                    <a:pt x="0" y="7304"/>
                    <a:pt x="0" y="9700"/>
                  </a:cubicBezTo>
                  <a:cubicBezTo>
                    <a:pt x="0" y="9841"/>
                    <a:pt x="7" y="9982"/>
                    <a:pt x="17" y="10120"/>
                  </a:cubicBezTo>
                  <a:cubicBezTo>
                    <a:pt x="201" y="12372"/>
                    <a:pt x="1873" y="14539"/>
                    <a:pt x="4764" y="16270"/>
                  </a:cubicBezTo>
                  <a:cubicBezTo>
                    <a:pt x="8140" y="18292"/>
                    <a:pt x="12667" y="19403"/>
                    <a:pt x="17513" y="19403"/>
                  </a:cubicBezTo>
                  <a:cubicBezTo>
                    <a:pt x="22360" y="19403"/>
                    <a:pt x="26887" y="18292"/>
                    <a:pt x="30266" y="16270"/>
                  </a:cubicBezTo>
                  <a:cubicBezTo>
                    <a:pt x="33157" y="14539"/>
                    <a:pt x="34825" y="12372"/>
                    <a:pt x="35010" y="10120"/>
                  </a:cubicBezTo>
                  <a:cubicBezTo>
                    <a:pt x="35020" y="9982"/>
                    <a:pt x="35027" y="9841"/>
                    <a:pt x="35027" y="9700"/>
                  </a:cubicBezTo>
                  <a:cubicBezTo>
                    <a:pt x="35027" y="7304"/>
                    <a:pt x="33337" y="4970"/>
                    <a:pt x="30266" y="3133"/>
                  </a:cubicBezTo>
                  <a:cubicBezTo>
                    <a:pt x="26887" y="1111"/>
                    <a:pt x="22360" y="1"/>
                    <a:pt x="17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1"/>
            <p:cNvSpPr/>
            <p:nvPr/>
          </p:nvSpPr>
          <p:spPr>
            <a:xfrm>
              <a:off x="9131431" y="2005133"/>
              <a:ext cx="1521933" cy="807395"/>
            </a:xfrm>
            <a:custGeom>
              <a:avLst/>
              <a:gdLst/>
              <a:ahLst/>
              <a:cxnLst/>
              <a:rect l="l" t="t" r="r" b="b"/>
              <a:pathLst>
                <a:path w="34993" h="18564" extrusionOk="0">
                  <a:moveTo>
                    <a:pt x="17497" y="0"/>
                  </a:moveTo>
                  <a:cubicBezTo>
                    <a:pt x="12650" y="0"/>
                    <a:pt x="8123" y="1113"/>
                    <a:pt x="4747" y="3131"/>
                  </a:cubicBezTo>
                  <a:cubicBezTo>
                    <a:pt x="1856" y="4864"/>
                    <a:pt x="185" y="7030"/>
                    <a:pt x="0" y="9281"/>
                  </a:cubicBezTo>
                  <a:cubicBezTo>
                    <a:pt x="185" y="11533"/>
                    <a:pt x="1856" y="13700"/>
                    <a:pt x="4747" y="15431"/>
                  </a:cubicBezTo>
                  <a:cubicBezTo>
                    <a:pt x="8123" y="17453"/>
                    <a:pt x="12650" y="18564"/>
                    <a:pt x="17497" y="18564"/>
                  </a:cubicBezTo>
                  <a:cubicBezTo>
                    <a:pt x="22343" y="18564"/>
                    <a:pt x="26870" y="17453"/>
                    <a:pt x="30249" y="15431"/>
                  </a:cubicBezTo>
                  <a:cubicBezTo>
                    <a:pt x="33140" y="13700"/>
                    <a:pt x="34810" y="11533"/>
                    <a:pt x="34993" y="9281"/>
                  </a:cubicBezTo>
                  <a:cubicBezTo>
                    <a:pt x="34808" y="7030"/>
                    <a:pt x="33140" y="4864"/>
                    <a:pt x="30249" y="3131"/>
                  </a:cubicBezTo>
                  <a:cubicBezTo>
                    <a:pt x="26870" y="1113"/>
                    <a:pt x="22343" y="0"/>
                    <a:pt x="17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1"/>
            <p:cNvSpPr/>
            <p:nvPr/>
          </p:nvSpPr>
          <p:spPr>
            <a:xfrm>
              <a:off x="9368377" y="2094162"/>
              <a:ext cx="935002" cy="592846"/>
            </a:xfrm>
            <a:custGeom>
              <a:avLst/>
              <a:gdLst/>
              <a:ahLst/>
              <a:cxnLst/>
              <a:rect l="l" t="t" r="r" b="b"/>
              <a:pathLst>
                <a:path w="21498" h="13631" extrusionOk="0">
                  <a:moveTo>
                    <a:pt x="4360" y="3389"/>
                  </a:moveTo>
                  <a:lnTo>
                    <a:pt x="8491" y="5935"/>
                  </a:lnTo>
                  <a:cubicBezTo>
                    <a:pt x="8063" y="6045"/>
                    <a:pt x="7643" y="6137"/>
                    <a:pt x="7231" y="6210"/>
                  </a:cubicBezTo>
                  <a:cubicBezTo>
                    <a:pt x="6820" y="6283"/>
                    <a:pt x="6425" y="6325"/>
                    <a:pt x="6049" y="6337"/>
                  </a:cubicBezTo>
                  <a:cubicBezTo>
                    <a:pt x="6002" y="6338"/>
                    <a:pt x="5955" y="6339"/>
                    <a:pt x="5909" y="6339"/>
                  </a:cubicBezTo>
                  <a:cubicBezTo>
                    <a:pt x="5582" y="6339"/>
                    <a:pt x="5262" y="6304"/>
                    <a:pt x="4952" y="6235"/>
                  </a:cubicBezTo>
                  <a:cubicBezTo>
                    <a:pt x="4595" y="6156"/>
                    <a:pt x="4258" y="6018"/>
                    <a:pt x="3941" y="5822"/>
                  </a:cubicBezTo>
                  <a:cubicBezTo>
                    <a:pt x="3351" y="5459"/>
                    <a:pt x="3123" y="5066"/>
                    <a:pt x="3257" y="4643"/>
                  </a:cubicBezTo>
                  <a:cubicBezTo>
                    <a:pt x="3389" y="4220"/>
                    <a:pt x="3758" y="3803"/>
                    <a:pt x="4360" y="3389"/>
                  </a:cubicBezTo>
                  <a:close/>
                  <a:moveTo>
                    <a:pt x="14941" y="6884"/>
                  </a:moveTo>
                  <a:cubicBezTo>
                    <a:pt x="14966" y="6884"/>
                    <a:pt x="14990" y="6885"/>
                    <a:pt x="15015" y="6885"/>
                  </a:cubicBezTo>
                  <a:cubicBezTo>
                    <a:pt x="15797" y="6890"/>
                    <a:pt x="16543" y="7113"/>
                    <a:pt x="17255" y="7551"/>
                  </a:cubicBezTo>
                  <a:cubicBezTo>
                    <a:pt x="17906" y="7951"/>
                    <a:pt x="18223" y="8367"/>
                    <a:pt x="18206" y="8797"/>
                  </a:cubicBezTo>
                  <a:cubicBezTo>
                    <a:pt x="18191" y="9225"/>
                    <a:pt x="17912" y="9656"/>
                    <a:pt x="17371" y="10089"/>
                  </a:cubicBezTo>
                  <a:lnTo>
                    <a:pt x="12581" y="7137"/>
                  </a:lnTo>
                  <a:cubicBezTo>
                    <a:pt x="13394" y="6969"/>
                    <a:pt x="14181" y="6884"/>
                    <a:pt x="14941" y="6884"/>
                  </a:cubicBezTo>
                  <a:close/>
                  <a:moveTo>
                    <a:pt x="8104" y="0"/>
                  </a:moveTo>
                  <a:cubicBezTo>
                    <a:pt x="8072" y="0"/>
                    <a:pt x="8040" y="1"/>
                    <a:pt x="8008" y="2"/>
                  </a:cubicBezTo>
                  <a:cubicBezTo>
                    <a:pt x="7544" y="16"/>
                    <a:pt x="7050" y="89"/>
                    <a:pt x="6525" y="224"/>
                  </a:cubicBezTo>
                  <a:cubicBezTo>
                    <a:pt x="6000" y="358"/>
                    <a:pt x="5470" y="532"/>
                    <a:pt x="4933" y="743"/>
                  </a:cubicBezTo>
                  <a:cubicBezTo>
                    <a:pt x="4396" y="954"/>
                    <a:pt x="3926" y="1168"/>
                    <a:pt x="3523" y="1387"/>
                  </a:cubicBezTo>
                  <a:lnTo>
                    <a:pt x="2903" y="1005"/>
                  </a:lnTo>
                  <a:cubicBezTo>
                    <a:pt x="2789" y="934"/>
                    <a:pt x="2631" y="899"/>
                    <a:pt x="2432" y="899"/>
                  </a:cubicBezTo>
                  <a:cubicBezTo>
                    <a:pt x="2392" y="899"/>
                    <a:pt x="2350" y="901"/>
                    <a:pt x="2307" y="903"/>
                  </a:cubicBezTo>
                  <a:cubicBezTo>
                    <a:pt x="2046" y="920"/>
                    <a:pt x="1826" y="978"/>
                    <a:pt x="1649" y="1074"/>
                  </a:cubicBezTo>
                  <a:cubicBezTo>
                    <a:pt x="1439" y="1187"/>
                    <a:pt x="1323" y="1312"/>
                    <a:pt x="1299" y="1446"/>
                  </a:cubicBezTo>
                  <a:cubicBezTo>
                    <a:pt x="1276" y="1583"/>
                    <a:pt x="1332" y="1691"/>
                    <a:pt x="1469" y="1776"/>
                  </a:cubicBezTo>
                  <a:lnTo>
                    <a:pt x="2127" y="2181"/>
                  </a:lnTo>
                  <a:cubicBezTo>
                    <a:pt x="1605" y="2532"/>
                    <a:pt x="1157" y="2911"/>
                    <a:pt x="782" y="3316"/>
                  </a:cubicBezTo>
                  <a:cubicBezTo>
                    <a:pt x="408" y="3720"/>
                    <a:pt x="176" y="4143"/>
                    <a:pt x="89" y="4584"/>
                  </a:cubicBezTo>
                  <a:cubicBezTo>
                    <a:pt x="0" y="5025"/>
                    <a:pt x="78" y="5474"/>
                    <a:pt x="317" y="5931"/>
                  </a:cubicBezTo>
                  <a:cubicBezTo>
                    <a:pt x="558" y="6387"/>
                    <a:pt x="1035" y="6834"/>
                    <a:pt x="1745" y="7272"/>
                  </a:cubicBezTo>
                  <a:cubicBezTo>
                    <a:pt x="2472" y="7720"/>
                    <a:pt x="3214" y="8019"/>
                    <a:pt x="3972" y="8168"/>
                  </a:cubicBezTo>
                  <a:cubicBezTo>
                    <a:pt x="4601" y="8293"/>
                    <a:pt x="5233" y="8355"/>
                    <a:pt x="5869" y="8355"/>
                  </a:cubicBezTo>
                  <a:cubicBezTo>
                    <a:pt x="6001" y="8355"/>
                    <a:pt x="6133" y="8353"/>
                    <a:pt x="6265" y="8347"/>
                  </a:cubicBezTo>
                  <a:cubicBezTo>
                    <a:pt x="7034" y="8318"/>
                    <a:pt x="7799" y="8219"/>
                    <a:pt x="8560" y="8051"/>
                  </a:cubicBezTo>
                  <a:cubicBezTo>
                    <a:pt x="9321" y="7885"/>
                    <a:pt x="10066" y="7709"/>
                    <a:pt x="10798" y="7524"/>
                  </a:cubicBezTo>
                  <a:lnTo>
                    <a:pt x="16132" y="10812"/>
                  </a:lnTo>
                  <a:cubicBezTo>
                    <a:pt x="15473" y="11116"/>
                    <a:pt x="14843" y="11320"/>
                    <a:pt x="14241" y="11427"/>
                  </a:cubicBezTo>
                  <a:cubicBezTo>
                    <a:pt x="13640" y="11533"/>
                    <a:pt x="13089" y="11599"/>
                    <a:pt x="12586" y="11626"/>
                  </a:cubicBezTo>
                  <a:cubicBezTo>
                    <a:pt x="12083" y="11653"/>
                    <a:pt x="11647" y="11670"/>
                    <a:pt x="11279" y="11677"/>
                  </a:cubicBezTo>
                  <a:cubicBezTo>
                    <a:pt x="10910" y="11682"/>
                    <a:pt x="10630" y="11739"/>
                    <a:pt x="10435" y="11843"/>
                  </a:cubicBezTo>
                  <a:cubicBezTo>
                    <a:pt x="10290" y="11922"/>
                    <a:pt x="10190" y="12025"/>
                    <a:pt x="10137" y="12150"/>
                  </a:cubicBezTo>
                  <a:cubicBezTo>
                    <a:pt x="10083" y="12276"/>
                    <a:pt x="10068" y="12407"/>
                    <a:pt x="10093" y="12543"/>
                  </a:cubicBezTo>
                  <a:cubicBezTo>
                    <a:pt x="10116" y="12680"/>
                    <a:pt x="10176" y="12810"/>
                    <a:pt x="10271" y="12934"/>
                  </a:cubicBezTo>
                  <a:cubicBezTo>
                    <a:pt x="10366" y="13058"/>
                    <a:pt x="10482" y="13162"/>
                    <a:pt x="10619" y="13246"/>
                  </a:cubicBezTo>
                  <a:cubicBezTo>
                    <a:pt x="10892" y="13414"/>
                    <a:pt x="11306" y="13528"/>
                    <a:pt x="11859" y="13590"/>
                  </a:cubicBezTo>
                  <a:cubicBezTo>
                    <a:pt x="12103" y="13617"/>
                    <a:pt x="12362" y="13630"/>
                    <a:pt x="12636" y="13630"/>
                  </a:cubicBezTo>
                  <a:cubicBezTo>
                    <a:pt x="12984" y="13630"/>
                    <a:pt x="13357" y="13609"/>
                    <a:pt x="13754" y="13566"/>
                  </a:cubicBezTo>
                  <a:cubicBezTo>
                    <a:pt x="14464" y="13489"/>
                    <a:pt x="15212" y="13339"/>
                    <a:pt x="16001" y="13114"/>
                  </a:cubicBezTo>
                  <a:cubicBezTo>
                    <a:pt x="16789" y="12890"/>
                    <a:pt x="17562" y="12573"/>
                    <a:pt x="18322" y="12161"/>
                  </a:cubicBezTo>
                  <a:lnTo>
                    <a:pt x="19032" y="12600"/>
                  </a:lnTo>
                  <a:cubicBezTo>
                    <a:pt x="19163" y="12680"/>
                    <a:pt x="19338" y="12720"/>
                    <a:pt x="19559" y="12720"/>
                  </a:cubicBezTo>
                  <a:cubicBezTo>
                    <a:pt x="19570" y="12720"/>
                    <a:pt x="19581" y="12720"/>
                    <a:pt x="19593" y="12719"/>
                  </a:cubicBezTo>
                  <a:cubicBezTo>
                    <a:pt x="19828" y="12717"/>
                    <a:pt x="20052" y="12657"/>
                    <a:pt x="20262" y="12543"/>
                  </a:cubicBezTo>
                  <a:cubicBezTo>
                    <a:pt x="20439" y="12447"/>
                    <a:pt x="20551" y="12325"/>
                    <a:pt x="20599" y="12177"/>
                  </a:cubicBezTo>
                  <a:cubicBezTo>
                    <a:pt x="20646" y="12029"/>
                    <a:pt x="20603" y="11913"/>
                    <a:pt x="20466" y="11829"/>
                  </a:cubicBezTo>
                  <a:lnTo>
                    <a:pt x="19694" y="11354"/>
                  </a:lnTo>
                  <a:cubicBezTo>
                    <a:pt x="20837" y="10544"/>
                    <a:pt x="21426" y="9677"/>
                    <a:pt x="21462" y="8756"/>
                  </a:cubicBezTo>
                  <a:cubicBezTo>
                    <a:pt x="21498" y="7834"/>
                    <a:pt x="20821" y="6945"/>
                    <a:pt x="19428" y="6087"/>
                  </a:cubicBezTo>
                  <a:cubicBezTo>
                    <a:pt x="18657" y="5611"/>
                    <a:pt x="17876" y="5281"/>
                    <a:pt x="17089" y="5094"/>
                  </a:cubicBezTo>
                  <a:cubicBezTo>
                    <a:pt x="16318" y="4911"/>
                    <a:pt x="15550" y="4819"/>
                    <a:pt x="14783" y="4819"/>
                  </a:cubicBezTo>
                  <a:cubicBezTo>
                    <a:pt x="14766" y="4819"/>
                    <a:pt x="14749" y="4819"/>
                    <a:pt x="14731" y="4819"/>
                  </a:cubicBezTo>
                  <a:cubicBezTo>
                    <a:pt x="13948" y="4822"/>
                    <a:pt x="13177" y="4894"/>
                    <a:pt x="12418" y="5033"/>
                  </a:cubicBezTo>
                  <a:cubicBezTo>
                    <a:pt x="11658" y="5173"/>
                    <a:pt x="10922" y="5331"/>
                    <a:pt x="10207" y="5507"/>
                  </a:cubicBezTo>
                  <a:lnTo>
                    <a:pt x="5600" y="2666"/>
                  </a:lnTo>
                  <a:cubicBezTo>
                    <a:pt x="6049" y="2459"/>
                    <a:pt x="6473" y="2298"/>
                    <a:pt x="6871" y="2189"/>
                  </a:cubicBezTo>
                  <a:cubicBezTo>
                    <a:pt x="7268" y="2079"/>
                    <a:pt x="7626" y="1995"/>
                    <a:pt x="7942" y="1938"/>
                  </a:cubicBezTo>
                  <a:cubicBezTo>
                    <a:pt x="8259" y="1881"/>
                    <a:pt x="8536" y="1832"/>
                    <a:pt x="8773" y="1791"/>
                  </a:cubicBezTo>
                  <a:cubicBezTo>
                    <a:pt x="9010" y="1750"/>
                    <a:pt x="9201" y="1691"/>
                    <a:pt x="9346" y="1612"/>
                  </a:cubicBezTo>
                  <a:cubicBezTo>
                    <a:pt x="9524" y="1516"/>
                    <a:pt x="9637" y="1402"/>
                    <a:pt x="9683" y="1273"/>
                  </a:cubicBezTo>
                  <a:cubicBezTo>
                    <a:pt x="9728" y="1142"/>
                    <a:pt x="9728" y="1011"/>
                    <a:pt x="9680" y="878"/>
                  </a:cubicBezTo>
                  <a:cubicBezTo>
                    <a:pt x="9631" y="746"/>
                    <a:pt x="9552" y="622"/>
                    <a:pt x="9441" y="506"/>
                  </a:cubicBezTo>
                  <a:cubicBezTo>
                    <a:pt x="9329" y="391"/>
                    <a:pt x="9219" y="300"/>
                    <a:pt x="9114" y="234"/>
                  </a:cubicBezTo>
                  <a:cubicBezTo>
                    <a:pt x="8860" y="78"/>
                    <a:pt x="8523" y="0"/>
                    <a:pt x="8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1"/>
            <p:cNvSpPr/>
            <p:nvPr/>
          </p:nvSpPr>
          <p:spPr>
            <a:xfrm>
              <a:off x="8927581" y="2302492"/>
              <a:ext cx="1099447" cy="1372145"/>
            </a:xfrm>
            <a:custGeom>
              <a:avLst/>
              <a:gdLst/>
              <a:ahLst/>
              <a:cxnLst/>
              <a:rect l="l" t="t" r="r" b="b"/>
              <a:pathLst>
                <a:path w="25279" h="31549" extrusionOk="0">
                  <a:moveTo>
                    <a:pt x="19755" y="1"/>
                  </a:moveTo>
                  <a:cubicBezTo>
                    <a:pt x="19551" y="1"/>
                    <a:pt x="19339" y="5"/>
                    <a:pt x="19121" y="12"/>
                  </a:cubicBezTo>
                  <a:lnTo>
                    <a:pt x="4288" y="6091"/>
                  </a:lnTo>
                  <a:lnTo>
                    <a:pt x="2" y="23096"/>
                  </a:lnTo>
                  <a:lnTo>
                    <a:pt x="0" y="23096"/>
                  </a:lnTo>
                  <a:cubicBezTo>
                    <a:pt x="937" y="27953"/>
                    <a:pt x="7389" y="30816"/>
                    <a:pt x="10190" y="31549"/>
                  </a:cubicBezTo>
                  <a:cubicBezTo>
                    <a:pt x="13482" y="27692"/>
                    <a:pt x="14117" y="20133"/>
                    <a:pt x="14322" y="12659"/>
                  </a:cubicBezTo>
                  <a:cubicBezTo>
                    <a:pt x="14322" y="12659"/>
                    <a:pt x="22242" y="8279"/>
                    <a:pt x="23674" y="5172"/>
                  </a:cubicBezTo>
                  <a:cubicBezTo>
                    <a:pt x="25278" y="1693"/>
                    <a:pt x="24075" y="1"/>
                    <a:pt x="19755" y="1"/>
                  </a:cubicBezTo>
                  <a:close/>
                </a:path>
              </a:pathLst>
            </a:custGeom>
            <a:solidFill>
              <a:srgbClr val="FF923B">
                <a:alpha val="4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1"/>
            <p:cNvSpPr/>
            <p:nvPr/>
          </p:nvSpPr>
          <p:spPr>
            <a:xfrm>
              <a:off x="9139650" y="1714386"/>
              <a:ext cx="349419" cy="626640"/>
            </a:xfrm>
            <a:custGeom>
              <a:avLst/>
              <a:gdLst/>
              <a:ahLst/>
              <a:cxnLst/>
              <a:rect l="l" t="t" r="r" b="b"/>
              <a:pathLst>
                <a:path w="8034" h="14408" extrusionOk="0">
                  <a:moveTo>
                    <a:pt x="6754" y="1"/>
                  </a:moveTo>
                  <a:lnTo>
                    <a:pt x="2543" y="7466"/>
                  </a:lnTo>
                  <a:lnTo>
                    <a:pt x="319" y="12686"/>
                  </a:lnTo>
                  <a:cubicBezTo>
                    <a:pt x="0" y="13711"/>
                    <a:pt x="1054" y="14408"/>
                    <a:pt x="1941" y="14408"/>
                  </a:cubicBezTo>
                  <a:cubicBezTo>
                    <a:pt x="2288" y="14408"/>
                    <a:pt x="2609" y="14302"/>
                    <a:pt x="2813" y="14068"/>
                  </a:cubicBezTo>
                  <a:lnTo>
                    <a:pt x="5438" y="9490"/>
                  </a:lnTo>
                  <a:lnTo>
                    <a:pt x="7765" y="6369"/>
                  </a:lnTo>
                  <a:lnTo>
                    <a:pt x="8034" y="2730"/>
                  </a:lnTo>
                  <a:lnTo>
                    <a:pt x="6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1"/>
            <p:cNvSpPr/>
            <p:nvPr/>
          </p:nvSpPr>
          <p:spPr>
            <a:xfrm>
              <a:off x="8781403" y="2981062"/>
              <a:ext cx="393477" cy="332718"/>
            </a:xfrm>
            <a:custGeom>
              <a:avLst/>
              <a:gdLst/>
              <a:ahLst/>
              <a:cxnLst/>
              <a:rect l="l" t="t" r="r" b="b"/>
              <a:pathLst>
                <a:path w="9047" h="7650" extrusionOk="0">
                  <a:moveTo>
                    <a:pt x="8300" y="1"/>
                  </a:moveTo>
                  <a:lnTo>
                    <a:pt x="5421" y="250"/>
                  </a:lnTo>
                  <a:cubicBezTo>
                    <a:pt x="5421" y="250"/>
                    <a:pt x="4845" y="2572"/>
                    <a:pt x="4830" y="2677"/>
                  </a:cubicBezTo>
                  <a:cubicBezTo>
                    <a:pt x="4813" y="2779"/>
                    <a:pt x="3578" y="3857"/>
                    <a:pt x="3507" y="3914"/>
                  </a:cubicBezTo>
                  <a:cubicBezTo>
                    <a:pt x="3435" y="3971"/>
                    <a:pt x="608" y="5544"/>
                    <a:pt x="608" y="5544"/>
                  </a:cubicBezTo>
                  <a:cubicBezTo>
                    <a:pt x="187" y="5969"/>
                    <a:pt x="1" y="6368"/>
                    <a:pt x="73" y="6740"/>
                  </a:cubicBezTo>
                  <a:cubicBezTo>
                    <a:pt x="358" y="7400"/>
                    <a:pt x="1021" y="7649"/>
                    <a:pt x="1981" y="7649"/>
                  </a:cubicBezTo>
                  <a:cubicBezTo>
                    <a:pt x="2168" y="7649"/>
                    <a:pt x="2366" y="7640"/>
                    <a:pt x="2575" y="7622"/>
                  </a:cubicBezTo>
                  <a:cubicBezTo>
                    <a:pt x="4735" y="7438"/>
                    <a:pt x="5437" y="6148"/>
                    <a:pt x="7036" y="5754"/>
                  </a:cubicBezTo>
                  <a:cubicBezTo>
                    <a:pt x="7865" y="5550"/>
                    <a:pt x="8858" y="5545"/>
                    <a:pt x="9047" y="4481"/>
                  </a:cubicBezTo>
                  <a:cubicBezTo>
                    <a:pt x="9027" y="3447"/>
                    <a:pt x="8950" y="2537"/>
                    <a:pt x="8616" y="2169"/>
                  </a:cubicBezTo>
                  <a:lnTo>
                    <a:pt x="8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1"/>
            <p:cNvSpPr/>
            <p:nvPr/>
          </p:nvSpPr>
          <p:spPr>
            <a:xfrm>
              <a:off x="9228331" y="3158076"/>
              <a:ext cx="237034" cy="348201"/>
            </a:xfrm>
            <a:custGeom>
              <a:avLst/>
              <a:gdLst/>
              <a:ahLst/>
              <a:cxnLst/>
              <a:rect l="l" t="t" r="r" b="b"/>
              <a:pathLst>
                <a:path w="5450" h="8006" extrusionOk="0">
                  <a:moveTo>
                    <a:pt x="5072" y="0"/>
                  </a:moveTo>
                  <a:lnTo>
                    <a:pt x="2080" y="626"/>
                  </a:lnTo>
                  <a:lnTo>
                    <a:pt x="1965" y="2529"/>
                  </a:lnTo>
                  <a:lnTo>
                    <a:pt x="708" y="5103"/>
                  </a:lnTo>
                  <a:cubicBezTo>
                    <a:pt x="216" y="5967"/>
                    <a:pt x="1" y="7001"/>
                    <a:pt x="40" y="7458"/>
                  </a:cubicBezTo>
                  <a:cubicBezTo>
                    <a:pt x="363" y="7832"/>
                    <a:pt x="939" y="8005"/>
                    <a:pt x="1573" y="8005"/>
                  </a:cubicBezTo>
                  <a:cubicBezTo>
                    <a:pt x="2425" y="8005"/>
                    <a:pt x="3383" y="7693"/>
                    <a:pt x="3977" y="7134"/>
                  </a:cubicBezTo>
                  <a:cubicBezTo>
                    <a:pt x="4855" y="6428"/>
                    <a:pt x="4736" y="5384"/>
                    <a:pt x="4862" y="4741"/>
                  </a:cubicBezTo>
                  <a:cubicBezTo>
                    <a:pt x="4970" y="4221"/>
                    <a:pt x="5096" y="4044"/>
                    <a:pt x="5203" y="3665"/>
                  </a:cubicBezTo>
                  <a:cubicBezTo>
                    <a:pt x="5266" y="2960"/>
                    <a:pt x="5449" y="2743"/>
                    <a:pt x="5076" y="1833"/>
                  </a:cubicBezTo>
                  <a:lnTo>
                    <a:pt x="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1"/>
            <p:cNvSpPr/>
            <p:nvPr/>
          </p:nvSpPr>
          <p:spPr>
            <a:xfrm>
              <a:off x="9302660" y="2356074"/>
              <a:ext cx="561575" cy="925390"/>
            </a:xfrm>
            <a:custGeom>
              <a:avLst/>
              <a:gdLst/>
              <a:ahLst/>
              <a:cxnLst/>
              <a:rect l="l" t="t" r="r" b="b"/>
              <a:pathLst>
                <a:path w="12912" h="21277" extrusionOk="0">
                  <a:moveTo>
                    <a:pt x="10032" y="0"/>
                  </a:moveTo>
                  <a:lnTo>
                    <a:pt x="6760" y="1811"/>
                  </a:lnTo>
                  <a:cubicBezTo>
                    <a:pt x="4855" y="3037"/>
                    <a:pt x="2771" y="5756"/>
                    <a:pt x="650" y="8779"/>
                  </a:cubicBezTo>
                  <a:cubicBezTo>
                    <a:pt x="225" y="10141"/>
                    <a:pt x="159" y="15898"/>
                    <a:pt x="1" y="20528"/>
                  </a:cubicBezTo>
                  <a:cubicBezTo>
                    <a:pt x="1" y="20939"/>
                    <a:pt x="957" y="21276"/>
                    <a:pt x="1910" y="21276"/>
                  </a:cubicBezTo>
                  <a:cubicBezTo>
                    <a:pt x="2656" y="21276"/>
                    <a:pt x="3400" y="21069"/>
                    <a:pt x="3680" y="20528"/>
                  </a:cubicBezTo>
                  <a:cubicBezTo>
                    <a:pt x="4386" y="16810"/>
                    <a:pt x="5221" y="12836"/>
                    <a:pt x="4914" y="11101"/>
                  </a:cubicBezTo>
                  <a:cubicBezTo>
                    <a:pt x="8204" y="8908"/>
                    <a:pt x="11310" y="6595"/>
                    <a:pt x="12912" y="5063"/>
                  </a:cubicBezTo>
                  <a:lnTo>
                    <a:pt x="12912" y="2315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2A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1"/>
            <p:cNvSpPr/>
            <p:nvPr/>
          </p:nvSpPr>
          <p:spPr>
            <a:xfrm>
              <a:off x="8960809" y="2279267"/>
              <a:ext cx="660521" cy="840319"/>
            </a:xfrm>
            <a:custGeom>
              <a:avLst/>
              <a:gdLst/>
              <a:ahLst/>
              <a:cxnLst/>
              <a:rect l="l" t="t" r="r" b="b"/>
              <a:pathLst>
                <a:path w="15187" h="19321" extrusionOk="0">
                  <a:moveTo>
                    <a:pt x="12092" y="1"/>
                  </a:moveTo>
                  <a:lnTo>
                    <a:pt x="10549" y="349"/>
                  </a:lnTo>
                  <a:cubicBezTo>
                    <a:pt x="5333" y="2334"/>
                    <a:pt x="1184" y="3554"/>
                    <a:pt x="427" y="7002"/>
                  </a:cubicBezTo>
                  <a:cubicBezTo>
                    <a:pt x="0" y="8365"/>
                    <a:pt x="889" y="14039"/>
                    <a:pt x="730" y="18669"/>
                  </a:cubicBezTo>
                  <a:cubicBezTo>
                    <a:pt x="730" y="19049"/>
                    <a:pt x="1689" y="19321"/>
                    <a:pt x="2700" y="19321"/>
                  </a:cubicBezTo>
                  <a:cubicBezTo>
                    <a:pt x="3635" y="19321"/>
                    <a:pt x="4614" y="19089"/>
                    <a:pt x="4920" y="18497"/>
                  </a:cubicBezTo>
                  <a:cubicBezTo>
                    <a:pt x="5626" y="14779"/>
                    <a:pt x="5705" y="10202"/>
                    <a:pt x="5399" y="8466"/>
                  </a:cubicBezTo>
                  <a:cubicBezTo>
                    <a:pt x="8026" y="6946"/>
                    <a:pt x="13584" y="6585"/>
                    <a:pt x="15186" y="5052"/>
                  </a:cubicBezTo>
                  <a:lnTo>
                    <a:pt x="13642" y="456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rgbClr val="2A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1"/>
            <p:cNvSpPr/>
            <p:nvPr/>
          </p:nvSpPr>
          <p:spPr>
            <a:xfrm>
              <a:off x="9394908" y="1632881"/>
              <a:ext cx="574927" cy="985236"/>
            </a:xfrm>
            <a:custGeom>
              <a:avLst/>
              <a:gdLst/>
              <a:ahLst/>
              <a:cxnLst/>
              <a:rect l="l" t="t" r="r" b="b"/>
              <a:pathLst>
                <a:path w="13219" h="22653" extrusionOk="0">
                  <a:moveTo>
                    <a:pt x="6169" y="1"/>
                  </a:moveTo>
                  <a:lnTo>
                    <a:pt x="1736" y="385"/>
                  </a:lnTo>
                  <a:cubicBezTo>
                    <a:pt x="804" y="1424"/>
                    <a:pt x="377" y="3001"/>
                    <a:pt x="237" y="4877"/>
                  </a:cubicBezTo>
                  <a:cubicBezTo>
                    <a:pt x="237" y="4877"/>
                    <a:pt x="804" y="9582"/>
                    <a:pt x="2231" y="12842"/>
                  </a:cubicBezTo>
                  <a:cubicBezTo>
                    <a:pt x="2384" y="13192"/>
                    <a:pt x="2383" y="13495"/>
                    <a:pt x="2284" y="13755"/>
                  </a:cubicBezTo>
                  <a:cubicBezTo>
                    <a:pt x="1914" y="14738"/>
                    <a:pt x="155" y="15107"/>
                    <a:pt x="155" y="15107"/>
                  </a:cubicBezTo>
                  <a:cubicBezTo>
                    <a:pt x="0" y="15752"/>
                    <a:pt x="1728" y="15563"/>
                    <a:pt x="2766" y="18481"/>
                  </a:cubicBezTo>
                  <a:cubicBezTo>
                    <a:pt x="2776" y="18505"/>
                    <a:pt x="2785" y="18531"/>
                    <a:pt x="2793" y="18556"/>
                  </a:cubicBezTo>
                  <a:cubicBezTo>
                    <a:pt x="2924" y="18881"/>
                    <a:pt x="3145" y="19041"/>
                    <a:pt x="3427" y="19091"/>
                  </a:cubicBezTo>
                  <a:cubicBezTo>
                    <a:pt x="3503" y="19105"/>
                    <a:pt x="3583" y="19112"/>
                    <a:pt x="3667" y="19112"/>
                  </a:cubicBezTo>
                  <a:cubicBezTo>
                    <a:pt x="4602" y="19112"/>
                    <a:pt x="6023" y="18316"/>
                    <a:pt x="7233" y="18316"/>
                  </a:cubicBezTo>
                  <a:cubicBezTo>
                    <a:pt x="7466" y="18316"/>
                    <a:pt x="7691" y="18346"/>
                    <a:pt x="7904" y="18416"/>
                  </a:cubicBezTo>
                  <a:cubicBezTo>
                    <a:pt x="10199" y="19859"/>
                    <a:pt x="9712" y="22652"/>
                    <a:pt x="10317" y="22652"/>
                  </a:cubicBezTo>
                  <a:cubicBezTo>
                    <a:pt x="10354" y="22652"/>
                    <a:pt x="10396" y="22642"/>
                    <a:pt x="10443" y="22620"/>
                  </a:cubicBezTo>
                  <a:cubicBezTo>
                    <a:pt x="11391" y="22166"/>
                    <a:pt x="12242" y="20506"/>
                    <a:pt x="12497" y="18943"/>
                  </a:cubicBezTo>
                  <a:cubicBezTo>
                    <a:pt x="12497" y="18943"/>
                    <a:pt x="13218" y="12117"/>
                    <a:pt x="12797" y="7798"/>
                  </a:cubicBezTo>
                  <a:cubicBezTo>
                    <a:pt x="12690" y="6691"/>
                    <a:pt x="12507" y="5751"/>
                    <a:pt x="12218" y="5130"/>
                  </a:cubicBezTo>
                  <a:cubicBezTo>
                    <a:pt x="10445" y="2534"/>
                    <a:pt x="8243" y="1135"/>
                    <a:pt x="6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1"/>
            <p:cNvSpPr/>
            <p:nvPr/>
          </p:nvSpPr>
          <p:spPr>
            <a:xfrm>
              <a:off x="9434747" y="1740873"/>
              <a:ext cx="295966" cy="457585"/>
            </a:xfrm>
            <a:custGeom>
              <a:avLst/>
              <a:gdLst/>
              <a:ahLst/>
              <a:cxnLst/>
              <a:rect l="l" t="t" r="r" b="b"/>
              <a:pathLst>
                <a:path w="6805" h="10521" extrusionOk="0">
                  <a:moveTo>
                    <a:pt x="1446" y="0"/>
                  </a:moveTo>
                  <a:lnTo>
                    <a:pt x="1446" y="0"/>
                  </a:lnTo>
                  <a:cubicBezTo>
                    <a:pt x="0" y="3824"/>
                    <a:pt x="617" y="7134"/>
                    <a:pt x="2401" y="10520"/>
                  </a:cubicBezTo>
                  <a:lnTo>
                    <a:pt x="6804" y="785"/>
                  </a:lnTo>
                  <a:lnTo>
                    <a:pt x="3520" y="1074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1"/>
            <p:cNvSpPr/>
            <p:nvPr/>
          </p:nvSpPr>
          <p:spPr>
            <a:xfrm>
              <a:off x="9501160" y="1787627"/>
              <a:ext cx="98511" cy="415658"/>
            </a:xfrm>
            <a:custGeom>
              <a:avLst/>
              <a:gdLst/>
              <a:ahLst/>
              <a:cxnLst/>
              <a:rect l="l" t="t" r="r" b="b"/>
              <a:pathLst>
                <a:path w="2265" h="9557" extrusionOk="0">
                  <a:moveTo>
                    <a:pt x="1699" y="0"/>
                  </a:moveTo>
                  <a:lnTo>
                    <a:pt x="894" y="609"/>
                  </a:lnTo>
                  <a:lnTo>
                    <a:pt x="976" y="2135"/>
                  </a:lnTo>
                  <a:cubicBezTo>
                    <a:pt x="666" y="3593"/>
                    <a:pt x="229" y="5629"/>
                    <a:pt x="1" y="7842"/>
                  </a:cubicBezTo>
                  <a:lnTo>
                    <a:pt x="805" y="9556"/>
                  </a:lnTo>
                  <a:lnTo>
                    <a:pt x="1293" y="7754"/>
                  </a:lnTo>
                  <a:cubicBezTo>
                    <a:pt x="1148" y="6371"/>
                    <a:pt x="1456" y="4390"/>
                    <a:pt x="1580" y="2583"/>
                  </a:cubicBezTo>
                  <a:lnTo>
                    <a:pt x="2265" y="1347"/>
                  </a:lnTo>
                  <a:lnTo>
                    <a:pt x="2063" y="11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1"/>
            <p:cNvSpPr/>
            <p:nvPr/>
          </p:nvSpPr>
          <p:spPr>
            <a:xfrm>
              <a:off x="9486720" y="1613962"/>
              <a:ext cx="287181" cy="298967"/>
            </a:xfrm>
            <a:custGeom>
              <a:avLst/>
              <a:gdLst/>
              <a:ahLst/>
              <a:cxnLst/>
              <a:rect l="l" t="t" r="r" b="b"/>
              <a:pathLst>
                <a:path w="6603" h="6874" extrusionOk="0">
                  <a:moveTo>
                    <a:pt x="3568" y="0"/>
                  </a:moveTo>
                  <a:lnTo>
                    <a:pt x="443" y="1212"/>
                  </a:lnTo>
                  <a:lnTo>
                    <a:pt x="0" y="5162"/>
                  </a:lnTo>
                  <a:lnTo>
                    <a:pt x="2081" y="4564"/>
                  </a:lnTo>
                  <a:lnTo>
                    <a:pt x="3142" y="6873"/>
                  </a:lnTo>
                  <a:cubicBezTo>
                    <a:pt x="4468" y="5229"/>
                    <a:pt x="6603" y="3916"/>
                    <a:pt x="5474" y="1266"/>
                  </a:cubicBezTo>
                  <a:lnTo>
                    <a:pt x="35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1"/>
            <p:cNvSpPr/>
            <p:nvPr/>
          </p:nvSpPr>
          <p:spPr>
            <a:xfrm>
              <a:off x="9533518" y="1647799"/>
              <a:ext cx="263695" cy="570535"/>
            </a:xfrm>
            <a:custGeom>
              <a:avLst/>
              <a:gdLst/>
              <a:ahLst/>
              <a:cxnLst/>
              <a:rect l="l" t="t" r="r" b="b"/>
              <a:pathLst>
                <a:path w="6063" h="13118" extrusionOk="0">
                  <a:moveTo>
                    <a:pt x="3665" y="0"/>
                  </a:moveTo>
                  <a:lnTo>
                    <a:pt x="3699" y="22"/>
                  </a:lnTo>
                  <a:lnTo>
                    <a:pt x="3699" y="22"/>
                  </a:lnTo>
                  <a:cubicBezTo>
                    <a:pt x="3688" y="15"/>
                    <a:pt x="3677" y="7"/>
                    <a:pt x="3665" y="0"/>
                  </a:cubicBezTo>
                  <a:close/>
                  <a:moveTo>
                    <a:pt x="3699" y="22"/>
                  </a:moveTo>
                  <a:lnTo>
                    <a:pt x="3699" y="22"/>
                  </a:lnTo>
                  <a:cubicBezTo>
                    <a:pt x="5059" y="925"/>
                    <a:pt x="4522" y="2941"/>
                    <a:pt x="3157" y="4863"/>
                  </a:cubicBezTo>
                  <a:cubicBezTo>
                    <a:pt x="1915" y="6608"/>
                    <a:pt x="12" y="10428"/>
                    <a:pt x="1" y="13118"/>
                  </a:cubicBezTo>
                  <a:cubicBezTo>
                    <a:pt x="1148" y="10384"/>
                    <a:pt x="3310" y="6925"/>
                    <a:pt x="4567" y="5880"/>
                  </a:cubicBezTo>
                  <a:lnTo>
                    <a:pt x="4094" y="4953"/>
                  </a:lnTo>
                  <a:lnTo>
                    <a:pt x="5003" y="5075"/>
                  </a:lnTo>
                  <a:cubicBezTo>
                    <a:pt x="5762" y="3828"/>
                    <a:pt x="6062" y="2566"/>
                    <a:pt x="5848" y="1419"/>
                  </a:cubicBezTo>
                  <a:lnTo>
                    <a:pt x="3699" y="22"/>
                  </a:lnTo>
                  <a:close/>
                </a:path>
              </a:pathLst>
            </a:custGeom>
            <a:solidFill>
              <a:srgbClr val="2A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9420264" y="1642101"/>
              <a:ext cx="133913" cy="565142"/>
            </a:xfrm>
            <a:custGeom>
              <a:avLst/>
              <a:gdLst/>
              <a:ahLst/>
              <a:cxnLst/>
              <a:rect l="l" t="t" r="r" b="b"/>
              <a:pathLst>
                <a:path w="3079" h="12994" extrusionOk="0">
                  <a:moveTo>
                    <a:pt x="2020" y="0"/>
                  </a:moveTo>
                  <a:lnTo>
                    <a:pt x="559" y="2111"/>
                  </a:lnTo>
                  <a:lnTo>
                    <a:pt x="753" y="2634"/>
                  </a:lnTo>
                  <a:lnTo>
                    <a:pt x="270" y="2994"/>
                  </a:lnTo>
                  <a:cubicBezTo>
                    <a:pt x="1" y="7976"/>
                    <a:pt x="814" y="11066"/>
                    <a:pt x="2713" y="12994"/>
                  </a:cubicBezTo>
                  <a:cubicBezTo>
                    <a:pt x="860" y="9786"/>
                    <a:pt x="1317" y="2070"/>
                    <a:pt x="3078" y="55"/>
                  </a:cubicBezTo>
                  <a:lnTo>
                    <a:pt x="2020" y="0"/>
                  </a:lnTo>
                  <a:close/>
                </a:path>
              </a:pathLst>
            </a:custGeom>
            <a:solidFill>
              <a:srgbClr val="2A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9513990" y="1579864"/>
              <a:ext cx="196499" cy="233076"/>
            </a:xfrm>
            <a:custGeom>
              <a:avLst/>
              <a:gdLst/>
              <a:ahLst/>
              <a:cxnLst/>
              <a:rect l="l" t="t" r="r" b="b"/>
              <a:pathLst>
                <a:path w="4518" h="5359" extrusionOk="0">
                  <a:moveTo>
                    <a:pt x="3028" y="1"/>
                  </a:moveTo>
                  <a:lnTo>
                    <a:pt x="72" y="2092"/>
                  </a:lnTo>
                  <a:cubicBezTo>
                    <a:pt x="72" y="2092"/>
                    <a:pt x="0" y="2405"/>
                    <a:pt x="152" y="2846"/>
                  </a:cubicBezTo>
                  <a:cubicBezTo>
                    <a:pt x="407" y="3595"/>
                    <a:pt x="488" y="4634"/>
                    <a:pt x="1023" y="5110"/>
                  </a:cubicBezTo>
                  <a:cubicBezTo>
                    <a:pt x="1202" y="5269"/>
                    <a:pt x="1258" y="5333"/>
                    <a:pt x="1454" y="5350"/>
                  </a:cubicBezTo>
                  <a:cubicBezTo>
                    <a:pt x="1521" y="5355"/>
                    <a:pt x="1587" y="5358"/>
                    <a:pt x="1652" y="5358"/>
                  </a:cubicBezTo>
                  <a:cubicBezTo>
                    <a:pt x="3602" y="5358"/>
                    <a:pt x="4517" y="2821"/>
                    <a:pt x="3792" y="1564"/>
                  </a:cubicBezTo>
                  <a:cubicBezTo>
                    <a:pt x="3175" y="455"/>
                    <a:pt x="3028" y="1"/>
                    <a:pt x="3028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9527386" y="1645407"/>
              <a:ext cx="138219" cy="165924"/>
            </a:xfrm>
            <a:custGeom>
              <a:avLst/>
              <a:gdLst/>
              <a:ahLst/>
              <a:cxnLst/>
              <a:rect l="l" t="t" r="r" b="b"/>
              <a:pathLst>
                <a:path w="3178" h="3815" extrusionOk="0">
                  <a:moveTo>
                    <a:pt x="2589" y="0"/>
                  </a:moveTo>
                  <a:lnTo>
                    <a:pt x="1" y="1347"/>
                  </a:lnTo>
                  <a:cubicBezTo>
                    <a:pt x="257" y="2095"/>
                    <a:pt x="142" y="3341"/>
                    <a:pt x="939" y="3783"/>
                  </a:cubicBezTo>
                  <a:cubicBezTo>
                    <a:pt x="1030" y="3804"/>
                    <a:pt x="1124" y="3815"/>
                    <a:pt x="1220" y="3815"/>
                  </a:cubicBezTo>
                  <a:cubicBezTo>
                    <a:pt x="2135" y="3815"/>
                    <a:pt x="3177" y="2819"/>
                    <a:pt x="2589" y="0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9410478" y="1417985"/>
              <a:ext cx="260955" cy="379037"/>
            </a:xfrm>
            <a:custGeom>
              <a:avLst/>
              <a:gdLst/>
              <a:ahLst/>
              <a:cxnLst/>
              <a:rect l="l" t="t" r="r" b="b"/>
              <a:pathLst>
                <a:path w="6000" h="8715" extrusionOk="0">
                  <a:moveTo>
                    <a:pt x="3290" y="0"/>
                  </a:moveTo>
                  <a:cubicBezTo>
                    <a:pt x="3075" y="0"/>
                    <a:pt x="2852" y="26"/>
                    <a:pt x="2623" y="82"/>
                  </a:cubicBezTo>
                  <a:cubicBezTo>
                    <a:pt x="0" y="718"/>
                    <a:pt x="124" y="2852"/>
                    <a:pt x="278" y="3778"/>
                  </a:cubicBezTo>
                  <a:cubicBezTo>
                    <a:pt x="381" y="4406"/>
                    <a:pt x="488" y="4728"/>
                    <a:pt x="888" y="5772"/>
                  </a:cubicBezTo>
                  <a:cubicBezTo>
                    <a:pt x="888" y="5772"/>
                    <a:pt x="2100" y="8406"/>
                    <a:pt x="2465" y="8602"/>
                  </a:cubicBezTo>
                  <a:cubicBezTo>
                    <a:pt x="2613" y="8681"/>
                    <a:pt x="2752" y="8714"/>
                    <a:pt x="2892" y="8714"/>
                  </a:cubicBezTo>
                  <a:cubicBezTo>
                    <a:pt x="3096" y="8714"/>
                    <a:pt x="3298" y="8643"/>
                    <a:pt x="3523" y="8542"/>
                  </a:cubicBezTo>
                  <a:cubicBezTo>
                    <a:pt x="3899" y="8370"/>
                    <a:pt x="4790" y="7668"/>
                    <a:pt x="5183" y="6807"/>
                  </a:cubicBezTo>
                  <a:cubicBezTo>
                    <a:pt x="5577" y="5946"/>
                    <a:pt x="5376" y="4391"/>
                    <a:pt x="5376" y="4391"/>
                  </a:cubicBezTo>
                  <a:lnTo>
                    <a:pt x="5913" y="3905"/>
                  </a:lnTo>
                  <a:cubicBezTo>
                    <a:pt x="5913" y="3905"/>
                    <a:pt x="6000" y="2146"/>
                    <a:pt x="5545" y="1354"/>
                  </a:cubicBezTo>
                  <a:cubicBezTo>
                    <a:pt x="5077" y="540"/>
                    <a:pt x="4264" y="0"/>
                    <a:pt x="3290" y="0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9373205" y="1416462"/>
              <a:ext cx="306144" cy="226074"/>
            </a:xfrm>
            <a:custGeom>
              <a:avLst/>
              <a:gdLst/>
              <a:ahLst/>
              <a:cxnLst/>
              <a:rect l="l" t="t" r="r" b="b"/>
              <a:pathLst>
                <a:path w="7039" h="5198" extrusionOk="0">
                  <a:moveTo>
                    <a:pt x="4292" y="1"/>
                  </a:moveTo>
                  <a:cubicBezTo>
                    <a:pt x="3930" y="1"/>
                    <a:pt x="3532" y="68"/>
                    <a:pt x="3100" y="221"/>
                  </a:cubicBezTo>
                  <a:cubicBezTo>
                    <a:pt x="1558" y="767"/>
                    <a:pt x="1" y="2745"/>
                    <a:pt x="1001" y="4123"/>
                  </a:cubicBezTo>
                  <a:cubicBezTo>
                    <a:pt x="1001" y="4123"/>
                    <a:pt x="1348" y="4601"/>
                    <a:pt x="2293" y="4678"/>
                  </a:cubicBezTo>
                  <a:cubicBezTo>
                    <a:pt x="2404" y="4687"/>
                    <a:pt x="2514" y="4692"/>
                    <a:pt x="2622" y="4692"/>
                  </a:cubicBezTo>
                  <a:cubicBezTo>
                    <a:pt x="3480" y="4692"/>
                    <a:pt x="4231" y="4419"/>
                    <a:pt x="4719" y="4183"/>
                  </a:cubicBezTo>
                  <a:cubicBezTo>
                    <a:pt x="4805" y="4142"/>
                    <a:pt x="4896" y="4123"/>
                    <a:pt x="4984" y="4123"/>
                  </a:cubicBezTo>
                  <a:cubicBezTo>
                    <a:pt x="5234" y="4123"/>
                    <a:pt x="5471" y="4275"/>
                    <a:pt x="5565" y="4526"/>
                  </a:cubicBezTo>
                  <a:lnTo>
                    <a:pt x="5933" y="5198"/>
                  </a:lnTo>
                  <a:lnTo>
                    <a:pt x="6867" y="4103"/>
                  </a:lnTo>
                  <a:cubicBezTo>
                    <a:pt x="6867" y="4103"/>
                    <a:pt x="7039" y="2596"/>
                    <a:pt x="6646" y="1601"/>
                  </a:cubicBezTo>
                  <a:cubicBezTo>
                    <a:pt x="6311" y="757"/>
                    <a:pt x="5502" y="1"/>
                    <a:pt x="4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1"/>
            <p:cNvSpPr/>
            <p:nvPr/>
          </p:nvSpPr>
          <p:spPr>
            <a:xfrm>
              <a:off x="9631072" y="1550550"/>
              <a:ext cx="44710" cy="78895"/>
            </a:xfrm>
            <a:custGeom>
              <a:avLst/>
              <a:gdLst/>
              <a:ahLst/>
              <a:cxnLst/>
              <a:rect l="l" t="t" r="r" b="b"/>
              <a:pathLst>
                <a:path w="1028" h="1814" extrusionOk="0">
                  <a:moveTo>
                    <a:pt x="655" y="1"/>
                  </a:moveTo>
                  <a:cubicBezTo>
                    <a:pt x="525" y="1"/>
                    <a:pt x="389" y="69"/>
                    <a:pt x="298" y="169"/>
                  </a:cubicBezTo>
                  <a:lnTo>
                    <a:pt x="299" y="169"/>
                  </a:lnTo>
                  <a:cubicBezTo>
                    <a:pt x="66" y="428"/>
                    <a:pt x="1" y="854"/>
                    <a:pt x="60" y="1188"/>
                  </a:cubicBezTo>
                  <a:cubicBezTo>
                    <a:pt x="88" y="1344"/>
                    <a:pt x="215" y="1689"/>
                    <a:pt x="342" y="1785"/>
                  </a:cubicBezTo>
                  <a:cubicBezTo>
                    <a:pt x="369" y="1805"/>
                    <a:pt x="396" y="1814"/>
                    <a:pt x="423" y="1814"/>
                  </a:cubicBezTo>
                  <a:cubicBezTo>
                    <a:pt x="526" y="1814"/>
                    <a:pt x="631" y="1694"/>
                    <a:pt x="735" y="1623"/>
                  </a:cubicBezTo>
                  <a:cubicBezTo>
                    <a:pt x="863" y="1534"/>
                    <a:pt x="908" y="1368"/>
                    <a:pt x="936" y="1215"/>
                  </a:cubicBezTo>
                  <a:cubicBezTo>
                    <a:pt x="973" y="1027"/>
                    <a:pt x="998" y="837"/>
                    <a:pt x="1014" y="647"/>
                  </a:cubicBezTo>
                  <a:cubicBezTo>
                    <a:pt x="1022" y="537"/>
                    <a:pt x="1028" y="426"/>
                    <a:pt x="1004" y="317"/>
                  </a:cubicBezTo>
                  <a:cubicBezTo>
                    <a:pt x="980" y="210"/>
                    <a:pt x="921" y="106"/>
                    <a:pt x="828" y="48"/>
                  </a:cubicBezTo>
                  <a:cubicBezTo>
                    <a:pt x="775" y="15"/>
                    <a:pt x="716" y="1"/>
                    <a:pt x="655" y="1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1"/>
            <p:cNvSpPr/>
            <p:nvPr/>
          </p:nvSpPr>
          <p:spPr>
            <a:xfrm>
              <a:off x="8888525" y="2320715"/>
              <a:ext cx="703491" cy="406220"/>
            </a:xfrm>
            <a:custGeom>
              <a:avLst/>
              <a:gdLst/>
              <a:ahLst/>
              <a:cxnLst/>
              <a:rect l="l" t="t" r="r" b="b"/>
              <a:pathLst>
                <a:path w="16175" h="9340" extrusionOk="0">
                  <a:moveTo>
                    <a:pt x="6230" y="0"/>
                  </a:moveTo>
                  <a:lnTo>
                    <a:pt x="1" y="3596"/>
                  </a:lnTo>
                  <a:lnTo>
                    <a:pt x="9947" y="9339"/>
                  </a:lnTo>
                  <a:lnTo>
                    <a:pt x="16175" y="5742"/>
                  </a:lnTo>
                  <a:lnTo>
                    <a:pt x="16175" y="5436"/>
                  </a:lnTo>
                  <a:lnTo>
                    <a:pt x="623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1"/>
            <p:cNvSpPr/>
            <p:nvPr/>
          </p:nvSpPr>
          <p:spPr>
            <a:xfrm>
              <a:off x="8888525" y="2307406"/>
              <a:ext cx="703491" cy="406176"/>
            </a:xfrm>
            <a:custGeom>
              <a:avLst/>
              <a:gdLst/>
              <a:ahLst/>
              <a:cxnLst/>
              <a:rect l="l" t="t" r="r" b="b"/>
              <a:pathLst>
                <a:path w="16175" h="9339" extrusionOk="0">
                  <a:moveTo>
                    <a:pt x="6230" y="1"/>
                  </a:moveTo>
                  <a:lnTo>
                    <a:pt x="1" y="3596"/>
                  </a:lnTo>
                  <a:lnTo>
                    <a:pt x="9947" y="9338"/>
                  </a:lnTo>
                  <a:lnTo>
                    <a:pt x="16175" y="5742"/>
                  </a:lnTo>
                  <a:lnTo>
                    <a:pt x="6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1"/>
            <p:cNvSpPr/>
            <p:nvPr/>
          </p:nvSpPr>
          <p:spPr>
            <a:xfrm>
              <a:off x="8952459" y="2461848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40" y="650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1"/>
            <p:cNvSpPr/>
            <p:nvPr/>
          </p:nvSpPr>
          <p:spPr>
            <a:xfrm>
              <a:off x="8984817" y="2480550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7" y="0"/>
                  </a:moveTo>
                  <a:lnTo>
                    <a:pt x="0" y="280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1"/>
            <p:cNvSpPr/>
            <p:nvPr/>
          </p:nvSpPr>
          <p:spPr>
            <a:xfrm>
              <a:off x="9017088" y="2499165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7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9049403" y="2517779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1"/>
                  </a:moveTo>
                  <a:lnTo>
                    <a:pt x="1" y="283"/>
                  </a:lnTo>
                  <a:lnTo>
                    <a:pt x="639" y="652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9081718" y="2536481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1"/>
                  </a:lnTo>
                  <a:lnTo>
                    <a:pt x="640" y="650"/>
                  </a:lnTo>
                  <a:lnTo>
                    <a:pt x="1126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9113990" y="2555096"/>
              <a:ext cx="49060" cy="28314"/>
            </a:xfrm>
            <a:custGeom>
              <a:avLst/>
              <a:gdLst/>
              <a:ahLst/>
              <a:cxnLst/>
              <a:rect l="l" t="t" r="r" b="b"/>
              <a:pathLst>
                <a:path w="1128" h="651" extrusionOk="0">
                  <a:moveTo>
                    <a:pt x="488" y="1"/>
                  </a:moveTo>
                  <a:lnTo>
                    <a:pt x="1" y="283"/>
                  </a:lnTo>
                  <a:lnTo>
                    <a:pt x="640" y="650"/>
                  </a:lnTo>
                  <a:lnTo>
                    <a:pt x="1128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9146348" y="2573798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9178663" y="2592413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3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9210934" y="2611071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1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9243293" y="2629773"/>
              <a:ext cx="48929" cy="28270"/>
            </a:xfrm>
            <a:custGeom>
              <a:avLst/>
              <a:gdLst/>
              <a:ahLst/>
              <a:cxnLst/>
              <a:rect l="l" t="t" r="r" b="b"/>
              <a:pathLst>
                <a:path w="1125" h="650" extrusionOk="0">
                  <a:moveTo>
                    <a:pt x="487" y="0"/>
                  </a:moveTo>
                  <a:lnTo>
                    <a:pt x="1" y="280"/>
                  </a:lnTo>
                  <a:lnTo>
                    <a:pt x="639" y="650"/>
                  </a:lnTo>
                  <a:lnTo>
                    <a:pt x="1125" y="36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9275608" y="2648387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8990471" y="2439884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3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9022786" y="2458586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7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5" y="368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9055101" y="2477244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9087416" y="2495859"/>
              <a:ext cx="48973" cy="28357"/>
            </a:xfrm>
            <a:custGeom>
              <a:avLst/>
              <a:gdLst/>
              <a:ahLst/>
              <a:cxnLst/>
              <a:rect l="l" t="t" r="r" b="b"/>
              <a:pathLst>
                <a:path w="1126" h="652" extrusionOk="0">
                  <a:moveTo>
                    <a:pt x="488" y="0"/>
                  </a:moveTo>
                  <a:lnTo>
                    <a:pt x="0" y="282"/>
                  </a:lnTo>
                  <a:lnTo>
                    <a:pt x="638" y="651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9119687" y="2514561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0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9152002" y="2533176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40" y="650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9184361" y="2551878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6" y="0"/>
                  </a:moveTo>
                  <a:lnTo>
                    <a:pt x="0" y="281"/>
                  </a:lnTo>
                  <a:lnTo>
                    <a:pt x="638" y="650"/>
                  </a:lnTo>
                  <a:lnTo>
                    <a:pt x="1126" y="36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9216632" y="2570492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9248947" y="2589107"/>
              <a:ext cx="48973" cy="28357"/>
            </a:xfrm>
            <a:custGeom>
              <a:avLst/>
              <a:gdLst/>
              <a:ahLst/>
              <a:cxnLst/>
              <a:rect l="l" t="t" r="r" b="b"/>
              <a:pathLst>
                <a:path w="1126" h="652" extrusionOk="0">
                  <a:moveTo>
                    <a:pt x="488" y="1"/>
                  </a:moveTo>
                  <a:lnTo>
                    <a:pt x="0" y="283"/>
                  </a:lnTo>
                  <a:lnTo>
                    <a:pt x="638" y="652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9281218" y="2607809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40" y="650"/>
                  </a:lnTo>
                  <a:lnTo>
                    <a:pt x="1127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9313577" y="2626424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7" y="1"/>
                  </a:moveTo>
                  <a:lnTo>
                    <a:pt x="1" y="283"/>
                  </a:lnTo>
                  <a:lnTo>
                    <a:pt x="639" y="650"/>
                  </a:lnTo>
                  <a:lnTo>
                    <a:pt x="1127" y="3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9014783" y="2425880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7" y="0"/>
                  </a:moveTo>
                  <a:lnTo>
                    <a:pt x="0" y="282"/>
                  </a:lnTo>
                  <a:lnTo>
                    <a:pt x="639" y="651"/>
                  </a:lnTo>
                  <a:lnTo>
                    <a:pt x="1126" y="36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9047055" y="2444582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0"/>
                  </a:lnTo>
                  <a:lnTo>
                    <a:pt x="639" y="650"/>
                  </a:lnTo>
                  <a:lnTo>
                    <a:pt x="1127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9079370" y="2463196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6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9111685" y="2481898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8" y="0"/>
                  </a:moveTo>
                  <a:lnTo>
                    <a:pt x="0" y="280"/>
                  </a:lnTo>
                  <a:lnTo>
                    <a:pt x="640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9144043" y="2500513"/>
              <a:ext cx="48973" cy="28270"/>
            </a:xfrm>
            <a:custGeom>
              <a:avLst/>
              <a:gdLst/>
              <a:ahLst/>
              <a:cxnLst/>
              <a:rect l="l" t="t" r="r" b="b"/>
              <a:pathLst>
                <a:path w="1126" h="650" extrusionOk="0">
                  <a:moveTo>
                    <a:pt x="486" y="0"/>
                  </a:moveTo>
                  <a:lnTo>
                    <a:pt x="0" y="282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9176314" y="2519128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1"/>
                  </a:moveTo>
                  <a:lnTo>
                    <a:pt x="1" y="283"/>
                  </a:lnTo>
                  <a:lnTo>
                    <a:pt x="639" y="652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9208629" y="2537829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1"/>
                  </a:lnTo>
                  <a:lnTo>
                    <a:pt x="638" y="650"/>
                  </a:lnTo>
                  <a:lnTo>
                    <a:pt x="1126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9240901" y="2556444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3"/>
                  </a:lnTo>
                  <a:lnTo>
                    <a:pt x="640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9273259" y="2575146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7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9305574" y="2593761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3"/>
                  </a:lnTo>
                  <a:lnTo>
                    <a:pt x="638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9039052" y="2411919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0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9071324" y="2430533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2"/>
                  </a:lnTo>
                  <a:lnTo>
                    <a:pt x="641" y="650"/>
                  </a:lnTo>
                  <a:lnTo>
                    <a:pt x="1127" y="37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9103682" y="2449148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7" y="1"/>
                  </a:moveTo>
                  <a:lnTo>
                    <a:pt x="1" y="282"/>
                  </a:lnTo>
                  <a:lnTo>
                    <a:pt x="639" y="652"/>
                  </a:lnTo>
                  <a:lnTo>
                    <a:pt x="1127" y="3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9135997" y="2467850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1"/>
                  </a:lnTo>
                  <a:lnTo>
                    <a:pt x="639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9168268" y="2486465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3"/>
                  </a:lnTo>
                  <a:lnTo>
                    <a:pt x="639" y="650"/>
                  </a:lnTo>
                  <a:lnTo>
                    <a:pt x="1127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9200583" y="2505123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1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9232898" y="2523781"/>
              <a:ext cx="48973" cy="28314"/>
            </a:xfrm>
            <a:custGeom>
              <a:avLst/>
              <a:gdLst/>
              <a:ahLst/>
              <a:cxnLst/>
              <a:rect l="l" t="t" r="r" b="b"/>
              <a:pathLst>
                <a:path w="1126" h="651" extrusionOk="0">
                  <a:moveTo>
                    <a:pt x="488" y="1"/>
                  </a:moveTo>
                  <a:lnTo>
                    <a:pt x="0" y="281"/>
                  </a:lnTo>
                  <a:lnTo>
                    <a:pt x="640" y="650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9265257" y="2542440"/>
              <a:ext cx="48973" cy="28357"/>
            </a:xfrm>
            <a:custGeom>
              <a:avLst/>
              <a:gdLst/>
              <a:ahLst/>
              <a:cxnLst/>
              <a:rect l="l" t="t" r="r" b="b"/>
              <a:pathLst>
                <a:path w="1126" h="652" extrusionOk="0">
                  <a:moveTo>
                    <a:pt x="486" y="0"/>
                  </a:moveTo>
                  <a:lnTo>
                    <a:pt x="0" y="282"/>
                  </a:lnTo>
                  <a:lnTo>
                    <a:pt x="638" y="651"/>
                  </a:lnTo>
                  <a:lnTo>
                    <a:pt x="1126" y="36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1"/>
            <p:cNvSpPr/>
            <p:nvPr/>
          </p:nvSpPr>
          <p:spPr>
            <a:xfrm>
              <a:off x="9297528" y="2561098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1"/>
            <p:cNvSpPr/>
            <p:nvPr/>
          </p:nvSpPr>
          <p:spPr>
            <a:xfrm>
              <a:off x="9329843" y="2579756"/>
              <a:ext cx="81287" cy="61020"/>
            </a:xfrm>
            <a:custGeom>
              <a:avLst/>
              <a:gdLst/>
              <a:ahLst/>
              <a:cxnLst/>
              <a:rect l="l" t="t" r="r" b="b"/>
              <a:pathLst>
                <a:path w="1869" h="1403" extrusionOk="0">
                  <a:moveTo>
                    <a:pt x="488" y="0"/>
                  </a:moveTo>
                  <a:lnTo>
                    <a:pt x="0" y="282"/>
                  </a:lnTo>
                  <a:lnTo>
                    <a:pt x="743" y="710"/>
                  </a:lnTo>
                  <a:lnTo>
                    <a:pt x="185" y="1033"/>
                  </a:lnTo>
                  <a:lnTo>
                    <a:pt x="823" y="1402"/>
                  </a:lnTo>
                  <a:lnTo>
                    <a:pt x="1382" y="1080"/>
                  </a:lnTo>
                  <a:lnTo>
                    <a:pt x="1454" y="1037"/>
                  </a:lnTo>
                  <a:lnTo>
                    <a:pt x="1868" y="798"/>
                  </a:lnTo>
                  <a:lnTo>
                    <a:pt x="1416" y="537"/>
                  </a:lnTo>
                  <a:lnTo>
                    <a:pt x="1230" y="42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1"/>
            <p:cNvSpPr/>
            <p:nvPr/>
          </p:nvSpPr>
          <p:spPr>
            <a:xfrm>
              <a:off x="9063364" y="2397871"/>
              <a:ext cx="81331" cy="46928"/>
            </a:xfrm>
            <a:custGeom>
              <a:avLst/>
              <a:gdLst/>
              <a:ahLst/>
              <a:cxnLst/>
              <a:rect l="l" t="t" r="r" b="b"/>
              <a:pathLst>
                <a:path w="1870" h="1079" extrusionOk="0">
                  <a:moveTo>
                    <a:pt x="487" y="0"/>
                  </a:moveTo>
                  <a:lnTo>
                    <a:pt x="1" y="281"/>
                  </a:lnTo>
                  <a:lnTo>
                    <a:pt x="743" y="710"/>
                  </a:lnTo>
                  <a:lnTo>
                    <a:pt x="938" y="822"/>
                  </a:lnTo>
                  <a:lnTo>
                    <a:pt x="1382" y="1078"/>
                  </a:lnTo>
                  <a:lnTo>
                    <a:pt x="1869" y="798"/>
                  </a:lnTo>
                  <a:lnTo>
                    <a:pt x="1425" y="541"/>
                  </a:lnTo>
                  <a:lnTo>
                    <a:pt x="1229" y="42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1"/>
            <p:cNvSpPr/>
            <p:nvPr/>
          </p:nvSpPr>
          <p:spPr>
            <a:xfrm>
              <a:off x="9127951" y="2435144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0"/>
                  </a:moveTo>
                  <a:lnTo>
                    <a:pt x="1" y="282"/>
                  </a:lnTo>
                  <a:lnTo>
                    <a:pt x="639" y="651"/>
                  </a:lnTo>
                  <a:lnTo>
                    <a:pt x="1127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9160266" y="2453802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0" y="281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1"/>
            <p:cNvSpPr/>
            <p:nvPr/>
          </p:nvSpPr>
          <p:spPr>
            <a:xfrm>
              <a:off x="9192537" y="2472460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0"/>
                  </a:moveTo>
                  <a:lnTo>
                    <a:pt x="1" y="282"/>
                  </a:lnTo>
                  <a:lnTo>
                    <a:pt x="641" y="651"/>
                  </a:lnTo>
                  <a:lnTo>
                    <a:pt x="1127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1"/>
            <p:cNvSpPr/>
            <p:nvPr/>
          </p:nvSpPr>
          <p:spPr>
            <a:xfrm>
              <a:off x="9224896" y="2491119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7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7" y="369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1"/>
            <p:cNvSpPr/>
            <p:nvPr/>
          </p:nvSpPr>
          <p:spPr>
            <a:xfrm>
              <a:off x="9257210" y="2509777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1"/>
            <p:cNvSpPr/>
            <p:nvPr/>
          </p:nvSpPr>
          <p:spPr>
            <a:xfrm>
              <a:off x="9289482" y="2528392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1"/>
                  </a:moveTo>
                  <a:lnTo>
                    <a:pt x="1" y="282"/>
                  </a:lnTo>
                  <a:lnTo>
                    <a:pt x="639" y="651"/>
                  </a:lnTo>
                  <a:lnTo>
                    <a:pt x="1127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9321797" y="2547093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1" y="281"/>
                  </a:lnTo>
                  <a:lnTo>
                    <a:pt x="640" y="650"/>
                  </a:lnTo>
                  <a:lnTo>
                    <a:pt x="1126" y="36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1"/>
            <p:cNvSpPr/>
            <p:nvPr/>
          </p:nvSpPr>
          <p:spPr>
            <a:xfrm>
              <a:off x="9354155" y="2565708"/>
              <a:ext cx="81287" cy="46972"/>
            </a:xfrm>
            <a:custGeom>
              <a:avLst/>
              <a:gdLst/>
              <a:ahLst/>
              <a:cxnLst/>
              <a:rect l="l" t="t" r="r" b="b"/>
              <a:pathLst>
                <a:path w="1869" h="1080" extrusionOk="0">
                  <a:moveTo>
                    <a:pt x="487" y="1"/>
                  </a:moveTo>
                  <a:lnTo>
                    <a:pt x="0" y="282"/>
                  </a:lnTo>
                  <a:lnTo>
                    <a:pt x="529" y="588"/>
                  </a:lnTo>
                  <a:lnTo>
                    <a:pt x="639" y="650"/>
                  </a:lnTo>
                  <a:lnTo>
                    <a:pt x="1381" y="1080"/>
                  </a:lnTo>
                  <a:lnTo>
                    <a:pt x="1869" y="798"/>
                  </a:lnTo>
                  <a:lnTo>
                    <a:pt x="1126" y="370"/>
                  </a:lnTo>
                  <a:lnTo>
                    <a:pt x="1016" y="306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1"/>
            <p:cNvSpPr/>
            <p:nvPr/>
          </p:nvSpPr>
          <p:spPr>
            <a:xfrm>
              <a:off x="9087633" y="2383823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7" y="36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1"/>
            <p:cNvSpPr/>
            <p:nvPr/>
          </p:nvSpPr>
          <p:spPr>
            <a:xfrm>
              <a:off x="9119948" y="2402481"/>
              <a:ext cx="49016" cy="28270"/>
            </a:xfrm>
            <a:custGeom>
              <a:avLst/>
              <a:gdLst/>
              <a:ahLst/>
              <a:cxnLst/>
              <a:rect l="l" t="t" r="r" b="b"/>
              <a:pathLst>
                <a:path w="1127" h="650" extrusionOk="0">
                  <a:moveTo>
                    <a:pt x="488" y="0"/>
                  </a:moveTo>
                  <a:lnTo>
                    <a:pt x="0" y="282"/>
                  </a:lnTo>
                  <a:lnTo>
                    <a:pt x="639" y="650"/>
                  </a:lnTo>
                  <a:lnTo>
                    <a:pt x="1126" y="36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1"/>
            <p:cNvSpPr/>
            <p:nvPr/>
          </p:nvSpPr>
          <p:spPr>
            <a:xfrm>
              <a:off x="9152220" y="2421139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1"/>
                  </a:lnTo>
                  <a:lnTo>
                    <a:pt x="640" y="650"/>
                  </a:lnTo>
                  <a:lnTo>
                    <a:pt x="1127" y="369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1"/>
            <p:cNvSpPr/>
            <p:nvPr/>
          </p:nvSpPr>
          <p:spPr>
            <a:xfrm>
              <a:off x="9184578" y="2439797"/>
              <a:ext cx="178189" cy="102903"/>
            </a:xfrm>
            <a:custGeom>
              <a:avLst/>
              <a:gdLst/>
              <a:ahLst/>
              <a:cxnLst/>
              <a:rect l="l" t="t" r="r" b="b"/>
              <a:pathLst>
                <a:path w="4097" h="2366" extrusionOk="0">
                  <a:moveTo>
                    <a:pt x="487" y="0"/>
                  </a:moveTo>
                  <a:lnTo>
                    <a:pt x="1" y="282"/>
                  </a:lnTo>
                  <a:lnTo>
                    <a:pt x="743" y="710"/>
                  </a:lnTo>
                  <a:lnTo>
                    <a:pt x="1382" y="1079"/>
                  </a:lnTo>
                  <a:lnTo>
                    <a:pt x="1486" y="1139"/>
                  </a:lnTo>
                  <a:lnTo>
                    <a:pt x="2124" y="1508"/>
                  </a:lnTo>
                  <a:lnTo>
                    <a:pt x="2228" y="1568"/>
                  </a:lnTo>
                  <a:lnTo>
                    <a:pt x="2867" y="1936"/>
                  </a:lnTo>
                  <a:lnTo>
                    <a:pt x="2972" y="1997"/>
                  </a:lnTo>
                  <a:lnTo>
                    <a:pt x="3291" y="2181"/>
                  </a:lnTo>
                  <a:lnTo>
                    <a:pt x="3611" y="2366"/>
                  </a:lnTo>
                  <a:lnTo>
                    <a:pt x="4097" y="2084"/>
                  </a:lnTo>
                  <a:lnTo>
                    <a:pt x="3778" y="1899"/>
                  </a:lnTo>
                  <a:lnTo>
                    <a:pt x="3458" y="1716"/>
                  </a:lnTo>
                  <a:lnTo>
                    <a:pt x="3354" y="1656"/>
                  </a:lnTo>
                  <a:lnTo>
                    <a:pt x="2716" y="1287"/>
                  </a:lnTo>
                  <a:lnTo>
                    <a:pt x="2612" y="1226"/>
                  </a:lnTo>
                  <a:lnTo>
                    <a:pt x="1973" y="858"/>
                  </a:lnTo>
                  <a:lnTo>
                    <a:pt x="1869" y="798"/>
                  </a:lnTo>
                  <a:lnTo>
                    <a:pt x="1231" y="42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1"/>
            <p:cNvSpPr/>
            <p:nvPr/>
          </p:nvSpPr>
          <p:spPr>
            <a:xfrm>
              <a:off x="9346109" y="2533045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8" y="1"/>
                  </a:moveTo>
                  <a:lnTo>
                    <a:pt x="1" y="282"/>
                  </a:lnTo>
                  <a:lnTo>
                    <a:pt x="639" y="650"/>
                  </a:lnTo>
                  <a:lnTo>
                    <a:pt x="1127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1"/>
            <p:cNvSpPr/>
            <p:nvPr/>
          </p:nvSpPr>
          <p:spPr>
            <a:xfrm>
              <a:off x="9378424" y="2551660"/>
              <a:ext cx="49016" cy="28357"/>
            </a:xfrm>
            <a:custGeom>
              <a:avLst/>
              <a:gdLst/>
              <a:ahLst/>
              <a:cxnLst/>
              <a:rect l="l" t="t" r="r" b="b"/>
              <a:pathLst>
                <a:path w="1127" h="652" extrusionOk="0">
                  <a:moveTo>
                    <a:pt x="488" y="1"/>
                  </a:moveTo>
                  <a:lnTo>
                    <a:pt x="0" y="283"/>
                  </a:lnTo>
                  <a:lnTo>
                    <a:pt x="639" y="652"/>
                  </a:lnTo>
                  <a:lnTo>
                    <a:pt x="1126" y="370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1"/>
            <p:cNvSpPr/>
            <p:nvPr/>
          </p:nvSpPr>
          <p:spPr>
            <a:xfrm>
              <a:off x="9410696" y="2570362"/>
              <a:ext cx="49016" cy="28314"/>
            </a:xfrm>
            <a:custGeom>
              <a:avLst/>
              <a:gdLst/>
              <a:ahLst/>
              <a:cxnLst/>
              <a:rect l="l" t="t" r="r" b="b"/>
              <a:pathLst>
                <a:path w="1127" h="651" extrusionOk="0">
                  <a:moveTo>
                    <a:pt x="489" y="1"/>
                  </a:moveTo>
                  <a:lnTo>
                    <a:pt x="1" y="281"/>
                  </a:lnTo>
                  <a:lnTo>
                    <a:pt x="639" y="650"/>
                  </a:lnTo>
                  <a:lnTo>
                    <a:pt x="1127" y="36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1"/>
            <p:cNvSpPr/>
            <p:nvPr/>
          </p:nvSpPr>
          <p:spPr>
            <a:xfrm>
              <a:off x="9242249" y="2406526"/>
              <a:ext cx="178145" cy="102860"/>
            </a:xfrm>
            <a:custGeom>
              <a:avLst/>
              <a:gdLst/>
              <a:ahLst/>
              <a:cxnLst/>
              <a:rect l="l" t="t" r="r" b="b"/>
              <a:pathLst>
                <a:path w="4096" h="2365" extrusionOk="0">
                  <a:moveTo>
                    <a:pt x="1383" y="0"/>
                  </a:moveTo>
                  <a:lnTo>
                    <a:pt x="1" y="799"/>
                  </a:lnTo>
                  <a:lnTo>
                    <a:pt x="2713" y="2364"/>
                  </a:lnTo>
                  <a:lnTo>
                    <a:pt x="4095" y="1567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E1E1E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1"/>
            <p:cNvSpPr/>
            <p:nvPr/>
          </p:nvSpPr>
          <p:spPr>
            <a:xfrm>
              <a:off x="9394908" y="1947027"/>
              <a:ext cx="574971" cy="671089"/>
            </a:xfrm>
            <a:custGeom>
              <a:avLst/>
              <a:gdLst/>
              <a:ahLst/>
              <a:cxnLst/>
              <a:rect l="l" t="t" r="r" b="b"/>
              <a:pathLst>
                <a:path w="13220" h="15430" extrusionOk="0">
                  <a:moveTo>
                    <a:pt x="12619" y="0"/>
                  </a:moveTo>
                  <a:lnTo>
                    <a:pt x="8794" y="520"/>
                  </a:lnTo>
                  <a:cubicBezTo>
                    <a:pt x="8411" y="3929"/>
                    <a:pt x="6342" y="6876"/>
                    <a:pt x="4225" y="6876"/>
                  </a:cubicBezTo>
                  <a:cubicBezTo>
                    <a:pt x="4037" y="6876"/>
                    <a:pt x="3849" y="6853"/>
                    <a:pt x="3661" y="6804"/>
                  </a:cubicBezTo>
                  <a:lnTo>
                    <a:pt x="2284" y="6532"/>
                  </a:lnTo>
                  <a:cubicBezTo>
                    <a:pt x="1914" y="7515"/>
                    <a:pt x="155" y="7884"/>
                    <a:pt x="155" y="7884"/>
                  </a:cubicBezTo>
                  <a:cubicBezTo>
                    <a:pt x="0" y="8529"/>
                    <a:pt x="1728" y="8339"/>
                    <a:pt x="2766" y="11258"/>
                  </a:cubicBezTo>
                  <a:lnTo>
                    <a:pt x="3429" y="11868"/>
                  </a:lnTo>
                  <a:cubicBezTo>
                    <a:pt x="3504" y="11882"/>
                    <a:pt x="3584" y="11889"/>
                    <a:pt x="3668" y="11889"/>
                  </a:cubicBezTo>
                  <a:cubicBezTo>
                    <a:pt x="4602" y="11889"/>
                    <a:pt x="6023" y="11093"/>
                    <a:pt x="7233" y="11093"/>
                  </a:cubicBezTo>
                  <a:cubicBezTo>
                    <a:pt x="7466" y="11093"/>
                    <a:pt x="7691" y="11123"/>
                    <a:pt x="7904" y="11193"/>
                  </a:cubicBezTo>
                  <a:cubicBezTo>
                    <a:pt x="10199" y="12636"/>
                    <a:pt x="9712" y="15429"/>
                    <a:pt x="10317" y="15429"/>
                  </a:cubicBezTo>
                  <a:cubicBezTo>
                    <a:pt x="10354" y="15429"/>
                    <a:pt x="10396" y="15419"/>
                    <a:pt x="10443" y="15397"/>
                  </a:cubicBezTo>
                  <a:cubicBezTo>
                    <a:pt x="11391" y="14943"/>
                    <a:pt x="12242" y="13283"/>
                    <a:pt x="12497" y="11720"/>
                  </a:cubicBezTo>
                  <a:cubicBezTo>
                    <a:pt x="12497" y="11720"/>
                    <a:pt x="13220" y="4894"/>
                    <a:pt x="12797" y="575"/>
                  </a:cubicBezTo>
                  <a:cubicBezTo>
                    <a:pt x="12797" y="574"/>
                    <a:pt x="12619" y="0"/>
                    <a:pt x="12619" y="0"/>
                  </a:cubicBezTo>
                  <a:close/>
                </a:path>
              </a:pathLst>
            </a:custGeom>
            <a:solidFill>
              <a:srgbClr val="233444">
                <a:alpha val="43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1"/>
            <p:cNvSpPr/>
            <p:nvPr/>
          </p:nvSpPr>
          <p:spPr>
            <a:xfrm>
              <a:off x="9490417" y="1793064"/>
              <a:ext cx="489769" cy="722149"/>
            </a:xfrm>
            <a:custGeom>
              <a:avLst/>
              <a:gdLst/>
              <a:ahLst/>
              <a:cxnLst/>
              <a:rect l="l" t="t" r="r" b="b"/>
              <a:pathLst>
                <a:path w="11261" h="16604" extrusionOk="0">
                  <a:moveTo>
                    <a:pt x="8340" y="0"/>
                  </a:moveTo>
                  <a:cubicBezTo>
                    <a:pt x="6627" y="0"/>
                    <a:pt x="6615" y="2376"/>
                    <a:pt x="6346" y="4565"/>
                  </a:cubicBezTo>
                  <a:lnTo>
                    <a:pt x="6067" y="9994"/>
                  </a:lnTo>
                  <a:cubicBezTo>
                    <a:pt x="3869" y="11403"/>
                    <a:pt x="1998" y="12827"/>
                    <a:pt x="458" y="14268"/>
                  </a:cubicBezTo>
                  <a:cubicBezTo>
                    <a:pt x="0" y="14756"/>
                    <a:pt x="1240" y="16604"/>
                    <a:pt x="2300" y="16604"/>
                  </a:cubicBezTo>
                  <a:cubicBezTo>
                    <a:pt x="2442" y="16604"/>
                    <a:pt x="2580" y="16571"/>
                    <a:pt x="2711" y="16498"/>
                  </a:cubicBezTo>
                  <a:cubicBezTo>
                    <a:pt x="4857" y="15243"/>
                    <a:pt x="6723" y="14225"/>
                    <a:pt x="8269" y="13096"/>
                  </a:cubicBezTo>
                  <a:cubicBezTo>
                    <a:pt x="9409" y="12378"/>
                    <a:pt x="10184" y="11205"/>
                    <a:pt x="10411" y="9878"/>
                  </a:cubicBezTo>
                  <a:cubicBezTo>
                    <a:pt x="10836" y="7387"/>
                    <a:pt x="11260" y="1366"/>
                    <a:pt x="8969" y="90"/>
                  </a:cubicBezTo>
                  <a:cubicBezTo>
                    <a:pt x="8737" y="29"/>
                    <a:pt x="8528" y="0"/>
                    <a:pt x="8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1"/>
            <p:cNvSpPr/>
            <p:nvPr/>
          </p:nvSpPr>
          <p:spPr>
            <a:xfrm>
              <a:off x="9264126" y="2427141"/>
              <a:ext cx="326281" cy="185539"/>
            </a:xfrm>
            <a:custGeom>
              <a:avLst/>
              <a:gdLst/>
              <a:ahLst/>
              <a:cxnLst/>
              <a:rect l="l" t="t" r="r" b="b"/>
              <a:pathLst>
                <a:path w="7502" h="4266" extrusionOk="0">
                  <a:moveTo>
                    <a:pt x="6096" y="0"/>
                  </a:moveTo>
                  <a:cubicBezTo>
                    <a:pt x="5988" y="0"/>
                    <a:pt x="5880" y="29"/>
                    <a:pt x="5778" y="95"/>
                  </a:cubicBezTo>
                  <a:lnTo>
                    <a:pt x="4917" y="443"/>
                  </a:lnTo>
                  <a:lnTo>
                    <a:pt x="2566" y="604"/>
                  </a:lnTo>
                  <a:lnTo>
                    <a:pt x="1243" y="1003"/>
                  </a:lnTo>
                  <a:lnTo>
                    <a:pt x="402" y="1630"/>
                  </a:lnTo>
                  <a:lnTo>
                    <a:pt x="85" y="2107"/>
                  </a:lnTo>
                  <a:cubicBezTo>
                    <a:pt x="0" y="2325"/>
                    <a:pt x="61" y="2528"/>
                    <a:pt x="202" y="2528"/>
                  </a:cubicBezTo>
                  <a:cubicBezTo>
                    <a:pt x="265" y="2528"/>
                    <a:pt x="344" y="2488"/>
                    <a:pt x="433" y="2392"/>
                  </a:cubicBezTo>
                  <a:lnTo>
                    <a:pt x="701" y="2066"/>
                  </a:lnTo>
                  <a:lnTo>
                    <a:pt x="1107" y="1776"/>
                  </a:lnTo>
                  <a:lnTo>
                    <a:pt x="1611" y="1696"/>
                  </a:lnTo>
                  <a:lnTo>
                    <a:pt x="988" y="2212"/>
                  </a:lnTo>
                  <a:lnTo>
                    <a:pt x="643" y="2775"/>
                  </a:lnTo>
                  <a:cubicBezTo>
                    <a:pt x="568" y="2898"/>
                    <a:pt x="566" y="3051"/>
                    <a:pt x="638" y="3177"/>
                  </a:cubicBezTo>
                  <a:cubicBezTo>
                    <a:pt x="684" y="3256"/>
                    <a:pt x="768" y="3302"/>
                    <a:pt x="855" y="3302"/>
                  </a:cubicBezTo>
                  <a:cubicBezTo>
                    <a:pt x="893" y="3302"/>
                    <a:pt x="931" y="3293"/>
                    <a:pt x="967" y="3275"/>
                  </a:cubicBezTo>
                  <a:lnTo>
                    <a:pt x="1043" y="3237"/>
                  </a:lnTo>
                  <a:lnTo>
                    <a:pt x="1080" y="3254"/>
                  </a:lnTo>
                  <a:cubicBezTo>
                    <a:pt x="1131" y="3279"/>
                    <a:pt x="1186" y="3290"/>
                    <a:pt x="1240" y="3290"/>
                  </a:cubicBezTo>
                  <a:cubicBezTo>
                    <a:pt x="1344" y="3290"/>
                    <a:pt x="1445" y="3248"/>
                    <a:pt x="1518" y="3168"/>
                  </a:cubicBezTo>
                  <a:lnTo>
                    <a:pt x="1721" y="2946"/>
                  </a:lnTo>
                  <a:lnTo>
                    <a:pt x="2495" y="2520"/>
                  </a:lnTo>
                  <a:lnTo>
                    <a:pt x="3034" y="2364"/>
                  </a:lnTo>
                  <a:lnTo>
                    <a:pt x="3274" y="2513"/>
                  </a:lnTo>
                  <a:lnTo>
                    <a:pt x="2637" y="3273"/>
                  </a:lnTo>
                  <a:lnTo>
                    <a:pt x="2333" y="3787"/>
                  </a:lnTo>
                  <a:cubicBezTo>
                    <a:pt x="2211" y="4044"/>
                    <a:pt x="2238" y="4265"/>
                    <a:pt x="2378" y="4265"/>
                  </a:cubicBezTo>
                  <a:cubicBezTo>
                    <a:pt x="2458" y="4265"/>
                    <a:pt x="2575" y="4193"/>
                    <a:pt x="2721" y="4015"/>
                  </a:cubicBezTo>
                  <a:lnTo>
                    <a:pt x="3285" y="3220"/>
                  </a:lnTo>
                  <a:lnTo>
                    <a:pt x="4032" y="2723"/>
                  </a:lnTo>
                  <a:cubicBezTo>
                    <a:pt x="4036" y="2723"/>
                    <a:pt x="4040" y="2723"/>
                    <a:pt x="4044" y="2723"/>
                  </a:cubicBezTo>
                  <a:cubicBezTo>
                    <a:pt x="4742" y="2723"/>
                    <a:pt x="5461" y="2598"/>
                    <a:pt x="6264" y="1993"/>
                  </a:cubicBezTo>
                  <a:lnTo>
                    <a:pt x="6996" y="1618"/>
                  </a:lnTo>
                  <a:cubicBezTo>
                    <a:pt x="7502" y="1227"/>
                    <a:pt x="6794" y="0"/>
                    <a:pt x="6096" y="0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1"/>
            <p:cNvSpPr/>
            <p:nvPr/>
          </p:nvSpPr>
          <p:spPr>
            <a:xfrm>
              <a:off x="9001344" y="2261174"/>
              <a:ext cx="243428" cy="230249"/>
            </a:xfrm>
            <a:custGeom>
              <a:avLst/>
              <a:gdLst/>
              <a:ahLst/>
              <a:cxnLst/>
              <a:rect l="l" t="t" r="r" b="b"/>
              <a:pathLst>
                <a:path w="5597" h="5294" extrusionOk="0">
                  <a:moveTo>
                    <a:pt x="4267" y="0"/>
                  </a:moveTo>
                  <a:cubicBezTo>
                    <a:pt x="4100" y="0"/>
                    <a:pt x="3944" y="54"/>
                    <a:pt x="3822" y="182"/>
                  </a:cubicBezTo>
                  <a:lnTo>
                    <a:pt x="3436" y="787"/>
                  </a:lnTo>
                  <a:lnTo>
                    <a:pt x="2009" y="1940"/>
                  </a:lnTo>
                  <a:lnTo>
                    <a:pt x="529" y="3514"/>
                  </a:lnTo>
                  <a:lnTo>
                    <a:pt x="71" y="4402"/>
                  </a:lnTo>
                  <a:cubicBezTo>
                    <a:pt x="23" y="4514"/>
                    <a:pt x="1" y="4723"/>
                    <a:pt x="107" y="4788"/>
                  </a:cubicBezTo>
                  <a:cubicBezTo>
                    <a:pt x="32" y="4937"/>
                    <a:pt x="107" y="5110"/>
                    <a:pt x="271" y="5110"/>
                  </a:cubicBezTo>
                  <a:cubicBezTo>
                    <a:pt x="449" y="5096"/>
                    <a:pt x="570" y="4929"/>
                    <a:pt x="619" y="4758"/>
                  </a:cubicBezTo>
                  <a:lnTo>
                    <a:pt x="788" y="4179"/>
                  </a:lnTo>
                  <a:lnTo>
                    <a:pt x="1342" y="3538"/>
                  </a:lnTo>
                  <a:lnTo>
                    <a:pt x="1098" y="4211"/>
                  </a:lnTo>
                  <a:lnTo>
                    <a:pt x="903" y="4902"/>
                  </a:lnTo>
                  <a:cubicBezTo>
                    <a:pt x="868" y="5107"/>
                    <a:pt x="960" y="5218"/>
                    <a:pt x="1081" y="5218"/>
                  </a:cubicBezTo>
                  <a:cubicBezTo>
                    <a:pt x="1195" y="5218"/>
                    <a:pt x="1334" y="5120"/>
                    <a:pt x="1421" y="4913"/>
                  </a:cubicBezTo>
                  <a:lnTo>
                    <a:pt x="1703" y="4163"/>
                  </a:lnTo>
                  <a:lnTo>
                    <a:pt x="2257" y="3287"/>
                  </a:lnTo>
                  <a:lnTo>
                    <a:pt x="2181" y="3993"/>
                  </a:lnTo>
                  <a:lnTo>
                    <a:pt x="2055" y="4906"/>
                  </a:lnTo>
                  <a:cubicBezTo>
                    <a:pt x="2048" y="5156"/>
                    <a:pt x="2162" y="5294"/>
                    <a:pt x="2290" y="5294"/>
                  </a:cubicBezTo>
                  <a:cubicBezTo>
                    <a:pt x="2419" y="5294"/>
                    <a:pt x="2563" y="5151"/>
                    <a:pt x="2609" y="4840"/>
                  </a:cubicBezTo>
                  <a:cubicBezTo>
                    <a:pt x="2609" y="4840"/>
                    <a:pt x="2765" y="4124"/>
                    <a:pt x="2772" y="4087"/>
                  </a:cubicBezTo>
                  <a:cubicBezTo>
                    <a:pt x="2778" y="4051"/>
                    <a:pt x="3019" y="3273"/>
                    <a:pt x="3019" y="3273"/>
                  </a:cubicBezTo>
                  <a:cubicBezTo>
                    <a:pt x="3230" y="3135"/>
                    <a:pt x="3440" y="3065"/>
                    <a:pt x="3649" y="3065"/>
                  </a:cubicBezTo>
                  <a:cubicBezTo>
                    <a:pt x="3798" y="3065"/>
                    <a:pt x="3947" y="3100"/>
                    <a:pt x="4097" y="3172"/>
                  </a:cubicBezTo>
                  <a:lnTo>
                    <a:pt x="4114" y="3804"/>
                  </a:lnTo>
                  <a:lnTo>
                    <a:pt x="3776" y="4410"/>
                  </a:lnTo>
                  <a:cubicBezTo>
                    <a:pt x="3652" y="4708"/>
                    <a:pt x="3769" y="4964"/>
                    <a:pt x="3950" y="4964"/>
                  </a:cubicBezTo>
                  <a:cubicBezTo>
                    <a:pt x="4006" y="4964"/>
                    <a:pt x="4069" y="4940"/>
                    <a:pt x="4132" y="4883"/>
                  </a:cubicBezTo>
                  <a:lnTo>
                    <a:pt x="4652" y="4307"/>
                  </a:lnTo>
                  <a:lnTo>
                    <a:pt x="4865" y="3720"/>
                  </a:lnTo>
                  <a:lnTo>
                    <a:pt x="5279" y="2773"/>
                  </a:lnTo>
                  <a:lnTo>
                    <a:pt x="5231" y="1429"/>
                  </a:lnTo>
                  <a:lnTo>
                    <a:pt x="5386" y="1150"/>
                  </a:lnTo>
                  <a:cubicBezTo>
                    <a:pt x="5596" y="681"/>
                    <a:pt x="4863" y="0"/>
                    <a:pt x="4267" y="0"/>
                  </a:cubicBezTo>
                  <a:close/>
                </a:path>
              </a:pathLst>
            </a:custGeom>
            <a:solidFill>
              <a:srgbClr val="FFB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1"/>
            <p:cNvSpPr/>
            <p:nvPr/>
          </p:nvSpPr>
          <p:spPr>
            <a:xfrm>
              <a:off x="8746130" y="2194413"/>
              <a:ext cx="575710" cy="519518"/>
            </a:xfrm>
            <a:custGeom>
              <a:avLst/>
              <a:gdLst/>
              <a:ahLst/>
              <a:cxnLst/>
              <a:rect l="l" t="t" r="r" b="b"/>
              <a:pathLst>
                <a:path w="13237" h="11945" extrusionOk="0">
                  <a:moveTo>
                    <a:pt x="189" y="0"/>
                  </a:moveTo>
                  <a:lnTo>
                    <a:pt x="0" y="223"/>
                  </a:lnTo>
                  <a:lnTo>
                    <a:pt x="3292" y="6203"/>
                  </a:lnTo>
                  <a:lnTo>
                    <a:pt x="13237" y="11945"/>
                  </a:lnTo>
                  <a:lnTo>
                    <a:pt x="10135" y="574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1"/>
            <p:cNvSpPr/>
            <p:nvPr/>
          </p:nvSpPr>
          <p:spPr>
            <a:xfrm>
              <a:off x="8746130" y="2204112"/>
              <a:ext cx="567490" cy="519431"/>
            </a:xfrm>
            <a:custGeom>
              <a:avLst/>
              <a:gdLst/>
              <a:ahLst/>
              <a:cxnLst/>
              <a:rect l="l" t="t" r="r" b="b"/>
              <a:pathLst>
                <a:path w="13048" h="11943" extrusionOk="0">
                  <a:moveTo>
                    <a:pt x="0" y="0"/>
                  </a:moveTo>
                  <a:lnTo>
                    <a:pt x="3102" y="6201"/>
                  </a:lnTo>
                  <a:lnTo>
                    <a:pt x="13048" y="11943"/>
                  </a:lnTo>
                  <a:lnTo>
                    <a:pt x="9945" y="5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61"/>
          <p:cNvSpPr txBox="1">
            <a:spLocks noGrp="1"/>
          </p:cNvSpPr>
          <p:nvPr>
            <p:ph type="ctrTitle"/>
          </p:nvPr>
        </p:nvSpPr>
        <p:spPr>
          <a:xfrm>
            <a:off x="1335400" y="864150"/>
            <a:ext cx="28404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Bedankt!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D350F-75A1-A678-9286-445D6D4B99F0}"/>
              </a:ext>
            </a:extLst>
          </p:cNvPr>
          <p:cNvSpPr/>
          <p:nvPr/>
        </p:nvSpPr>
        <p:spPr>
          <a:xfrm>
            <a:off x="1191491" y="3188376"/>
            <a:ext cx="3108789" cy="668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s Account Manager CV by Slidesgo">
  <a:themeElements>
    <a:clrScheme name="Simple Light">
      <a:dk1>
        <a:srgbClr val="1E1E1E"/>
      </a:dk1>
      <a:lt1>
        <a:srgbClr val="FFC265"/>
      </a:lt1>
      <a:dk2>
        <a:srgbClr val="FF923B"/>
      </a:dk2>
      <a:lt2>
        <a:srgbClr val="FF4A53"/>
      </a:lt2>
      <a:accent1>
        <a:srgbClr val="D4EEFF"/>
      </a:accent1>
      <a:accent2>
        <a:srgbClr val="0EA5C0"/>
      </a:accent2>
      <a:accent3>
        <a:srgbClr val="3B576F"/>
      </a:accent3>
      <a:accent4>
        <a:srgbClr val="233444"/>
      </a:accent4>
      <a:accent5>
        <a:srgbClr val="4E4C4D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-apple-system</vt:lpstr>
      <vt:lpstr>Anek Devanagari Medium</vt:lpstr>
      <vt:lpstr>Blinker</vt:lpstr>
      <vt:lpstr>Sales Account Manager CV by Slidesgo</vt:lpstr>
      <vt:lpstr>SALES AND CUSTOMER INTERACTION</vt:lpstr>
      <vt:lpstr>CF - Cashflow</vt:lpstr>
      <vt:lpstr>I - Interest</vt:lpstr>
      <vt:lpstr>NPV – Net Present Value</vt:lpstr>
      <vt:lpstr>IRR – Internal Rate of Return</vt:lpstr>
      <vt:lpstr>PV – Present Value</vt:lpstr>
      <vt:lpstr>FV – Future Value</vt:lpstr>
      <vt:lpstr>Bedankt!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CUSTOMER INTERACTION</dc:title>
  <dc:creator>Senne De Wever</dc:creator>
  <cp:lastModifiedBy>Senne</cp:lastModifiedBy>
  <cp:revision>2</cp:revision>
  <dcterms:modified xsi:type="dcterms:W3CDTF">2022-12-24T13:55:49Z</dcterms:modified>
</cp:coreProperties>
</file>