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92" r:id="rId5"/>
    <p:sldId id="289" r:id="rId6"/>
    <p:sldId id="290" r:id="rId7"/>
    <p:sldId id="291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debecf4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debecf4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debecf4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debecf4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debecf48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debecf48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2CB7-3686-464F-83CB-B56D84CB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Achievement</a:t>
            </a:r>
            <a:r>
              <a:rPr lang="nl-NL" dirty="0"/>
              <a:t> Les 2</a:t>
            </a:r>
            <a:br>
              <a:rPr lang="nl-NL" dirty="0"/>
            </a:b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Uncivilized</a:t>
            </a:r>
            <a:br>
              <a:rPr lang="nl-NL" dirty="0"/>
            </a:br>
            <a:r>
              <a:rPr lang="nl-NL" dirty="0"/>
              <a:t>Pijl </a:t>
            </a:r>
            <a:r>
              <a:rPr lang="nl-NL"/>
              <a:t>en boog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27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5" y="1563426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825" y="1590499"/>
            <a:ext cx="277250" cy="23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5" y="1021725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7825" y="1074574"/>
            <a:ext cx="1627419" cy="2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2107806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6" y="2132201"/>
            <a:ext cx="384405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3091507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6" y="3179033"/>
            <a:ext cx="1170374" cy="1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3583449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6" y="3679883"/>
            <a:ext cx="1291662" cy="16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2599560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1" y="2608733"/>
            <a:ext cx="277254" cy="25346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52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Wii sports</a:t>
            </a:r>
            <a:endParaRPr dirty="0"/>
          </a:p>
        </p:txBody>
      </p:sp>
      <p:sp>
        <p:nvSpPr>
          <p:cNvPr id="314" name="Google Shape;314;p46"/>
          <p:cNvSpPr txBox="1"/>
          <p:nvPr/>
        </p:nvSpPr>
        <p:spPr>
          <a:xfrm>
            <a:off x="5992900" y="759150"/>
            <a:ext cx="1109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Spelen</a:t>
            </a:r>
            <a:r>
              <a:rPr lang="nl" sz="1000">
                <a:solidFill>
                  <a:srgbClr val="FFFFFF"/>
                </a:solidFill>
              </a:rPr>
              <a:t> (</a:t>
            </a:r>
            <a:r>
              <a:rPr lang="nl" sz="1000">
                <a:solidFill>
                  <a:schemeClr val="dk1"/>
                </a:solidFill>
              </a:rPr>
              <a:t>Paidia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5992900" y="1292625"/>
            <a:ext cx="12153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Spel</a:t>
            </a:r>
            <a:r>
              <a:rPr lang="nl" sz="1000">
                <a:solidFill>
                  <a:srgbClr val="FFFFFF"/>
                </a:solidFill>
              </a:rPr>
              <a:t> (Ludus)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5992900" y="1869550"/>
            <a:ext cx="1887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chemeClr val="dk1"/>
                </a:solidFill>
              </a:rPr>
              <a:t>Competitie</a:t>
            </a:r>
            <a:r>
              <a:rPr lang="nl" sz="1000">
                <a:solidFill>
                  <a:schemeClr val="dk1"/>
                </a:solidFill>
              </a:rPr>
              <a:t>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Agon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5992900" y="2363775"/>
            <a:ext cx="12153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chemeClr val="dk1"/>
                </a:solidFill>
              </a:rPr>
              <a:t>Kans</a:t>
            </a:r>
            <a:r>
              <a:rPr lang="nl" sz="1000">
                <a:solidFill>
                  <a:schemeClr val="dk1"/>
                </a:solidFill>
              </a:rPr>
              <a:t>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Alea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5979850" y="2864625"/>
            <a:ext cx="2272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Simuleren/Doen Alsof</a:t>
            </a:r>
            <a:r>
              <a:rPr lang="nl" sz="1000">
                <a:solidFill>
                  <a:srgbClr val="FFFFFF"/>
                </a:solidFill>
              </a:rPr>
              <a:t> (</a:t>
            </a:r>
            <a:r>
              <a:rPr lang="nl" sz="1000">
                <a:solidFill>
                  <a:schemeClr val="dk1"/>
                </a:solidFill>
              </a:rPr>
              <a:t>Mimicry 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5979849" y="3365475"/>
            <a:ext cx="2272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Vrees/Immersie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Ilinx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5" y="1563426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828" y="1590500"/>
            <a:ext cx="212953" cy="2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5" y="1021725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2900" y="1054292"/>
            <a:ext cx="1515181" cy="21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2107806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8" y="2152349"/>
            <a:ext cx="863036" cy="21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3091507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5" y="3147424"/>
            <a:ext cx="577288" cy="20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3583449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6" y="3592435"/>
            <a:ext cx="398694" cy="25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2599560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6" y="2626292"/>
            <a:ext cx="1215301" cy="23590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4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Minecraft</a:t>
            </a:r>
            <a:endParaRPr dirty="0"/>
          </a:p>
        </p:txBody>
      </p:sp>
      <p:sp>
        <p:nvSpPr>
          <p:cNvPr id="338" name="Google Shape;338;p47"/>
          <p:cNvSpPr txBox="1"/>
          <p:nvPr/>
        </p:nvSpPr>
        <p:spPr>
          <a:xfrm>
            <a:off x="5992900" y="759150"/>
            <a:ext cx="1109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Spelen</a:t>
            </a:r>
            <a:r>
              <a:rPr lang="nl" sz="1000">
                <a:solidFill>
                  <a:srgbClr val="FFFFFF"/>
                </a:solidFill>
              </a:rPr>
              <a:t> (</a:t>
            </a:r>
            <a:r>
              <a:rPr lang="nl" sz="1000">
                <a:solidFill>
                  <a:schemeClr val="dk1"/>
                </a:solidFill>
              </a:rPr>
              <a:t>Paidia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5992900" y="1292625"/>
            <a:ext cx="12153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Spel</a:t>
            </a:r>
            <a:r>
              <a:rPr lang="nl" sz="1000">
                <a:solidFill>
                  <a:srgbClr val="FFFFFF"/>
                </a:solidFill>
              </a:rPr>
              <a:t> (Ludus)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5992900" y="1869550"/>
            <a:ext cx="1887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chemeClr val="dk1"/>
                </a:solidFill>
              </a:rPr>
              <a:t>Competitie</a:t>
            </a:r>
            <a:r>
              <a:rPr lang="nl" sz="1000">
                <a:solidFill>
                  <a:schemeClr val="dk1"/>
                </a:solidFill>
              </a:rPr>
              <a:t>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Agon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5992900" y="2370400"/>
            <a:ext cx="12153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chemeClr val="dk1"/>
                </a:solidFill>
              </a:rPr>
              <a:t>Kans</a:t>
            </a:r>
            <a:r>
              <a:rPr lang="nl" sz="1000">
                <a:solidFill>
                  <a:schemeClr val="dk1"/>
                </a:solidFill>
              </a:rPr>
              <a:t>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Alea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5979850" y="2864625"/>
            <a:ext cx="2272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Simuleren/Doen Alsof</a:t>
            </a:r>
            <a:r>
              <a:rPr lang="nl" sz="1000">
                <a:solidFill>
                  <a:srgbClr val="FFFFFF"/>
                </a:solidFill>
              </a:rPr>
              <a:t> (</a:t>
            </a:r>
            <a:r>
              <a:rPr lang="nl" sz="1000">
                <a:solidFill>
                  <a:schemeClr val="dk1"/>
                </a:solidFill>
              </a:rPr>
              <a:t>Mimicry 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5979849" y="3365475"/>
            <a:ext cx="2272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Vrees/Immersie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Ilinx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5" y="1563426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831" y="1608350"/>
            <a:ext cx="83375" cy="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5" y="1021725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7827" y="1054292"/>
            <a:ext cx="1686523" cy="23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2107806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7" y="2152725"/>
            <a:ext cx="46925" cy="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3091507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5" y="3136425"/>
            <a:ext cx="1686525" cy="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3583449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6" y="3634950"/>
            <a:ext cx="1842073" cy="211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2599560"/>
            <a:ext cx="1931845" cy="30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827" y="2644475"/>
            <a:ext cx="46925" cy="2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Rec Room</a:t>
            </a:r>
            <a:endParaRPr dirty="0"/>
          </a:p>
        </p:txBody>
      </p:sp>
      <p:sp>
        <p:nvSpPr>
          <p:cNvPr id="362" name="Google Shape;362;p48"/>
          <p:cNvSpPr txBox="1"/>
          <p:nvPr/>
        </p:nvSpPr>
        <p:spPr>
          <a:xfrm>
            <a:off x="5992900" y="759150"/>
            <a:ext cx="1109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Spelen</a:t>
            </a:r>
            <a:r>
              <a:rPr lang="nl" sz="1000">
                <a:solidFill>
                  <a:srgbClr val="FFFFFF"/>
                </a:solidFill>
              </a:rPr>
              <a:t> (</a:t>
            </a:r>
            <a:r>
              <a:rPr lang="nl" sz="1000">
                <a:solidFill>
                  <a:schemeClr val="dk1"/>
                </a:solidFill>
              </a:rPr>
              <a:t>Paidia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3" name="Google Shape;363;p48"/>
          <p:cNvSpPr txBox="1"/>
          <p:nvPr/>
        </p:nvSpPr>
        <p:spPr>
          <a:xfrm>
            <a:off x="5992900" y="1292625"/>
            <a:ext cx="12153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Spel</a:t>
            </a:r>
            <a:r>
              <a:rPr lang="nl" sz="1000">
                <a:solidFill>
                  <a:srgbClr val="FFFFFF"/>
                </a:solidFill>
              </a:rPr>
              <a:t> (Ludus)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5992900" y="1869550"/>
            <a:ext cx="1887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chemeClr val="dk1"/>
                </a:solidFill>
              </a:rPr>
              <a:t>Competitie</a:t>
            </a:r>
            <a:r>
              <a:rPr lang="nl" sz="1000">
                <a:solidFill>
                  <a:schemeClr val="dk1"/>
                </a:solidFill>
              </a:rPr>
              <a:t>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Agon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5992900" y="2370400"/>
            <a:ext cx="12153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chemeClr val="dk1"/>
                </a:solidFill>
              </a:rPr>
              <a:t>Kans</a:t>
            </a:r>
            <a:r>
              <a:rPr lang="nl" sz="1000">
                <a:solidFill>
                  <a:schemeClr val="dk1"/>
                </a:solidFill>
              </a:rPr>
              <a:t>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Alea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6" name="Google Shape;366;p48"/>
          <p:cNvSpPr txBox="1"/>
          <p:nvPr/>
        </p:nvSpPr>
        <p:spPr>
          <a:xfrm>
            <a:off x="5979850" y="2864625"/>
            <a:ext cx="2272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Simuleren/Doen Alsof</a:t>
            </a:r>
            <a:r>
              <a:rPr lang="nl" sz="1000">
                <a:solidFill>
                  <a:srgbClr val="FFFFFF"/>
                </a:solidFill>
              </a:rPr>
              <a:t> (</a:t>
            </a:r>
            <a:r>
              <a:rPr lang="nl" sz="1000">
                <a:solidFill>
                  <a:schemeClr val="dk1"/>
                </a:solidFill>
              </a:rPr>
              <a:t>Mimicry 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5979849" y="3365475"/>
            <a:ext cx="2272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>
                <a:solidFill>
                  <a:srgbClr val="FFFFFF"/>
                </a:solidFill>
              </a:rPr>
              <a:t>Vrees/Immersie </a:t>
            </a:r>
            <a:r>
              <a:rPr lang="nl" sz="1000">
                <a:solidFill>
                  <a:srgbClr val="FFFFFF"/>
                </a:solidFill>
              </a:rPr>
              <a:t>(</a:t>
            </a:r>
            <a:r>
              <a:rPr lang="nl" sz="1000">
                <a:solidFill>
                  <a:schemeClr val="dk1"/>
                </a:solidFill>
              </a:rPr>
              <a:t>Ilinx</a:t>
            </a:r>
            <a:r>
              <a:rPr lang="nl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1E9D2BB5BBE14DB47EF1A38C596583" ma:contentTypeVersion="6" ma:contentTypeDescription="Een nieuw document maken." ma:contentTypeScope="" ma:versionID="2072ebb3d028ec1606a7106aeb6a417c">
  <xsd:schema xmlns:xsd="http://www.w3.org/2001/XMLSchema" xmlns:xs="http://www.w3.org/2001/XMLSchema" xmlns:p="http://schemas.microsoft.com/office/2006/metadata/properties" xmlns:ns2="6ccc5695-d40f-43f9-9ade-c8ccddf9c4de" targetNamespace="http://schemas.microsoft.com/office/2006/metadata/properties" ma:root="true" ma:fieldsID="7691e1504e45cb3ed9c5df1ef0009f72" ns2:_="">
    <xsd:import namespace="6ccc5695-d40f-43f9-9ade-c8ccddf9c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c5695-d40f-43f9-9ade-c8ccddf9c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86560-58E5-4ABE-B108-C90636B143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3A9489-A13D-4981-819D-D3485A4611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407BAD-BC0D-4106-B35B-8F7B2D952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cc5695-d40f-43f9-9ade-c8ccddf9c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Oswald</vt:lpstr>
      <vt:lpstr>Arial</vt:lpstr>
      <vt:lpstr>Average</vt:lpstr>
      <vt:lpstr>Slate</vt:lpstr>
      <vt:lpstr>Achievement Les 2 So Uncivilized Pijl en boog</vt:lpstr>
      <vt:lpstr>Wii sports</vt:lpstr>
      <vt:lpstr>Minecraft</vt:lpstr>
      <vt:lpstr>Rec 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Achievement Les 2 So Uncivilized Pijl en boog</dc:title>
  <dc:creator>Senno Taphoorn</dc:creator>
  <cp:lastModifiedBy>Senno Taphoorn</cp:lastModifiedBy>
  <cp:revision>1</cp:revision>
  <dcterms:modified xsi:type="dcterms:W3CDTF">2021-04-11T20:45:40Z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0x010100471E9D2BB5BBE14DB47EF1A38C596583</vt:lpwstr>
  </property>
</Properties>
</file>