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61" r:id="rId3"/>
    <p:sldId id="257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31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pt-PT" smtClean="0"/>
              <a:t>24/11/2017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pt-PT" smtClean="0"/>
              <a:t>24/11/2017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xão Recta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xão Recta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cta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cta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cta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cta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cta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cta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cta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cta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cta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cta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cta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cta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cta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xão Recta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xão Recta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xão Recta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cta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cta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xão Recta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xão Recta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xão Recta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cta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cta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xão Recta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xão Recta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xão Recta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cta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cta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xão Recta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xão Recta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xão Recta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cta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cta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xão Recta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xão Recta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xão Recta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cta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cta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xão Recta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xão Recta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xão Recta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cta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cta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pt-PT" dirty="0"/>
          </a:p>
        </p:txBody>
      </p:sp>
      <p:cxnSp>
        <p:nvCxnSpPr>
          <p:cNvPr id="58" name="Conexão Rect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pt-PT" smtClean="0"/>
              <a:t>24/11/2017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pt-PT" smtClean="0"/>
              <a:t>24/11/2017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pt-PT" smtClean="0"/>
              <a:t>24/11/2017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xão Recta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cta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cta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cta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cta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cta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cta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cta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cta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cta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cta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cta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cta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cta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cta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xão Recta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xão Recta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cta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cta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cta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xão Recta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xão Recta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cta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cta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cta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xão Recta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xão Recta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cta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cta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cta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xão Recta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xão Recta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cta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cta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cta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xão Recta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xão Recta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cta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cta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cta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xão Recta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xão Recta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cta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cta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cta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cxnSp>
        <p:nvCxnSpPr>
          <p:cNvPr id="58" name="Conexão Recta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pt-PT" smtClean="0"/>
              <a:t>24/11/2017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pt-PT" smtClean="0"/>
              <a:t>24/11/2017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pt-PT" smtClean="0"/>
              <a:t>24/11/2017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xão Recta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xão Recta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xão Recta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xão Recta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xão Recta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xão Recta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xão Recta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xão Recta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xão Recta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xão Recta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xão Recta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xão Recta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xão Recta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xão Recta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xão Recta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xão Recta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xão Recta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xão Recta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xão Recta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xão Recta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xão Recta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xão Recta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xão Recta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xão Recta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xão Recta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xão Recta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xão Recta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xão Recta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xão Recta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xão Recta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xão Recta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xão Recta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xão Recta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xão Recta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xão Recta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xão Recta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xão Recta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xão Recta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xão Recta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xão Recta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xão Recta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xão Recta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xão Recta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xão Recta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xão Recta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xão Recta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Marcador de Posição da Data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pt-PT" smtClean="0"/>
              <a:t>24/11/2017</a:t>
            </a:fld>
            <a:endParaRPr lang="pt-PT" dirty="0"/>
          </a:p>
        </p:txBody>
      </p:sp>
      <p:sp>
        <p:nvSpPr>
          <p:cNvPr id="213" name="Marcador de Posição do Rodapé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214" name="Marcador de Posição do Número do Diapositivo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xão Recta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cta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cta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cta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cta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cta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cta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cta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cta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cta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cta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cta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cta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cta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cta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xão Recta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xão Recta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cta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cta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cta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xão Recta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xão Recta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cta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cta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xão Recta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xão Recta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xão Recta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cta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cta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cta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xão Recta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xão Recta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cta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cta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xão Recta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xão Recta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xão Recta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cta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cta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xão Recta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xão Recta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xão Recta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cta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cta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xão Recta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xão Recta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â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cxnSp>
        <p:nvCxnSpPr>
          <p:cNvPr id="60" name="Conexão Recta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pt-PT" smtClean="0"/>
              <a:t>24/11/2017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xão Recta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xão Recta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xão Recta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xão Recta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xão Recta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xão Recta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cta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cta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xão Recta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cta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cta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cta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cta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cta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xão Recta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xão Recta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xão Recta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xão Recta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xão Recta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xão Recta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xão Recta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xão Recta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xão Recta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xão Recta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xão Recta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xão Recta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xão Recta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xão Recta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xão Recta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xão Recta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xão Recta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xão Recta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xão Recta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xão Recta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xão Recta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xão Recta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xão Recta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xão Recta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xão Recta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xão Recta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xão Recta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xão Recta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cta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xão Recta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xão Recta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xão Recta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pt-PT" dirty="0"/>
          </a:p>
        </p:txBody>
      </p:sp>
      <p:cxnSp>
        <p:nvCxnSpPr>
          <p:cNvPr id="59" name="Conexão Recta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Conexão Recta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xão Recta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xão Recta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xão Recta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xão Recta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xão Recta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xão Recta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xão Recta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xão Recta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xão Recta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xão Recta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xão Recta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xão Recta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xão Recta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xão Recta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xão Recta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xão Recta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xão Recta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xão Recta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xão Recta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xão Recta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xão Recta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xão Recta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xão Recta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xão Recta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xão Recta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xão Recta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xão Recta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xão Recta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xão Recta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xão Recta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xão Recta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xão Recta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xão Recta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xão Recta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xão Recta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xão Recta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xão Recta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xão Recta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xão Recta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xão Recta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xão Recta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xão Recta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xão Recta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xão Recta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xão Recta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pt-PT" smtClean="0"/>
              <a:t>24/11/2017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8" name="Conexão Recta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76000"/>
              </a:lnSpc>
              <a:spcBef>
                <a:spcPts val="0"/>
              </a:spcBef>
              <a:buNone/>
            </a:pPr>
            <a:r>
              <a:rPr lang="pt-PT" sz="8000" b="1" i="0" baseline="0" dirty="0">
                <a:solidFill>
                  <a:srgbClr val="2D2E2D"/>
                </a:solidFill>
                <a:latin typeface="Arial"/>
                <a:ea typeface="+mj-ea"/>
                <a:cs typeface="+mj-cs"/>
              </a:rPr>
              <a:t>Grupo 8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844668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2000" b="0" i="0" dirty="0">
                <a:solidFill>
                  <a:srgbClr val="D15A3E"/>
                </a:solidFill>
              </a:rPr>
              <a:t>Hugo Gomes - 1012261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2000" b="0" i="0" dirty="0">
                <a:solidFill>
                  <a:srgbClr val="D15A3E"/>
                </a:solidFill>
              </a:rPr>
              <a:t>Leandro Fernandes - 1012177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2000" b="0" i="0" dirty="0">
                <a:solidFill>
                  <a:srgbClr val="D15A3E"/>
                </a:solidFill>
              </a:rPr>
              <a:t>Rui Araújo -1012184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PT" dirty="0">
                <a:solidFill>
                  <a:srgbClr val="D15A3E"/>
                </a:solidFill>
              </a:rPr>
              <a:t>Diagrama de Casos de Uso</a:t>
            </a:r>
            <a:endParaRPr lang="pt-PT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36776FA-7E35-4881-AD5B-1EDB0BCE9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32" y="1646238"/>
            <a:ext cx="7257535" cy="4482713"/>
          </a:xfr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EAD32-9399-4B02-944D-C654EA3E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de Sequência (Criar Trilho)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7E1874B-A602-4DA9-BED7-8017B941E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719" y="1646238"/>
            <a:ext cx="4868561" cy="4487289"/>
          </a:xfrm>
        </p:spPr>
      </p:pic>
    </p:spTree>
    <p:extLst>
      <p:ext uri="{BB962C8B-B14F-4D97-AF65-F5344CB8AC3E}">
        <p14:creationId xmlns:p14="http://schemas.microsoft.com/office/powerpoint/2010/main" val="211453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PT" dirty="0">
                <a:solidFill>
                  <a:srgbClr val="D15A3E"/>
                </a:solidFill>
              </a:rPr>
              <a:t>Diagrama de Sequência (Criar Trilho)</a:t>
            </a:r>
            <a:endParaRPr lang="pt-PT" sz="3200" b="1" i="0" dirty="0">
              <a:solidFill>
                <a:srgbClr val="D15A3E"/>
              </a:solidFill>
              <a:latin typeface="Arial"/>
              <a:ea typeface="+mj-ea"/>
              <a:cs typeface="+mj-cs"/>
            </a:endParaRP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0FF1181E-B93E-47DB-81C2-5082704C9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119" y="1646238"/>
            <a:ext cx="6087761" cy="4480991"/>
          </a:xfrm>
        </p:spPr>
      </p:pic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grelha de losangos (ecrã panorâmico)</Template>
  <TotalTime>0</TotalTime>
  <Words>34</Words>
  <Application>Microsoft Office PowerPoint</Application>
  <PresentationFormat>Ecrã Panorâmico</PresentationFormat>
  <Paragraphs>8</Paragraphs>
  <Slides>4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Grupo 8</vt:lpstr>
      <vt:lpstr>Diagrama de Casos de Uso</vt:lpstr>
      <vt:lpstr>Diagrama de Sequência (Criar Trilho)</vt:lpstr>
      <vt:lpstr>Diagrama de Sequência (Criar Trilho)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2017-11-24T00:26:44Z</dcterms:created>
  <dcterms:modified xsi:type="dcterms:W3CDTF">2017-11-24T00:38:47Z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