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21.06.16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21.06.16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21.06.16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21.06.16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21.06.16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Gaming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Uygar </a:t>
            </a:r>
            <a:r>
              <a:rPr lang="en-US" dirty="0" err="1" smtClean="0"/>
              <a:t>Senocak</a:t>
            </a:r>
            <a:endParaRPr lang="en-US" dirty="0" smtClean="0"/>
          </a:p>
          <a:p>
            <a:r>
              <a:rPr lang="en-US" dirty="0" smtClean="0"/>
              <a:t>a0854685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2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Spielidee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Vereinfachtes</a:t>
            </a:r>
            <a:r>
              <a:rPr lang="en-US" dirty="0" smtClean="0"/>
              <a:t> Basketball </a:t>
            </a:r>
            <a:r>
              <a:rPr lang="en-US" dirty="0"/>
              <a:t>(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 smtClean="0"/>
              <a:t>Korbwürfe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Gegen</a:t>
            </a:r>
            <a:r>
              <a:rPr lang="en-US" dirty="0" smtClean="0"/>
              <a:t> computer</a:t>
            </a:r>
          </a:p>
          <a:p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kontrolliert</a:t>
            </a:r>
            <a:r>
              <a:rPr lang="en-US" dirty="0"/>
              <a:t> die </a:t>
            </a:r>
            <a:r>
              <a:rPr lang="en-US" dirty="0" err="1" smtClean="0"/>
              <a:t>Wurfstärke</a:t>
            </a:r>
            <a:endParaRPr lang="en-US" dirty="0" smtClean="0"/>
          </a:p>
          <a:p>
            <a:r>
              <a:rPr lang="en-US" dirty="0" err="1"/>
              <a:t>Punkte</a:t>
            </a:r>
            <a:r>
              <a:rPr lang="en-US" dirty="0"/>
              <a:t> pro </a:t>
            </a:r>
            <a:r>
              <a:rPr lang="en-US" dirty="0" err="1" smtClean="0"/>
              <a:t>Treffer</a:t>
            </a:r>
            <a:endParaRPr lang="en-US" dirty="0" smtClean="0"/>
          </a:p>
          <a:p>
            <a:r>
              <a:rPr lang="en-US" dirty="0"/>
              <a:t>Die </a:t>
            </a:r>
            <a:r>
              <a:rPr lang="en-US" dirty="0" err="1"/>
              <a:t>Spielerposition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zufällig</a:t>
            </a:r>
            <a:r>
              <a:rPr lang="en-US" dirty="0"/>
              <a:t> </a:t>
            </a:r>
            <a:r>
              <a:rPr lang="en-US" dirty="0" err="1"/>
              <a:t>neu</a:t>
            </a:r>
            <a:r>
              <a:rPr lang="en-US" dirty="0"/>
              <a:t> </a:t>
            </a:r>
            <a:r>
              <a:rPr lang="en-US" dirty="0" err="1"/>
              <a:t>ausgewählt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8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Warum</a:t>
            </a:r>
            <a:r>
              <a:rPr lang="en-US" dirty="0" smtClean="0"/>
              <a:t> dieses Spiel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ersönliches</a:t>
            </a:r>
            <a:r>
              <a:rPr lang="en-US" dirty="0" smtClean="0"/>
              <a:t> </a:t>
            </a:r>
            <a:r>
              <a:rPr lang="en-US" dirty="0" err="1" smtClean="0"/>
              <a:t>Interesse</a:t>
            </a:r>
            <a:endParaRPr lang="en-US" dirty="0" smtClean="0"/>
          </a:p>
          <a:p>
            <a:r>
              <a:rPr lang="en-US" dirty="0" err="1" smtClean="0"/>
              <a:t>Genug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Anfanger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8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Computer-</a:t>
            </a:r>
            <a:r>
              <a:rPr lang="en-US" dirty="0" err="1"/>
              <a:t>Gegner</a:t>
            </a:r>
            <a:r>
              <a:rPr lang="en-US" dirty="0"/>
              <a:t> / </a:t>
            </a:r>
            <a:r>
              <a:rPr lang="en-US" dirty="0" smtClean="0"/>
              <a:t>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Maschine</a:t>
            </a:r>
            <a:r>
              <a:rPr lang="en-US" dirty="0" smtClean="0"/>
              <a:t> Learning “Linear Regression”</a:t>
            </a:r>
          </a:p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Treffer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zugehörigen</a:t>
            </a:r>
            <a:r>
              <a:rPr lang="en-US" dirty="0"/>
              <a:t> </a:t>
            </a:r>
            <a:r>
              <a:rPr lang="en-US" dirty="0" err="1"/>
              <a:t>Entfernung</a:t>
            </a:r>
            <a:r>
              <a:rPr lang="en-US" dirty="0"/>
              <a:t> </a:t>
            </a:r>
            <a:r>
              <a:rPr lang="en-US" dirty="0" err="1" smtClean="0"/>
              <a:t>aufgeschrieben</a:t>
            </a:r>
            <a:endParaRPr lang="en-US" dirty="0" smtClean="0"/>
          </a:p>
          <a:p>
            <a:r>
              <a:rPr lang="en-US" dirty="0"/>
              <a:t>KI </a:t>
            </a:r>
            <a:r>
              <a:rPr lang="en-US" dirty="0" err="1"/>
              <a:t>gegen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spielen</a:t>
            </a:r>
            <a:r>
              <a:rPr lang="en-US" dirty="0"/>
              <a:t> </a:t>
            </a:r>
            <a:r>
              <a:rPr lang="en-US" dirty="0" err="1"/>
              <a:t>gelassen</a:t>
            </a:r>
            <a:r>
              <a:rPr lang="en-US" dirty="0"/>
              <a:t> und die </a:t>
            </a:r>
            <a:r>
              <a:rPr lang="en-US" dirty="0" err="1"/>
              <a:t>optimale</a:t>
            </a:r>
            <a:r>
              <a:rPr lang="en-US" dirty="0"/>
              <a:t> </a:t>
            </a:r>
            <a:r>
              <a:rPr lang="en-US" dirty="0" err="1"/>
              <a:t>Gerade</a:t>
            </a:r>
            <a:r>
              <a:rPr lang="en-US" dirty="0"/>
              <a:t> </a:t>
            </a:r>
            <a:r>
              <a:rPr lang="en-US" dirty="0" err="1"/>
              <a:t>verbesser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7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50769"/>
          </a:xfrm>
        </p:spPr>
        <p:txBody>
          <a:bodyPr/>
          <a:lstStyle/>
          <a:p>
            <a:r>
              <a:rPr lang="en-US" sz="4000" dirty="0" smtClean="0"/>
              <a:t>Simple Linear Regression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 smtClean="0">
              <a:latin typeface="Calibri"/>
              <a:cs typeface="Calibri"/>
            </a:endParaRPr>
          </a:p>
        </p:txBody>
      </p:sp>
      <p:pic>
        <p:nvPicPr>
          <p:cNvPr id="4" name="Picture 3" descr="Bildschirmfoto 2016-06-21 um 23.28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1" y="1069984"/>
            <a:ext cx="8279086" cy="1060434"/>
          </a:xfrm>
          <a:prstGeom prst="rect">
            <a:avLst/>
          </a:prstGeom>
        </p:spPr>
      </p:pic>
      <p:pic>
        <p:nvPicPr>
          <p:cNvPr id="5" name="Picture 4" descr="Bildschirmfoto 2016-06-21 um 23.27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4" y="3326305"/>
            <a:ext cx="5660587" cy="749300"/>
          </a:xfrm>
          <a:prstGeom prst="rect">
            <a:avLst/>
          </a:prstGeom>
        </p:spPr>
      </p:pic>
      <p:pic>
        <p:nvPicPr>
          <p:cNvPr id="6" name="Picture 5" descr="Bildschirmfoto 2016-06-21 um 23.27.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655" y="2577005"/>
            <a:ext cx="4762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0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Vorgehensweise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Probleme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Idee</a:t>
            </a:r>
            <a:r>
              <a:rPr lang="en-US" dirty="0"/>
              <a:t>/</a:t>
            </a:r>
            <a:r>
              <a:rPr lang="en-US" dirty="0" err="1"/>
              <a:t>Konzept</a:t>
            </a:r>
            <a:r>
              <a:rPr lang="en-US" dirty="0"/>
              <a:t> </a:t>
            </a:r>
            <a:r>
              <a:rPr lang="en-US" dirty="0" err="1"/>
              <a:t>ausgearbeitet</a:t>
            </a:r>
            <a:endParaRPr lang="en-US" dirty="0"/>
          </a:p>
          <a:p>
            <a:r>
              <a:rPr lang="en-US" dirty="0"/>
              <a:t>In Unity </a:t>
            </a:r>
            <a:r>
              <a:rPr lang="en-US" dirty="0" err="1" smtClean="0"/>
              <a:t>umgesetzt</a:t>
            </a:r>
            <a:endParaRPr lang="en-US" dirty="0" smtClean="0"/>
          </a:p>
          <a:p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 smtClean="0"/>
              <a:t>behoben</a:t>
            </a:r>
            <a:endParaRPr lang="en-US" dirty="0" smtClean="0"/>
          </a:p>
          <a:p>
            <a:r>
              <a:rPr lang="en-US" dirty="0" err="1"/>
              <a:t>Verbesserungen</a:t>
            </a:r>
            <a:r>
              <a:rPr lang="en-US" dirty="0"/>
              <a:t> </a:t>
            </a:r>
            <a:r>
              <a:rPr lang="en-US" dirty="0" err="1" smtClean="0"/>
              <a:t>implementiert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err="1"/>
              <a:t>Kollision</a:t>
            </a:r>
            <a:r>
              <a:rPr lang="en-US" dirty="0"/>
              <a:t> hat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 smtClean="0"/>
              <a:t>funktioniert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Position von </a:t>
            </a:r>
            <a:r>
              <a:rPr lang="en-US" dirty="0" err="1" smtClean="0"/>
              <a:t>Korb</a:t>
            </a:r>
            <a:r>
              <a:rPr lang="en-US" dirty="0" smtClean="0"/>
              <a:t> </a:t>
            </a:r>
            <a:r>
              <a:rPr lang="en-US" dirty="0" err="1" smtClean="0"/>
              <a:t>falsch</a:t>
            </a:r>
            <a:r>
              <a:rPr lang="en-US" dirty="0" smtClean="0"/>
              <a:t> </a:t>
            </a:r>
            <a:r>
              <a:rPr lang="en-US" dirty="0" err="1" smtClean="0"/>
              <a:t>berechnet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charset="2"/>
              <a:buChar char="v"/>
            </a:pPr>
            <a:r>
              <a:rPr lang="en-US" dirty="0" smtClean="0"/>
              <a:t>Ki </a:t>
            </a:r>
            <a:r>
              <a:rPr lang="en-US" dirty="0" err="1" smtClean="0"/>
              <a:t>implementierung</a:t>
            </a:r>
            <a:endParaRPr lang="en-US" dirty="0" smtClean="0"/>
          </a:p>
          <a:p>
            <a:pPr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Live </a:t>
            </a:r>
            <a:r>
              <a:rPr lang="en-US" sz="4400" dirty="0" smtClean="0">
                <a:sym typeface="Wingdings"/>
              </a:rPr>
              <a:t>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5006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err="1" smtClean="0"/>
              <a:t>Danke</a:t>
            </a:r>
            <a:r>
              <a:rPr lang="en-US" sz="3200" dirty="0" smtClean="0"/>
              <a:t> </a:t>
            </a:r>
            <a:r>
              <a:rPr lang="en-US" sz="3200" dirty="0" err="1" smtClean="0"/>
              <a:t>für</a:t>
            </a:r>
            <a:r>
              <a:rPr lang="en-US" sz="3200" dirty="0" smtClean="0"/>
              <a:t> </a:t>
            </a:r>
            <a:r>
              <a:rPr lang="en-US" sz="3200" dirty="0" err="1" smtClean="0"/>
              <a:t>Ihre</a:t>
            </a:r>
            <a:r>
              <a:rPr lang="en-US" sz="3200" dirty="0" smtClean="0"/>
              <a:t> </a:t>
            </a:r>
            <a:r>
              <a:rPr lang="en-US" sz="3200" dirty="0" err="1" smtClean="0"/>
              <a:t>Aufmerksamkeit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2045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89</TotalTime>
  <Words>98</Words>
  <Application>Microsoft Macintosh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Breeze</vt:lpstr>
      <vt:lpstr>Gaming Technologies</vt:lpstr>
      <vt:lpstr>Spielidee</vt:lpstr>
      <vt:lpstr>Warum dieses Spiel</vt:lpstr>
      <vt:lpstr>Computer-Gegner / KI</vt:lpstr>
      <vt:lpstr>Simple Linear Regression</vt:lpstr>
      <vt:lpstr>Vorgehensweise &amp; Probleme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 Technologies</dc:title>
  <dc:creator>Uygar</dc:creator>
  <cp:lastModifiedBy>Uygar</cp:lastModifiedBy>
  <cp:revision>7</cp:revision>
  <dcterms:created xsi:type="dcterms:W3CDTF">2016-06-21T20:30:36Z</dcterms:created>
  <dcterms:modified xsi:type="dcterms:W3CDTF">2016-06-21T22:00:16Z</dcterms:modified>
</cp:coreProperties>
</file>