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3" d="100"/>
          <a:sy n="113" d="100"/>
        </p:scale>
        <p:origin x="-100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F233FE5-D008-E847-8111-5AE80EFB1F8A}" type="datetimeFigureOut">
              <a:rPr lang="en-US" smtClean="0"/>
              <a:t>4/10/14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463F60-E113-9247-B02A-89B1C992E18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233FE5-D008-E847-8111-5AE80EFB1F8A}" type="datetimeFigureOut">
              <a:rPr lang="en-US" smtClean="0"/>
              <a:t>4/10/14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463F60-E113-9247-B02A-89B1C992E18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233FE5-D008-E847-8111-5AE80EFB1F8A}" type="datetimeFigureOut">
              <a:rPr lang="en-US" smtClean="0"/>
              <a:t>4/10/14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463F60-E113-9247-B02A-89B1C992E18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233FE5-D008-E847-8111-5AE80EFB1F8A}" type="datetimeFigureOut">
              <a:rPr lang="en-US" smtClean="0"/>
              <a:t>4/10/14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463F60-E113-9247-B02A-89B1C992E18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233FE5-D008-E847-8111-5AE80EFB1F8A}" type="datetimeFigureOut">
              <a:rPr lang="en-US" smtClean="0"/>
              <a:t>4/10/14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463F60-E113-9247-B02A-89B1C992E18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F233FE5-D008-E847-8111-5AE80EFB1F8A}" type="datetimeFigureOut">
              <a:rPr lang="en-US" smtClean="0"/>
              <a:t>4/10/14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463F60-E113-9247-B02A-89B1C992E18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233FE5-D008-E847-8111-5AE80EFB1F8A}" type="datetimeFigureOut">
              <a:rPr lang="en-US" smtClean="0"/>
              <a:t>4/10/14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463F60-E113-9247-B02A-89B1C992E18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233FE5-D008-E847-8111-5AE80EFB1F8A}" type="datetimeFigureOut">
              <a:rPr lang="en-US" smtClean="0"/>
              <a:t>4/10/14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463F60-E113-9247-B02A-89B1C992E18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233FE5-D008-E847-8111-5AE80EFB1F8A}" type="datetimeFigureOut">
              <a:rPr lang="en-US" smtClean="0"/>
              <a:t>4/10/14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463F60-E113-9247-B02A-89B1C992E18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233FE5-D008-E847-8111-5AE80EFB1F8A}" type="datetimeFigureOut">
              <a:rPr lang="en-US" smtClean="0"/>
              <a:t>4/10/14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463F60-E113-9247-B02A-89B1C992E18B}"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2F233FE5-D008-E847-8111-5AE80EFB1F8A}" type="datetimeFigureOut">
              <a:rPr lang="en-US" smtClean="0"/>
              <a:t>4/10/14</a:t>
            </a:fld>
            <a:endParaRPr lang="en-US"/>
          </a:p>
        </p:txBody>
      </p:sp>
      <p:sp>
        <p:nvSpPr>
          <p:cNvPr id="9" name="Slide Number Placeholder 8"/>
          <p:cNvSpPr>
            <a:spLocks noGrp="1"/>
          </p:cNvSpPr>
          <p:nvPr>
            <p:ph type="sldNum" sz="quarter" idx="11"/>
          </p:nvPr>
        </p:nvSpPr>
        <p:spPr/>
        <p:txBody>
          <a:bodyPr/>
          <a:lstStyle/>
          <a:p>
            <a:fld id="{08463F60-E113-9247-B02A-89B1C992E18B}"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8463F60-E113-9247-B02A-89B1C992E18B}"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2F233FE5-D008-E847-8111-5AE80EFB1F8A}" type="datetimeFigureOut">
              <a:rPr lang="en-US" smtClean="0"/>
              <a:t>4/10/14</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Programming 2</a:t>
            </a:r>
            <a:endParaRPr lang="en-US" dirty="0"/>
          </a:p>
        </p:txBody>
      </p:sp>
      <p:sp>
        <p:nvSpPr>
          <p:cNvPr id="3" name="Subtitle 2"/>
          <p:cNvSpPr>
            <a:spLocks noGrp="1"/>
          </p:cNvSpPr>
          <p:nvPr>
            <p:ph type="subTitle" idx="1"/>
          </p:nvPr>
        </p:nvSpPr>
        <p:spPr/>
        <p:txBody>
          <a:bodyPr/>
          <a:lstStyle/>
          <a:p>
            <a:r>
              <a:rPr lang="en-US" dirty="0" smtClean="0"/>
              <a:t>8- </a:t>
            </a:r>
            <a:r>
              <a:rPr lang="en-US" dirty="0" err="1" smtClean="0"/>
              <a:t>AngularJS</a:t>
            </a:r>
            <a:r>
              <a:rPr lang="en-US" dirty="0" smtClean="0"/>
              <a:t> Part II</a:t>
            </a:r>
            <a:endParaRPr lang="en-US" dirty="0"/>
          </a:p>
        </p:txBody>
      </p:sp>
    </p:spTree>
    <p:extLst>
      <p:ext uri="{BB962C8B-B14F-4D97-AF65-F5344CB8AC3E}">
        <p14:creationId xmlns:p14="http://schemas.microsoft.com/office/powerpoint/2010/main" val="267567866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Event Handlers</a:t>
            </a:r>
            <a:endParaRPr lang="en-US" dirty="0"/>
          </a:p>
        </p:txBody>
      </p:sp>
      <p:sp>
        <p:nvSpPr>
          <p:cNvPr id="3" name="Content Placeholder 2"/>
          <p:cNvSpPr>
            <a:spLocks noGrp="1"/>
          </p:cNvSpPr>
          <p:nvPr>
            <p:ph idx="1"/>
          </p:nvPr>
        </p:nvSpPr>
        <p:spPr/>
        <p:txBody>
          <a:bodyPr/>
          <a:lstStyle/>
          <a:p>
            <a:r>
              <a:rPr lang="en-US" dirty="0" smtClean="0"/>
              <a:t>It is possible to set up event handlers within a controller. Like data members, these are added to the scope, and can then be assigned to events on the view</a:t>
            </a:r>
          </a:p>
          <a:p>
            <a:r>
              <a:rPr lang="en-US" dirty="0" smtClean="0"/>
              <a:t>e.g.</a:t>
            </a:r>
          </a:p>
          <a:p>
            <a:pPr lvl="1"/>
            <a:r>
              <a:rPr lang="en-US" dirty="0" smtClean="0"/>
              <a:t>Add </a:t>
            </a:r>
            <a:r>
              <a:rPr lang="en-US" dirty="0" err="1" smtClean="0"/>
              <a:t>ng</a:t>
            </a:r>
            <a:r>
              <a:rPr lang="en-US" dirty="0" smtClean="0"/>
              <a:t>-click somewhere to decide on a scope method to be called on click</a:t>
            </a:r>
          </a:p>
          <a:p>
            <a:r>
              <a:rPr lang="en-US" dirty="0"/>
              <a:t>&lt;p </a:t>
            </a:r>
            <a:r>
              <a:rPr lang="en-US" dirty="0" err="1"/>
              <a:t>ng</a:t>
            </a:r>
            <a:r>
              <a:rPr lang="en-US" dirty="0"/>
              <a:t>-click="next()"&gt;Recipe: {{ (</a:t>
            </a:r>
            <a:r>
              <a:rPr lang="en-US" dirty="0" err="1"/>
              <a:t>item.recipe</a:t>
            </a:r>
            <a:r>
              <a:rPr lang="en-US" dirty="0"/>
              <a:t>)?("Step "+(currentStep+1)+" of "+length+"- "+</a:t>
            </a:r>
            <a:r>
              <a:rPr lang="en-US" dirty="0" err="1"/>
              <a:t>item.recipe</a:t>
            </a:r>
            <a:r>
              <a:rPr lang="en-US" dirty="0"/>
              <a:t>[</a:t>
            </a:r>
            <a:r>
              <a:rPr lang="en-US" dirty="0" err="1"/>
              <a:t>currentStep</a:t>
            </a:r>
            <a:r>
              <a:rPr lang="en-US" dirty="0"/>
              <a:t>]):"No recipe" }}&lt;/p&gt;</a:t>
            </a:r>
            <a:endParaRPr lang="en-US" dirty="0" smtClean="0"/>
          </a:p>
          <a:p>
            <a:pPr lvl="1"/>
            <a:endParaRPr lang="en-US" dirty="0"/>
          </a:p>
        </p:txBody>
      </p:sp>
    </p:spTree>
    <p:extLst>
      <p:ext uri="{BB962C8B-B14F-4D97-AF65-F5344CB8AC3E}">
        <p14:creationId xmlns:p14="http://schemas.microsoft.com/office/powerpoint/2010/main" val="143642945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changes</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t>menuCtrlrs.controller</a:t>
            </a:r>
            <a:r>
              <a:rPr lang="en-US" dirty="0"/>
              <a:t>('</a:t>
            </a:r>
            <a:r>
              <a:rPr lang="en-US" dirty="0" err="1"/>
              <a:t>foodCtrl</a:t>
            </a:r>
            <a:r>
              <a:rPr lang="en-US" dirty="0"/>
              <a:t>', function ($scope, $</a:t>
            </a:r>
            <a:r>
              <a:rPr lang="en-US" dirty="0" err="1"/>
              <a:t>routeParams</a:t>
            </a:r>
            <a:r>
              <a:rPr lang="en-US" dirty="0"/>
              <a:t>, $http) {               $</a:t>
            </a:r>
            <a:r>
              <a:rPr lang="en-US" dirty="0" err="1"/>
              <a:t>http.get</a:t>
            </a:r>
            <a:r>
              <a:rPr lang="en-US" dirty="0"/>
              <a:t>($</a:t>
            </a:r>
            <a:r>
              <a:rPr lang="en-US" dirty="0" err="1"/>
              <a:t>routeParams.foodId</a:t>
            </a:r>
            <a:r>
              <a:rPr lang="en-US" dirty="0"/>
              <a:t> + '.</a:t>
            </a:r>
            <a:r>
              <a:rPr lang="en-US" dirty="0" err="1"/>
              <a:t>json</a:t>
            </a:r>
            <a:r>
              <a:rPr lang="en-US" dirty="0"/>
              <a:t>').success(function(data) </a:t>
            </a:r>
            <a:r>
              <a:rPr lang="en-US" dirty="0" smtClean="0"/>
              <a:t>{</a:t>
            </a:r>
            <a:br>
              <a:rPr lang="en-US" dirty="0" smtClean="0"/>
            </a:br>
            <a:r>
              <a:rPr lang="en-US" dirty="0" smtClean="0"/>
              <a:t>        </a:t>
            </a:r>
            <a:r>
              <a:rPr lang="en-US" dirty="0"/>
              <a:t>$</a:t>
            </a:r>
            <a:r>
              <a:rPr lang="en-US" dirty="0" err="1"/>
              <a:t>scope.item</a:t>
            </a:r>
            <a:r>
              <a:rPr lang="en-US" dirty="0"/>
              <a:t> = data</a:t>
            </a:r>
            <a:r>
              <a:rPr lang="en-US" dirty="0" smtClean="0"/>
              <a:t>;</a:t>
            </a:r>
            <a:br>
              <a:rPr lang="en-US" dirty="0" smtClean="0"/>
            </a:br>
            <a:r>
              <a:rPr lang="en-US" dirty="0" smtClean="0"/>
              <a:t>        </a:t>
            </a:r>
            <a:r>
              <a:rPr lang="en-US" dirty="0"/>
              <a:t>$</a:t>
            </a:r>
            <a:r>
              <a:rPr lang="en-US" dirty="0" err="1"/>
              <a:t>scope.currentStep</a:t>
            </a:r>
            <a:r>
              <a:rPr lang="en-US" dirty="0"/>
              <a:t> = 0</a:t>
            </a:r>
            <a:r>
              <a:rPr lang="en-US" dirty="0" smtClean="0"/>
              <a:t>;</a:t>
            </a:r>
            <a:br>
              <a:rPr lang="en-US" dirty="0" smtClean="0"/>
            </a:br>
            <a:r>
              <a:rPr lang="en-US" dirty="0" smtClean="0"/>
              <a:t>        </a:t>
            </a:r>
            <a:r>
              <a:rPr lang="en-US" dirty="0"/>
              <a:t>$</a:t>
            </a:r>
            <a:r>
              <a:rPr lang="en-US" dirty="0" err="1"/>
              <a:t>scope.length</a:t>
            </a:r>
            <a:r>
              <a:rPr lang="en-US" dirty="0"/>
              <a:t> = (</a:t>
            </a:r>
            <a:r>
              <a:rPr lang="en-US" dirty="0" err="1"/>
              <a:t>data.recipe</a:t>
            </a:r>
            <a:r>
              <a:rPr lang="en-US" dirty="0"/>
              <a:t>)?</a:t>
            </a:r>
            <a:r>
              <a:rPr lang="en-US" dirty="0" err="1"/>
              <a:t>data.recipe.length</a:t>
            </a:r>
            <a:r>
              <a:rPr lang="en-US" dirty="0"/>
              <a:t>:-1</a:t>
            </a:r>
            <a:r>
              <a:rPr lang="en-US" dirty="0" smtClean="0"/>
              <a:t>;</a:t>
            </a:r>
            <a:br>
              <a:rPr lang="en-US" dirty="0" smtClean="0"/>
            </a:br>
            <a:r>
              <a:rPr lang="en-US" dirty="0" smtClean="0"/>
              <a:t>    </a:t>
            </a:r>
            <a:r>
              <a:rPr lang="en-US" dirty="0"/>
              <a:t>})</a:t>
            </a:r>
            <a:r>
              <a:rPr lang="en-US" dirty="0" smtClean="0"/>
              <a:t>;</a:t>
            </a:r>
            <a:br>
              <a:rPr lang="en-US" dirty="0" smtClean="0"/>
            </a:br>
            <a:r>
              <a:rPr lang="en-US" dirty="0" smtClean="0"/>
              <a:t>    </a:t>
            </a:r>
            <a:r>
              <a:rPr lang="en-US" dirty="0"/>
              <a:t>$</a:t>
            </a:r>
            <a:r>
              <a:rPr lang="en-US" dirty="0" err="1"/>
              <a:t>scope.next</a:t>
            </a:r>
            <a:r>
              <a:rPr lang="en-US" dirty="0"/>
              <a:t> = function () </a:t>
            </a:r>
            <a:r>
              <a:rPr lang="en-US" dirty="0" smtClean="0"/>
              <a:t>{</a:t>
            </a:r>
            <a:br>
              <a:rPr lang="en-US" dirty="0" smtClean="0"/>
            </a:br>
            <a:r>
              <a:rPr lang="en-US" dirty="0" smtClean="0"/>
              <a:t>        </a:t>
            </a:r>
            <a:r>
              <a:rPr lang="en-US" dirty="0"/>
              <a:t>if ($</a:t>
            </a:r>
            <a:r>
              <a:rPr lang="en-US" dirty="0" err="1"/>
              <a:t>scope.length</a:t>
            </a:r>
            <a:r>
              <a:rPr lang="en-US" dirty="0"/>
              <a:t> != -1</a:t>
            </a:r>
            <a:r>
              <a:rPr lang="en-US" dirty="0" smtClean="0"/>
              <a:t>)</a:t>
            </a:r>
            <a:br>
              <a:rPr lang="en-US" dirty="0" smtClean="0"/>
            </a:br>
            <a:r>
              <a:rPr lang="en-US" dirty="0" smtClean="0"/>
              <a:t>        {</a:t>
            </a:r>
            <a:br>
              <a:rPr lang="en-US" dirty="0" smtClean="0"/>
            </a:br>
            <a:r>
              <a:rPr lang="en-US" dirty="0" smtClean="0"/>
              <a:t>            </a:t>
            </a:r>
            <a:r>
              <a:rPr lang="en-US" dirty="0"/>
              <a:t>$</a:t>
            </a:r>
            <a:r>
              <a:rPr lang="en-US" dirty="0" err="1"/>
              <a:t>scope.currentStep</a:t>
            </a:r>
            <a:r>
              <a:rPr lang="en-US" dirty="0"/>
              <a:t> += 1</a:t>
            </a:r>
            <a:r>
              <a:rPr lang="en-US" dirty="0" smtClean="0"/>
              <a:t>;</a:t>
            </a:r>
            <a:br>
              <a:rPr lang="en-US" dirty="0" smtClean="0"/>
            </a:br>
            <a:r>
              <a:rPr lang="en-US" dirty="0" smtClean="0"/>
              <a:t>            </a:t>
            </a:r>
            <a:r>
              <a:rPr lang="en-US" dirty="0"/>
              <a:t>$</a:t>
            </a:r>
            <a:r>
              <a:rPr lang="en-US" dirty="0" err="1"/>
              <a:t>scope.currentStep</a:t>
            </a:r>
            <a:r>
              <a:rPr lang="en-US" dirty="0"/>
              <a:t> %= $</a:t>
            </a:r>
            <a:r>
              <a:rPr lang="en-US" dirty="0" err="1"/>
              <a:t>scope.length</a:t>
            </a:r>
            <a:r>
              <a:rPr lang="en-US" dirty="0" smtClean="0"/>
              <a:t>;</a:t>
            </a:r>
            <a:br>
              <a:rPr lang="en-US" dirty="0" smtClean="0"/>
            </a:br>
            <a:r>
              <a:rPr lang="en-US" dirty="0" smtClean="0"/>
              <a:t>        }</a:t>
            </a:r>
            <a:br>
              <a:rPr lang="en-US" dirty="0" smtClean="0"/>
            </a:br>
            <a:r>
              <a:rPr lang="en-US" dirty="0" smtClean="0"/>
              <a:t>    </a:t>
            </a:r>
            <a:r>
              <a:rPr lang="en-US" dirty="0"/>
              <a:t>}</a:t>
            </a:r>
            <a:r>
              <a:rPr lang="en-US" dirty="0" smtClean="0"/>
              <a:t>;</a:t>
            </a:r>
            <a:br>
              <a:rPr lang="en-US" dirty="0" smtClean="0"/>
            </a:br>
            <a:r>
              <a:rPr lang="en-US" dirty="0" smtClean="0"/>
              <a:t>    </a:t>
            </a:r>
            <a:r>
              <a:rPr lang="en-US" dirty="0"/>
              <a:t>$</a:t>
            </a:r>
            <a:r>
              <a:rPr lang="en-US" dirty="0" err="1"/>
              <a:t>scope.foodId</a:t>
            </a:r>
            <a:r>
              <a:rPr lang="en-US" dirty="0"/>
              <a:t> = $</a:t>
            </a:r>
            <a:r>
              <a:rPr lang="en-US" dirty="0" err="1"/>
              <a:t>routeParams.foodId</a:t>
            </a:r>
            <a:r>
              <a:rPr lang="en-US" dirty="0"/>
              <a:t>; </a:t>
            </a:r>
            <a:r>
              <a:rPr lang="en-US" dirty="0" smtClean="0"/>
              <a:t/>
            </a:r>
            <a:br>
              <a:rPr lang="en-US" dirty="0" smtClean="0"/>
            </a:br>
            <a:r>
              <a:rPr lang="en-US" dirty="0" smtClean="0"/>
              <a:t>}</a:t>
            </a:r>
            <a:r>
              <a:rPr lang="en-US" dirty="0"/>
              <a:t>);</a:t>
            </a:r>
          </a:p>
        </p:txBody>
      </p:sp>
    </p:spTree>
    <p:extLst>
      <p:ext uri="{BB962C8B-B14F-4D97-AF65-F5344CB8AC3E}">
        <p14:creationId xmlns:p14="http://schemas.microsoft.com/office/powerpoint/2010/main" val="362433934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REST</a:t>
            </a:r>
            <a:endParaRPr lang="en-US" dirty="0"/>
          </a:p>
        </p:txBody>
      </p:sp>
      <p:sp>
        <p:nvSpPr>
          <p:cNvPr id="3" name="Content Placeholder 2"/>
          <p:cNvSpPr>
            <a:spLocks noGrp="1"/>
          </p:cNvSpPr>
          <p:nvPr>
            <p:ph idx="1"/>
          </p:nvPr>
        </p:nvSpPr>
        <p:spPr/>
        <p:txBody>
          <a:bodyPr/>
          <a:lstStyle/>
          <a:p>
            <a:r>
              <a:rPr lang="en-US" dirty="0" smtClean="0"/>
              <a:t>REST is “Representational State Transfer”</a:t>
            </a:r>
          </a:p>
          <a:p>
            <a:r>
              <a:rPr lang="en-US" dirty="0" smtClean="0"/>
              <a:t>You can use this to not have to deal with low level AJAX calls like $http</a:t>
            </a:r>
          </a:p>
          <a:p>
            <a:r>
              <a:rPr lang="en-US" dirty="0" smtClean="0"/>
              <a:t>In order to do so, we will need yet one more Angular module</a:t>
            </a:r>
          </a:p>
          <a:p>
            <a:pPr lvl="1"/>
            <a:r>
              <a:rPr lang="en-US" dirty="0" smtClean="0"/>
              <a:t>angular-</a:t>
            </a:r>
            <a:r>
              <a:rPr lang="en-US" dirty="0" err="1" smtClean="0"/>
              <a:t>resource.js</a:t>
            </a:r>
            <a:r>
              <a:rPr lang="en-US" dirty="0" smtClean="0"/>
              <a:t> (or .</a:t>
            </a:r>
            <a:r>
              <a:rPr lang="en-US" dirty="0" err="1" smtClean="0"/>
              <a:t>min.js</a:t>
            </a:r>
            <a:r>
              <a:rPr lang="en-US" dirty="0" smtClean="0"/>
              <a:t>)</a:t>
            </a:r>
          </a:p>
          <a:p>
            <a:r>
              <a:rPr lang="en-US" dirty="0" smtClean="0"/>
              <a:t>This will allow us to create services that provide data to our app</a:t>
            </a:r>
          </a:p>
          <a:p>
            <a:r>
              <a:rPr lang="en-US" dirty="0" smtClean="0"/>
              <a:t>Include the file, and create a new </a:t>
            </a:r>
            <a:r>
              <a:rPr lang="en-US" dirty="0" err="1" smtClean="0"/>
              <a:t>services.js</a:t>
            </a:r>
            <a:r>
              <a:rPr lang="en-US" dirty="0" smtClean="0"/>
              <a:t> file, also included</a:t>
            </a:r>
          </a:p>
          <a:p>
            <a:r>
              <a:rPr lang="en-US" dirty="0" smtClean="0"/>
              <a:t>Using rest will make it easier to follow what is going on in your controllers</a:t>
            </a:r>
          </a:p>
          <a:p>
            <a:endParaRPr lang="en-US" dirty="0" smtClean="0"/>
          </a:p>
          <a:p>
            <a:endParaRPr lang="en-US" dirty="0"/>
          </a:p>
        </p:txBody>
      </p:sp>
    </p:spTree>
    <p:extLst>
      <p:ext uri="{BB962C8B-B14F-4D97-AF65-F5344CB8AC3E}">
        <p14:creationId xmlns:p14="http://schemas.microsoft.com/office/powerpoint/2010/main" val="58323332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Services</a:t>
            </a:r>
            <a:endParaRPr lang="en-US" dirty="0"/>
          </a:p>
        </p:txBody>
      </p:sp>
      <p:sp>
        <p:nvSpPr>
          <p:cNvPr id="3" name="Content Placeholder 2"/>
          <p:cNvSpPr>
            <a:spLocks noGrp="1"/>
          </p:cNvSpPr>
          <p:nvPr>
            <p:ph idx="1"/>
          </p:nvPr>
        </p:nvSpPr>
        <p:spPr/>
        <p:txBody>
          <a:bodyPr/>
          <a:lstStyle/>
          <a:p>
            <a:r>
              <a:rPr lang="en-US" dirty="0" err="1"/>
              <a:t>var</a:t>
            </a:r>
            <a:r>
              <a:rPr lang="en-US" dirty="0"/>
              <a:t> </a:t>
            </a:r>
            <a:r>
              <a:rPr lang="en-US" dirty="0" err="1"/>
              <a:t>menuServices</a:t>
            </a:r>
            <a:r>
              <a:rPr lang="en-US" dirty="0"/>
              <a:t> = </a:t>
            </a:r>
            <a:r>
              <a:rPr lang="en-US" dirty="0" err="1"/>
              <a:t>angular.module</a:t>
            </a:r>
            <a:r>
              <a:rPr lang="en-US" dirty="0"/>
              <a:t>('</a:t>
            </a:r>
            <a:r>
              <a:rPr lang="en-US" dirty="0" err="1"/>
              <a:t>menuServices</a:t>
            </a:r>
            <a:r>
              <a:rPr lang="en-US" dirty="0"/>
              <a:t>', </a:t>
            </a:r>
            <a:r>
              <a:rPr lang="en-US" dirty="0" smtClean="0"/>
              <a:t>[</a:t>
            </a:r>
            <a:br>
              <a:rPr lang="en-US" dirty="0" smtClean="0"/>
            </a:br>
            <a:r>
              <a:rPr lang="en-US" dirty="0" smtClean="0"/>
              <a:t>   </a:t>
            </a:r>
            <a:r>
              <a:rPr lang="en-US" dirty="0"/>
              <a:t>'</a:t>
            </a:r>
            <a:r>
              <a:rPr lang="en-US" dirty="0" err="1" smtClean="0"/>
              <a:t>ngResource</a:t>
            </a:r>
            <a:r>
              <a:rPr lang="en-US" dirty="0" smtClean="0"/>
              <a:t>’ </a:t>
            </a:r>
            <a:br>
              <a:rPr lang="en-US" dirty="0" smtClean="0"/>
            </a:br>
            <a:r>
              <a:rPr lang="en-US" dirty="0" smtClean="0"/>
              <a:t>]</a:t>
            </a:r>
            <a:r>
              <a:rPr lang="en-US" dirty="0"/>
              <a:t>);</a:t>
            </a:r>
          </a:p>
          <a:p>
            <a:pPr marL="114300" indent="0">
              <a:buNone/>
            </a:pPr>
            <a:r>
              <a:rPr lang="en-US" dirty="0" err="1" smtClean="0"/>
              <a:t>menuServices.factory</a:t>
            </a:r>
            <a:r>
              <a:rPr lang="en-US" dirty="0"/>
              <a:t>('Food', ['$</a:t>
            </a:r>
            <a:r>
              <a:rPr lang="en-US" dirty="0" smtClean="0"/>
              <a:t>resource’,</a:t>
            </a:r>
            <a:br>
              <a:rPr lang="en-US" dirty="0" smtClean="0"/>
            </a:br>
            <a:r>
              <a:rPr lang="en-US" dirty="0" smtClean="0"/>
              <a:t>    </a:t>
            </a:r>
            <a:r>
              <a:rPr lang="en-US" dirty="0"/>
              <a:t>function ($resource) </a:t>
            </a:r>
            <a:r>
              <a:rPr lang="en-US" dirty="0" smtClean="0"/>
              <a:t>{</a:t>
            </a:r>
            <a:br>
              <a:rPr lang="en-US" dirty="0" smtClean="0"/>
            </a:br>
            <a:r>
              <a:rPr lang="en-US" dirty="0" smtClean="0"/>
              <a:t>        </a:t>
            </a:r>
            <a:r>
              <a:rPr lang="en-US" dirty="0"/>
              <a:t>return $resource(':</a:t>
            </a:r>
            <a:r>
              <a:rPr lang="en-US" dirty="0" err="1"/>
              <a:t>foodId.json</a:t>
            </a:r>
            <a:r>
              <a:rPr lang="en-US" dirty="0"/>
              <a:t>', {}, </a:t>
            </a:r>
            <a:r>
              <a:rPr lang="en-US" dirty="0" smtClean="0"/>
              <a:t>{</a:t>
            </a:r>
            <a:br>
              <a:rPr lang="en-US" dirty="0" smtClean="0"/>
            </a:br>
            <a:r>
              <a:rPr lang="en-US" dirty="0" smtClean="0"/>
              <a:t>            </a:t>
            </a:r>
            <a:r>
              <a:rPr lang="en-US" dirty="0"/>
              <a:t>query: {method: 'GET', </a:t>
            </a:r>
            <a:r>
              <a:rPr lang="en-US" dirty="0" err="1"/>
              <a:t>params</a:t>
            </a:r>
            <a:r>
              <a:rPr lang="en-US" dirty="0"/>
              <a:t>: </a:t>
            </a:r>
            <a:r>
              <a:rPr lang="en-US" dirty="0" smtClean="0"/>
              <a:t>		{</a:t>
            </a:r>
            <a:r>
              <a:rPr lang="en-US" dirty="0"/>
              <a:t>foodId:'</a:t>
            </a:r>
            <a:r>
              <a:rPr lang="en-US" smtClean="0"/>
              <a:t>theMenu'</a:t>
            </a:r>
            <a:r>
              <a:rPr lang="en-US" dirty="0"/>
              <a:t>},</a:t>
            </a:r>
            <a:r>
              <a:rPr lang="en-US" dirty="0" err="1"/>
              <a:t>isArray:true</a:t>
            </a:r>
            <a:r>
              <a:rPr lang="en-US" dirty="0"/>
              <a:t>} </a:t>
            </a:r>
            <a:endParaRPr lang="en-US" dirty="0" smtClean="0"/>
          </a:p>
          <a:p>
            <a:pPr marL="114300" indent="0">
              <a:buNone/>
            </a:pPr>
            <a:r>
              <a:rPr lang="en-US" dirty="0" smtClean="0"/>
              <a:t>        </a:t>
            </a:r>
            <a:r>
              <a:rPr lang="en-US" dirty="0"/>
              <a:t>})</a:t>
            </a:r>
            <a:r>
              <a:rPr lang="en-US" dirty="0" smtClean="0"/>
              <a:t>;</a:t>
            </a:r>
          </a:p>
          <a:p>
            <a:pPr marL="114300" indent="0">
              <a:buNone/>
            </a:pPr>
            <a:r>
              <a:rPr lang="en-US" dirty="0" smtClean="0"/>
              <a:t>    }</a:t>
            </a:r>
            <a:br>
              <a:rPr lang="en-US" dirty="0" smtClean="0"/>
            </a:br>
            <a:r>
              <a:rPr lang="en-US" dirty="0" smtClean="0"/>
              <a:t>]</a:t>
            </a:r>
            <a:r>
              <a:rPr lang="en-US" dirty="0"/>
              <a:t>);</a:t>
            </a:r>
          </a:p>
        </p:txBody>
      </p:sp>
    </p:spTree>
    <p:extLst>
      <p:ext uri="{BB962C8B-B14F-4D97-AF65-F5344CB8AC3E}">
        <p14:creationId xmlns:p14="http://schemas.microsoft.com/office/powerpoint/2010/main" val="33690566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the Controllers</a:t>
            </a:r>
            <a:endParaRPr lang="en-US" dirty="0"/>
          </a:p>
        </p:txBody>
      </p:sp>
      <p:sp>
        <p:nvSpPr>
          <p:cNvPr id="3" name="Content Placeholder 2"/>
          <p:cNvSpPr>
            <a:spLocks noGrp="1"/>
          </p:cNvSpPr>
          <p:nvPr>
            <p:ph idx="1"/>
          </p:nvPr>
        </p:nvSpPr>
        <p:spPr/>
        <p:txBody>
          <a:bodyPr/>
          <a:lstStyle/>
          <a:p>
            <a:r>
              <a:rPr lang="en-US" dirty="0" smtClean="0"/>
              <a:t>Now that we have those services, rather than using $http in our controllers, we can use ‘Food’ (or whatever you called your service)</a:t>
            </a:r>
          </a:p>
          <a:p>
            <a:r>
              <a:rPr lang="en-US" dirty="0" smtClean="0"/>
              <a:t>Basically, provide it as a parameter, then use for example</a:t>
            </a:r>
          </a:p>
          <a:p>
            <a:pPr lvl="1"/>
            <a:r>
              <a:rPr lang="en-US" dirty="0" err="1" smtClean="0"/>
              <a:t>Food.query</a:t>
            </a:r>
            <a:r>
              <a:rPr lang="en-US" dirty="0" smtClean="0"/>
              <a:t>() to run the default query for that service</a:t>
            </a:r>
          </a:p>
          <a:p>
            <a:pPr lvl="1"/>
            <a:r>
              <a:rPr lang="en-US" dirty="0" err="1" smtClean="0"/>
              <a:t>Food.get</a:t>
            </a:r>
            <a:r>
              <a:rPr lang="en-US" dirty="0" smtClean="0"/>
              <a:t>({type: value}, function (ret) { });</a:t>
            </a:r>
            <a:endParaRPr lang="en-US" dirty="0"/>
          </a:p>
        </p:txBody>
      </p:sp>
    </p:spTree>
    <p:extLst>
      <p:ext uri="{BB962C8B-B14F-4D97-AF65-F5344CB8AC3E}">
        <p14:creationId xmlns:p14="http://schemas.microsoft.com/office/powerpoint/2010/main" val="357924679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now?</a:t>
            </a:r>
            <a:endParaRPr lang="en-US" dirty="0"/>
          </a:p>
        </p:txBody>
      </p:sp>
      <p:sp>
        <p:nvSpPr>
          <p:cNvPr id="3" name="Content Placeholder 2"/>
          <p:cNvSpPr>
            <a:spLocks noGrp="1"/>
          </p:cNvSpPr>
          <p:nvPr>
            <p:ph idx="1"/>
          </p:nvPr>
        </p:nvSpPr>
        <p:spPr/>
        <p:txBody>
          <a:bodyPr/>
          <a:lstStyle/>
          <a:p>
            <a:r>
              <a:rPr lang="en-US" dirty="0" smtClean="0"/>
              <a:t>You can learn how to apply animations/CSS on top of all the Angular work you’ve been doing</a:t>
            </a:r>
          </a:p>
          <a:p>
            <a:r>
              <a:rPr lang="en-US" dirty="0" smtClean="0"/>
              <a:t>You can check out how to do custom filters, including some that can automatically replace text for you</a:t>
            </a:r>
            <a:endParaRPr lang="en-US" dirty="0"/>
          </a:p>
        </p:txBody>
      </p:sp>
    </p:spTree>
    <p:extLst>
      <p:ext uri="{BB962C8B-B14F-4D97-AF65-F5344CB8AC3E}">
        <p14:creationId xmlns:p14="http://schemas.microsoft.com/office/powerpoint/2010/main" val="295616869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idx="1"/>
          </p:nvPr>
        </p:nvSpPr>
        <p:spPr/>
        <p:txBody>
          <a:bodyPr/>
          <a:lstStyle/>
          <a:p>
            <a:r>
              <a:rPr lang="en-US" dirty="0" smtClean="0"/>
              <a:t>Angular allows to run an </a:t>
            </a:r>
            <a:r>
              <a:rPr lang="en-US" dirty="0" err="1" smtClean="0"/>
              <a:t>Angular.JS</a:t>
            </a:r>
            <a:r>
              <a:rPr lang="en-US" dirty="0" smtClean="0"/>
              <a:t> application by using the same page, dynamically changing the content by providing extra data through what is called a route</a:t>
            </a:r>
          </a:p>
          <a:p>
            <a:pPr lvl="1"/>
            <a:r>
              <a:rPr lang="en-US" dirty="0" smtClean="0"/>
              <a:t>e.g. </a:t>
            </a:r>
            <a:r>
              <a:rPr lang="en-US" dirty="0" err="1" smtClean="0"/>
              <a:t>somepage.html</a:t>
            </a:r>
            <a:r>
              <a:rPr lang="en-US" dirty="0" smtClean="0"/>
              <a:t>#/route/info</a:t>
            </a:r>
          </a:p>
          <a:p>
            <a:r>
              <a:rPr lang="en-US" dirty="0" smtClean="0"/>
              <a:t>Angular can the use the information from that route to update the view on the current app</a:t>
            </a:r>
          </a:p>
          <a:p>
            <a:r>
              <a:rPr lang="en-US" dirty="0" smtClean="0"/>
              <a:t>In order to use routing, you will need the angular-</a:t>
            </a:r>
            <a:r>
              <a:rPr lang="en-US" dirty="0" err="1" smtClean="0"/>
              <a:t>route.js</a:t>
            </a:r>
            <a:r>
              <a:rPr lang="en-US" dirty="0" smtClean="0"/>
              <a:t> or angular-</a:t>
            </a:r>
            <a:r>
              <a:rPr lang="en-US" dirty="0" err="1" smtClean="0"/>
              <a:t>route.min.js</a:t>
            </a:r>
            <a:endParaRPr lang="en-US" dirty="0"/>
          </a:p>
          <a:p>
            <a:pPr lvl="1"/>
            <a:r>
              <a:rPr lang="en-US" dirty="0" smtClean="0"/>
              <a:t>You can get to it from the download modal, by clicking on “Browse additional modules”</a:t>
            </a:r>
          </a:p>
          <a:p>
            <a:r>
              <a:rPr lang="en-US" dirty="0" smtClean="0"/>
              <a:t>Routing will allow you to navigate an interact with the page in a way that will allow the browser to remember your history, and allow moving forward/back</a:t>
            </a:r>
            <a:endParaRPr lang="en-US" dirty="0"/>
          </a:p>
        </p:txBody>
      </p:sp>
    </p:spTree>
    <p:extLst>
      <p:ext uri="{BB962C8B-B14F-4D97-AF65-F5344CB8AC3E}">
        <p14:creationId xmlns:p14="http://schemas.microsoft.com/office/powerpoint/2010/main" val="25659568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back up a bit</a:t>
            </a:r>
            <a:endParaRPr lang="en-US" dirty="0"/>
          </a:p>
        </p:txBody>
      </p:sp>
      <p:sp>
        <p:nvSpPr>
          <p:cNvPr id="3" name="Content Placeholder 2"/>
          <p:cNvSpPr>
            <a:spLocks noGrp="1"/>
          </p:cNvSpPr>
          <p:nvPr>
            <p:ph idx="1"/>
          </p:nvPr>
        </p:nvSpPr>
        <p:spPr/>
        <p:txBody>
          <a:bodyPr/>
          <a:lstStyle/>
          <a:p>
            <a:r>
              <a:rPr lang="en-US" dirty="0" smtClean="0"/>
              <a:t>Routing works through </a:t>
            </a:r>
            <a:r>
              <a:rPr lang="en-US" dirty="0" err="1" smtClean="0"/>
              <a:t>Angular’s</a:t>
            </a:r>
            <a:r>
              <a:rPr lang="en-US" dirty="0" smtClean="0"/>
              <a:t> Dependency Injector, which injects information to controllers, received from providers</a:t>
            </a:r>
          </a:p>
          <a:p>
            <a:pPr lvl="1"/>
            <a:r>
              <a:rPr lang="en-US" dirty="0" smtClean="0"/>
              <a:t>Say what?</a:t>
            </a:r>
          </a:p>
          <a:p>
            <a:r>
              <a:rPr lang="en-US" dirty="0" smtClean="0"/>
              <a:t>Providers ($provide) give information on how to create services. These providers are set up inside the configuration of your apps. For example, we will be using a $</a:t>
            </a:r>
            <a:r>
              <a:rPr lang="en-US" dirty="0" err="1" smtClean="0"/>
              <a:t>routeProvider</a:t>
            </a:r>
            <a:r>
              <a:rPr lang="en-US" dirty="0" smtClean="0"/>
              <a:t> that will allow us to understand what each route mean</a:t>
            </a:r>
          </a:p>
          <a:p>
            <a:r>
              <a:rPr lang="en-US" dirty="0" smtClean="0"/>
              <a:t>Injectors ($injector) are responsible for taking information from providers and actually creating the services they provide. Every </a:t>
            </a:r>
            <a:r>
              <a:rPr lang="en-US" dirty="0" err="1" smtClean="0"/>
              <a:t>Angular.JS</a:t>
            </a:r>
            <a:r>
              <a:rPr lang="en-US" dirty="0" smtClean="0"/>
              <a:t> app has a $injector that starts right away, you can use that injector by adding $injector into methods that can be injected</a:t>
            </a:r>
            <a:endParaRPr lang="en-US" dirty="0"/>
          </a:p>
        </p:txBody>
      </p:sp>
    </p:spTree>
    <p:extLst>
      <p:ext uri="{BB962C8B-B14F-4D97-AF65-F5344CB8AC3E}">
        <p14:creationId xmlns:p14="http://schemas.microsoft.com/office/powerpoint/2010/main" val="338939058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normAutofit/>
          </a:bodyPr>
          <a:lstStyle/>
          <a:p>
            <a:r>
              <a:rPr lang="en-US" dirty="0" smtClean="0"/>
              <a:t>First, make sure you have included the route file</a:t>
            </a:r>
          </a:p>
          <a:p>
            <a:r>
              <a:rPr lang="en-US" dirty="0" smtClean="0"/>
              <a:t>To clean things up a bit, let us separate the main </a:t>
            </a:r>
            <a:r>
              <a:rPr lang="en-US" dirty="0" err="1" smtClean="0"/>
              <a:t>app.js</a:t>
            </a:r>
            <a:r>
              <a:rPr lang="en-US" dirty="0" smtClean="0"/>
              <a:t> and the </a:t>
            </a:r>
            <a:r>
              <a:rPr lang="en-US" dirty="0" err="1" smtClean="0"/>
              <a:t>controllers.js</a:t>
            </a:r>
            <a:r>
              <a:rPr lang="en-US" dirty="0" smtClean="0"/>
              <a:t> into separate files (helping us getting things organized)</a:t>
            </a:r>
          </a:p>
          <a:p>
            <a:r>
              <a:rPr lang="en-US" dirty="0" smtClean="0"/>
              <a:t>The provide a single are on your page with the directive </a:t>
            </a:r>
            <a:r>
              <a:rPr lang="en-US" dirty="0" err="1" smtClean="0"/>
              <a:t>ng</a:t>
            </a:r>
            <a:r>
              <a:rPr lang="en-US" dirty="0" smtClean="0"/>
              <a:t>-view</a:t>
            </a:r>
          </a:p>
          <a:p>
            <a:pPr lvl="1"/>
            <a:r>
              <a:rPr lang="en-US" dirty="0" smtClean="0"/>
              <a:t>&lt;div </a:t>
            </a:r>
            <a:r>
              <a:rPr lang="en-US" dirty="0" err="1" smtClean="0"/>
              <a:t>ng</a:t>
            </a:r>
            <a:r>
              <a:rPr lang="en-US" dirty="0" smtClean="0"/>
              <a:t>-view&gt;&lt;/div&gt;</a:t>
            </a:r>
          </a:p>
          <a:p>
            <a:pPr lvl="2"/>
            <a:r>
              <a:rPr lang="en-US" dirty="0" smtClean="0"/>
              <a:t>Or other tag…</a:t>
            </a:r>
          </a:p>
          <a:p>
            <a:r>
              <a:rPr lang="en-US" dirty="0" smtClean="0"/>
              <a:t>Now each view (like our old list) would sit in a separate file</a:t>
            </a:r>
          </a:p>
          <a:p>
            <a:r>
              <a:rPr lang="en-US" dirty="0" err="1" smtClean="0"/>
              <a:t>ng</a:t>
            </a:r>
            <a:r>
              <a:rPr lang="en-US" dirty="0" smtClean="0"/>
              <a:t>-view will use our routing info to fill in that tag with our proper template</a:t>
            </a:r>
          </a:p>
          <a:p>
            <a:r>
              <a:rPr lang="en-US" dirty="0" smtClean="0"/>
              <a:t>You can create as many files as </a:t>
            </a:r>
            <a:r>
              <a:rPr lang="en-US" dirty="0" err="1" smtClean="0"/>
              <a:t>templated</a:t>
            </a:r>
            <a:r>
              <a:rPr lang="en-US" dirty="0" smtClean="0"/>
              <a:t> views you need</a:t>
            </a:r>
          </a:p>
        </p:txBody>
      </p:sp>
    </p:spTree>
    <p:extLst>
      <p:ext uri="{BB962C8B-B14F-4D97-AF65-F5344CB8AC3E}">
        <p14:creationId xmlns:p14="http://schemas.microsoft.com/office/powerpoint/2010/main" val="234068429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App module</a:t>
            </a:r>
            <a:endParaRPr lang="en-US" dirty="0"/>
          </a:p>
        </p:txBody>
      </p:sp>
      <p:sp>
        <p:nvSpPr>
          <p:cNvPr id="3" name="Content Placeholder 2"/>
          <p:cNvSpPr>
            <a:spLocks noGrp="1"/>
          </p:cNvSpPr>
          <p:nvPr>
            <p:ph idx="1"/>
          </p:nvPr>
        </p:nvSpPr>
        <p:spPr/>
        <p:txBody>
          <a:bodyPr/>
          <a:lstStyle/>
          <a:p>
            <a:r>
              <a:rPr lang="en-US" dirty="0" smtClean="0"/>
              <a:t>We now need to update the app module creation by adding the ability of using </a:t>
            </a:r>
            <a:r>
              <a:rPr lang="en-US" dirty="0" err="1" smtClean="0"/>
              <a:t>ngRoute</a:t>
            </a:r>
            <a:r>
              <a:rPr lang="en-US" dirty="0" smtClean="0"/>
              <a:t>. </a:t>
            </a:r>
          </a:p>
          <a:p>
            <a:r>
              <a:rPr lang="en-US" dirty="0" smtClean="0"/>
              <a:t>Replace the empty [] we used to have with the dependencies for the app, in this case it will be </a:t>
            </a:r>
            <a:r>
              <a:rPr lang="en-US" dirty="0" err="1" smtClean="0"/>
              <a:t>ngRoute</a:t>
            </a:r>
            <a:r>
              <a:rPr lang="en-US" dirty="0" smtClean="0"/>
              <a:t>, and the controllers we will be using</a:t>
            </a:r>
          </a:p>
          <a:p>
            <a:r>
              <a:rPr lang="en-US" dirty="0" err="1" smtClean="0"/>
              <a:t>var</a:t>
            </a:r>
            <a:r>
              <a:rPr lang="en-US" dirty="0" smtClean="0"/>
              <a:t> </a:t>
            </a:r>
            <a:r>
              <a:rPr lang="en-US" dirty="0" err="1" smtClean="0"/>
              <a:t>yourApp</a:t>
            </a:r>
            <a:r>
              <a:rPr lang="en-US" dirty="0" smtClean="0"/>
              <a:t> = </a:t>
            </a:r>
            <a:r>
              <a:rPr lang="en-US" dirty="0" err="1" smtClean="0"/>
              <a:t>angular.module</a:t>
            </a:r>
            <a:r>
              <a:rPr lang="en-US" dirty="0" smtClean="0"/>
              <a:t>(‘</a:t>
            </a:r>
            <a:r>
              <a:rPr lang="en-US" dirty="0" err="1" smtClean="0"/>
              <a:t>yourApp</a:t>
            </a:r>
            <a:r>
              <a:rPr lang="en-US" dirty="0" smtClean="0"/>
              <a:t>’, [</a:t>
            </a:r>
            <a:br>
              <a:rPr lang="en-US" dirty="0" smtClean="0"/>
            </a:br>
            <a:r>
              <a:rPr lang="en-US" dirty="0" smtClean="0"/>
              <a:t>	‘</a:t>
            </a:r>
            <a:r>
              <a:rPr lang="en-US" dirty="0" err="1" smtClean="0"/>
              <a:t>ngRoute</a:t>
            </a:r>
            <a:r>
              <a:rPr lang="en-US" dirty="0" smtClean="0"/>
              <a:t>’,</a:t>
            </a:r>
            <a:br>
              <a:rPr lang="en-US" dirty="0" smtClean="0"/>
            </a:br>
            <a:r>
              <a:rPr lang="en-US" dirty="0" smtClean="0"/>
              <a:t>	‘</a:t>
            </a:r>
            <a:r>
              <a:rPr lang="en-US" dirty="0" err="1" smtClean="0"/>
              <a:t>yourCtrlrs</a:t>
            </a:r>
            <a:r>
              <a:rPr lang="en-US" dirty="0" smtClean="0"/>
              <a:t>’</a:t>
            </a:r>
            <a:br>
              <a:rPr lang="en-US" dirty="0" smtClean="0"/>
            </a:br>
            <a:r>
              <a:rPr lang="en-US" dirty="0" smtClean="0"/>
              <a:t>]);</a:t>
            </a:r>
          </a:p>
          <a:p>
            <a:r>
              <a:rPr lang="en-US" dirty="0" smtClean="0"/>
              <a:t>Next we need to configure the application, requesting the $</a:t>
            </a:r>
            <a:r>
              <a:rPr lang="en-US" dirty="0" err="1" smtClean="0"/>
              <a:t>routeProvider</a:t>
            </a:r>
            <a:r>
              <a:rPr lang="en-US" dirty="0" smtClean="0"/>
              <a:t> to be injected in a function that will decide which template to load</a:t>
            </a:r>
            <a:endParaRPr lang="en-US" dirty="0"/>
          </a:p>
        </p:txBody>
      </p:sp>
    </p:spTree>
    <p:extLst>
      <p:ext uri="{BB962C8B-B14F-4D97-AF65-F5344CB8AC3E}">
        <p14:creationId xmlns:p14="http://schemas.microsoft.com/office/powerpoint/2010/main" val="179420543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a:t>
            </a:r>
            <a:r>
              <a:rPr lang="en-US" dirty="0" err="1" smtClean="0"/>
              <a:t>Config</a:t>
            </a:r>
            <a:endParaRPr lang="en-US" dirty="0"/>
          </a:p>
        </p:txBody>
      </p:sp>
      <p:sp>
        <p:nvSpPr>
          <p:cNvPr id="3" name="Content Placeholder 2"/>
          <p:cNvSpPr>
            <a:spLocks noGrp="1"/>
          </p:cNvSpPr>
          <p:nvPr>
            <p:ph idx="1"/>
          </p:nvPr>
        </p:nvSpPr>
        <p:spPr/>
        <p:txBody>
          <a:bodyPr>
            <a:normAutofit/>
          </a:bodyPr>
          <a:lstStyle/>
          <a:p>
            <a:r>
              <a:rPr lang="en-US" dirty="0" err="1"/>
              <a:t>restaurantApp.config</a:t>
            </a:r>
            <a:r>
              <a:rPr lang="en-US" dirty="0"/>
              <a:t>(['$</a:t>
            </a:r>
            <a:r>
              <a:rPr lang="en-US" dirty="0" err="1" smtClean="0"/>
              <a:t>routeProvider</a:t>
            </a:r>
            <a:r>
              <a:rPr lang="en-US" dirty="0" smtClean="0"/>
              <a:t>’,</a:t>
            </a:r>
            <a:br>
              <a:rPr lang="en-US" dirty="0" smtClean="0"/>
            </a:br>
            <a:r>
              <a:rPr lang="en-US" dirty="0" smtClean="0"/>
              <a:t>    </a:t>
            </a:r>
            <a:r>
              <a:rPr lang="en-US" dirty="0"/>
              <a:t>function($</a:t>
            </a:r>
            <a:r>
              <a:rPr lang="en-US" dirty="0" err="1"/>
              <a:t>routeProvider</a:t>
            </a:r>
            <a:r>
              <a:rPr lang="en-US" dirty="0"/>
              <a:t>) </a:t>
            </a:r>
            <a:r>
              <a:rPr lang="en-US" dirty="0" smtClean="0"/>
              <a:t>{</a:t>
            </a:r>
            <a:br>
              <a:rPr lang="en-US" dirty="0" smtClean="0"/>
            </a:br>
            <a:r>
              <a:rPr lang="en-US" dirty="0" smtClean="0"/>
              <a:t>        </a:t>
            </a:r>
            <a:r>
              <a:rPr lang="en-US" dirty="0"/>
              <a:t>$</a:t>
            </a:r>
            <a:r>
              <a:rPr lang="en-US" dirty="0" err="1"/>
              <a:t>routeProvider.when</a:t>
            </a:r>
            <a:r>
              <a:rPr lang="en-US" dirty="0"/>
              <a:t>('/menu', </a:t>
            </a:r>
            <a:r>
              <a:rPr lang="en-US" dirty="0" smtClean="0"/>
              <a:t>{</a:t>
            </a:r>
            <a:br>
              <a:rPr lang="en-US" dirty="0" smtClean="0"/>
            </a:br>
            <a:r>
              <a:rPr lang="en-US" dirty="0" smtClean="0"/>
              <a:t>            </a:t>
            </a:r>
            <a:r>
              <a:rPr lang="en-US" dirty="0" err="1"/>
              <a:t>templateUrl</a:t>
            </a:r>
            <a:r>
              <a:rPr lang="en-US" dirty="0"/>
              <a:t>: '</a:t>
            </a:r>
            <a:r>
              <a:rPr lang="en-US" dirty="0" err="1" smtClean="0"/>
              <a:t>menuList.html</a:t>
            </a:r>
            <a:r>
              <a:rPr lang="en-US" dirty="0" smtClean="0"/>
              <a:t>’,</a:t>
            </a:r>
            <a:br>
              <a:rPr lang="en-US" dirty="0" smtClean="0"/>
            </a:br>
            <a:r>
              <a:rPr lang="en-US" dirty="0" smtClean="0"/>
              <a:t>            </a:t>
            </a:r>
            <a:r>
              <a:rPr lang="en-US" dirty="0"/>
              <a:t>controller: '</a:t>
            </a:r>
            <a:r>
              <a:rPr lang="en-US" dirty="0" err="1" smtClean="0"/>
              <a:t>menuCtrl</a:t>
            </a:r>
            <a:r>
              <a:rPr lang="en-US" dirty="0" smtClean="0"/>
              <a:t>’</a:t>
            </a:r>
            <a:br>
              <a:rPr lang="en-US" dirty="0" smtClean="0"/>
            </a:br>
            <a:r>
              <a:rPr lang="en-US" dirty="0" smtClean="0"/>
              <a:t>        </a:t>
            </a:r>
            <a:r>
              <a:rPr lang="en-US" dirty="0"/>
              <a:t>}).when('/menu/:</a:t>
            </a:r>
            <a:r>
              <a:rPr lang="en-US" dirty="0" err="1"/>
              <a:t>foodId</a:t>
            </a:r>
            <a:r>
              <a:rPr lang="en-US" dirty="0"/>
              <a:t>', </a:t>
            </a:r>
            <a:r>
              <a:rPr lang="en-US" dirty="0" smtClean="0"/>
              <a:t>{</a:t>
            </a:r>
            <a:br>
              <a:rPr lang="en-US" dirty="0" smtClean="0"/>
            </a:br>
            <a:r>
              <a:rPr lang="en-US" dirty="0" smtClean="0"/>
              <a:t>            </a:t>
            </a:r>
            <a:r>
              <a:rPr lang="en-US" dirty="0" err="1"/>
              <a:t>templateUrl</a:t>
            </a:r>
            <a:r>
              <a:rPr lang="en-US" dirty="0"/>
              <a:t>:'</a:t>
            </a:r>
            <a:r>
              <a:rPr lang="en-US" dirty="0" err="1" smtClean="0"/>
              <a:t>menuDetails.html</a:t>
            </a:r>
            <a:r>
              <a:rPr lang="en-US" dirty="0" smtClean="0"/>
              <a:t>’,</a:t>
            </a:r>
            <a:br>
              <a:rPr lang="en-US" dirty="0" smtClean="0"/>
            </a:br>
            <a:r>
              <a:rPr lang="en-US" dirty="0" smtClean="0"/>
              <a:t>            </a:t>
            </a:r>
            <a:r>
              <a:rPr lang="en-US" dirty="0"/>
              <a:t>controller: '</a:t>
            </a:r>
            <a:r>
              <a:rPr lang="en-US" dirty="0" err="1" smtClean="0"/>
              <a:t>foodCtrl</a:t>
            </a:r>
            <a:r>
              <a:rPr lang="en-US" dirty="0" smtClean="0"/>
              <a:t>’</a:t>
            </a:r>
            <a:br>
              <a:rPr lang="en-US" dirty="0" smtClean="0"/>
            </a:br>
            <a:r>
              <a:rPr lang="en-US" dirty="0" smtClean="0"/>
              <a:t>        </a:t>
            </a:r>
            <a:r>
              <a:rPr lang="en-US" dirty="0"/>
              <a:t>}).otherwise(</a:t>
            </a:r>
            <a:r>
              <a:rPr lang="en-US" dirty="0" smtClean="0"/>
              <a:t>{</a:t>
            </a:r>
            <a:br>
              <a:rPr lang="en-US" dirty="0" smtClean="0"/>
            </a:br>
            <a:r>
              <a:rPr lang="en-US" dirty="0" smtClean="0"/>
              <a:t>           </a:t>
            </a:r>
            <a:r>
              <a:rPr lang="en-US" dirty="0" err="1"/>
              <a:t>redirectTo</a:t>
            </a:r>
            <a:r>
              <a:rPr lang="en-US" dirty="0"/>
              <a:t>: '/</a:t>
            </a:r>
            <a:r>
              <a:rPr lang="en-US" dirty="0" smtClean="0"/>
              <a:t>menu’ </a:t>
            </a:r>
            <a:br>
              <a:rPr lang="en-US" dirty="0" smtClean="0"/>
            </a:br>
            <a:r>
              <a:rPr lang="en-US" dirty="0" smtClean="0"/>
              <a:t>        </a:t>
            </a:r>
            <a:r>
              <a:rPr lang="en-US" dirty="0"/>
              <a:t>})</a:t>
            </a:r>
            <a:r>
              <a:rPr lang="en-US" dirty="0" smtClean="0"/>
              <a:t>;</a:t>
            </a:r>
            <a:br>
              <a:rPr lang="en-US" dirty="0" smtClean="0"/>
            </a:br>
            <a:r>
              <a:rPr lang="en-US" dirty="0" smtClean="0"/>
              <a:t>    </a:t>
            </a:r>
            <a:r>
              <a:rPr lang="en-US" dirty="0"/>
              <a:t>}</a:t>
            </a:r>
          </a:p>
          <a:p>
            <a:pPr marL="114300" indent="0">
              <a:buNone/>
            </a:pPr>
            <a:r>
              <a:rPr lang="en-US" dirty="0"/>
              <a:t>]);</a:t>
            </a:r>
          </a:p>
        </p:txBody>
      </p:sp>
    </p:spTree>
    <p:extLst>
      <p:ext uri="{BB962C8B-B14F-4D97-AF65-F5344CB8AC3E}">
        <p14:creationId xmlns:p14="http://schemas.microsoft.com/office/powerpoint/2010/main" val="152428267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Config</a:t>
            </a:r>
            <a:r>
              <a:rPr lang="en-US" dirty="0" smtClean="0"/>
              <a:t> explained</a:t>
            </a:r>
            <a:endParaRPr lang="en-US" dirty="0"/>
          </a:p>
        </p:txBody>
      </p:sp>
      <p:sp>
        <p:nvSpPr>
          <p:cNvPr id="3" name="Content Placeholder 2"/>
          <p:cNvSpPr>
            <a:spLocks noGrp="1"/>
          </p:cNvSpPr>
          <p:nvPr>
            <p:ph idx="1"/>
          </p:nvPr>
        </p:nvSpPr>
        <p:spPr/>
        <p:txBody>
          <a:bodyPr>
            <a:normAutofit lnSpcReduction="10000"/>
          </a:bodyPr>
          <a:lstStyle/>
          <a:p>
            <a:r>
              <a:rPr lang="en-US" dirty="0" smtClean="0"/>
              <a:t>We provide </a:t>
            </a:r>
            <a:r>
              <a:rPr lang="en-US" dirty="0" err="1" smtClean="0"/>
              <a:t>config</a:t>
            </a:r>
            <a:r>
              <a:rPr lang="en-US" dirty="0" smtClean="0"/>
              <a:t> with $</a:t>
            </a:r>
            <a:r>
              <a:rPr lang="en-US" dirty="0" err="1" smtClean="0"/>
              <a:t>routeProvider</a:t>
            </a:r>
            <a:r>
              <a:rPr lang="en-US" dirty="0" smtClean="0"/>
              <a:t>, an Angular JS provider that allows to check and parse the routes currently active</a:t>
            </a:r>
          </a:p>
          <a:p>
            <a:r>
              <a:rPr lang="en-US" dirty="0" smtClean="0"/>
              <a:t>Then provide a function on how to behave based on route</a:t>
            </a:r>
          </a:p>
          <a:p>
            <a:r>
              <a:rPr lang="en-US" dirty="0" smtClean="0"/>
              <a:t>.when(condition) will activate when the condition is met, setting up the template to use (</a:t>
            </a:r>
            <a:r>
              <a:rPr lang="en-US" dirty="0" err="1" smtClean="0"/>
              <a:t>templateUrl</a:t>
            </a:r>
            <a:r>
              <a:rPr lang="en-US" dirty="0" smtClean="0"/>
              <a:t>) and the controller to link to (controller)</a:t>
            </a:r>
          </a:p>
          <a:p>
            <a:r>
              <a:rPr lang="en-US" dirty="0" smtClean="0"/>
              <a:t>It is similar to a switch/case, which is why you should always add a .otherwise() which will setup what happens if an incorrect route was written</a:t>
            </a:r>
          </a:p>
          <a:p>
            <a:pPr lvl="1"/>
            <a:r>
              <a:rPr lang="en-US" dirty="0" smtClean="0"/>
              <a:t>In our case, we redirect to the main page</a:t>
            </a:r>
          </a:p>
          <a:p>
            <a:r>
              <a:rPr lang="en-US" dirty="0" smtClean="0"/>
              <a:t>Note that one of our routes contains a :</a:t>
            </a:r>
            <a:r>
              <a:rPr lang="en-US" dirty="0" err="1" smtClean="0"/>
              <a:t>foodId</a:t>
            </a:r>
            <a:endParaRPr lang="en-US" dirty="0" smtClean="0"/>
          </a:p>
          <a:p>
            <a:pPr lvl="1"/>
            <a:r>
              <a:rPr lang="en-US" dirty="0" smtClean="0"/>
              <a:t>This represents an input parameter provided to the route, we will be able to read it in our controller</a:t>
            </a:r>
          </a:p>
          <a:p>
            <a:endParaRPr lang="en-US" dirty="0" smtClean="0"/>
          </a:p>
          <a:p>
            <a:endParaRPr lang="en-US" dirty="0" smtClean="0"/>
          </a:p>
          <a:p>
            <a:endParaRPr lang="en-US" dirty="0"/>
          </a:p>
        </p:txBody>
      </p:sp>
    </p:spTree>
    <p:extLst>
      <p:ext uri="{BB962C8B-B14F-4D97-AF65-F5344CB8AC3E}">
        <p14:creationId xmlns:p14="http://schemas.microsoft.com/office/powerpoint/2010/main" val="414871643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to set up our controllers</a:t>
            </a:r>
            <a:endParaRPr lang="en-US" dirty="0"/>
          </a:p>
        </p:txBody>
      </p:sp>
      <p:sp>
        <p:nvSpPr>
          <p:cNvPr id="3" name="Content Placeholder 2"/>
          <p:cNvSpPr>
            <a:spLocks noGrp="1"/>
          </p:cNvSpPr>
          <p:nvPr>
            <p:ph idx="1"/>
          </p:nvPr>
        </p:nvSpPr>
        <p:spPr/>
        <p:txBody>
          <a:bodyPr>
            <a:normAutofit/>
          </a:bodyPr>
          <a:lstStyle/>
          <a:p>
            <a:r>
              <a:rPr lang="en-US" dirty="0" smtClean="0"/>
              <a:t>Now that we have different views, we need to set up multiple controllers, in a similar way as when we set up a single one</a:t>
            </a:r>
          </a:p>
          <a:p>
            <a:r>
              <a:rPr lang="en-US" dirty="0" err="1"/>
              <a:t>var</a:t>
            </a:r>
            <a:r>
              <a:rPr lang="en-US" dirty="0"/>
              <a:t> </a:t>
            </a:r>
            <a:r>
              <a:rPr lang="en-US" dirty="0" err="1"/>
              <a:t>menuCtrlrs</a:t>
            </a:r>
            <a:r>
              <a:rPr lang="en-US" dirty="0"/>
              <a:t> = </a:t>
            </a:r>
            <a:r>
              <a:rPr lang="en-US" dirty="0" err="1"/>
              <a:t>angular.module</a:t>
            </a:r>
            <a:r>
              <a:rPr lang="en-US" dirty="0"/>
              <a:t>('</a:t>
            </a:r>
            <a:r>
              <a:rPr lang="en-US" dirty="0" err="1"/>
              <a:t>menuCtrlrs</a:t>
            </a:r>
            <a:r>
              <a:rPr lang="en-US" dirty="0"/>
              <a:t>', [])</a:t>
            </a:r>
            <a:r>
              <a:rPr lang="en-US" dirty="0" smtClean="0"/>
              <a:t>;</a:t>
            </a:r>
            <a:br>
              <a:rPr lang="en-US" dirty="0" smtClean="0"/>
            </a:br>
            <a:r>
              <a:rPr lang="en-US" dirty="0" err="1" smtClean="0"/>
              <a:t>menuCtrlrs.controller</a:t>
            </a:r>
            <a:r>
              <a:rPr lang="en-US" dirty="0"/>
              <a:t>('</a:t>
            </a:r>
            <a:r>
              <a:rPr lang="en-US" dirty="0" err="1"/>
              <a:t>menuCtrl</a:t>
            </a:r>
            <a:r>
              <a:rPr lang="en-US" dirty="0"/>
              <a:t>', function ($scope, $http) </a:t>
            </a:r>
            <a:r>
              <a:rPr lang="en-US" dirty="0" smtClean="0"/>
              <a:t>{</a:t>
            </a:r>
            <a:br>
              <a:rPr lang="en-US" dirty="0" smtClean="0"/>
            </a:br>
            <a:r>
              <a:rPr lang="en-US" dirty="0" smtClean="0"/>
              <a:t>    </a:t>
            </a:r>
            <a:r>
              <a:rPr lang="en-US" dirty="0"/>
              <a:t>$</a:t>
            </a:r>
            <a:r>
              <a:rPr lang="en-US" dirty="0" err="1"/>
              <a:t>http.get</a:t>
            </a:r>
            <a:r>
              <a:rPr lang="en-US" dirty="0"/>
              <a:t>('theMenu2.json').success(function(data) </a:t>
            </a:r>
            <a:r>
              <a:rPr lang="en-US" dirty="0" smtClean="0"/>
              <a:t>{</a:t>
            </a:r>
            <a:br>
              <a:rPr lang="en-US" dirty="0" smtClean="0"/>
            </a:br>
            <a:r>
              <a:rPr lang="en-US" dirty="0" smtClean="0"/>
              <a:t>        </a:t>
            </a:r>
            <a:r>
              <a:rPr lang="en-US" dirty="0"/>
              <a:t>$</a:t>
            </a:r>
            <a:r>
              <a:rPr lang="en-US" dirty="0" err="1"/>
              <a:t>scope.menu</a:t>
            </a:r>
            <a:r>
              <a:rPr lang="en-US" dirty="0"/>
              <a:t> = data</a:t>
            </a:r>
            <a:r>
              <a:rPr lang="en-US" dirty="0" smtClean="0"/>
              <a:t>;</a:t>
            </a:r>
            <a:br>
              <a:rPr lang="en-US" dirty="0" smtClean="0"/>
            </a:br>
            <a:r>
              <a:rPr lang="en-US" dirty="0" smtClean="0"/>
              <a:t>    </a:t>
            </a:r>
            <a:r>
              <a:rPr lang="en-US" dirty="0"/>
              <a:t>})</a:t>
            </a:r>
            <a:r>
              <a:rPr lang="en-US" dirty="0" smtClean="0"/>
              <a:t>;</a:t>
            </a:r>
            <a:br>
              <a:rPr lang="en-US" dirty="0" smtClean="0"/>
            </a:br>
            <a:r>
              <a:rPr lang="en-US" dirty="0" smtClean="0"/>
              <a:t>    </a:t>
            </a:r>
            <a:r>
              <a:rPr lang="en-US" dirty="0"/>
              <a:t>$</a:t>
            </a:r>
            <a:r>
              <a:rPr lang="en-US" dirty="0" err="1"/>
              <a:t>scope.restName</a:t>
            </a:r>
            <a:r>
              <a:rPr lang="en-US" dirty="0"/>
              <a:t> = "Casa </a:t>
            </a:r>
            <a:r>
              <a:rPr lang="en-US" dirty="0" err="1" smtClean="0"/>
              <a:t>Bewchy</a:t>
            </a:r>
            <a:r>
              <a:rPr lang="en-US" dirty="0" smtClean="0"/>
              <a:t>”;</a:t>
            </a:r>
            <a:br>
              <a:rPr lang="en-US" dirty="0" smtClean="0"/>
            </a:br>
            <a:r>
              <a:rPr lang="en-US" dirty="0" smtClean="0"/>
              <a:t>}</a:t>
            </a:r>
            <a:r>
              <a:rPr lang="en-US" dirty="0"/>
              <a:t>)</a:t>
            </a:r>
            <a:r>
              <a:rPr lang="en-US" dirty="0" smtClean="0"/>
              <a:t>;</a:t>
            </a:r>
            <a:br>
              <a:rPr lang="en-US" dirty="0" smtClean="0"/>
            </a:br>
            <a:r>
              <a:rPr lang="en-US" dirty="0" err="1" smtClean="0"/>
              <a:t>menuCtrlrs.controller</a:t>
            </a:r>
            <a:r>
              <a:rPr lang="en-US" dirty="0"/>
              <a:t>('</a:t>
            </a:r>
            <a:r>
              <a:rPr lang="en-US" dirty="0" err="1"/>
              <a:t>foodCtrl</a:t>
            </a:r>
            <a:r>
              <a:rPr lang="en-US" dirty="0"/>
              <a:t>', function ($scope, $</a:t>
            </a:r>
            <a:r>
              <a:rPr lang="en-US" dirty="0" err="1"/>
              <a:t>routeParams</a:t>
            </a:r>
            <a:r>
              <a:rPr lang="en-US" dirty="0"/>
              <a:t>) </a:t>
            </a:r>
            <a:r>
              <a:rPr lang="en-US" dirty="0" smtClean="0"/>
              <a:t>{</a:t>
            </a:r>
            <a:br>
              <a:rPr lang="en-US" dirty="0" smtClean="0"/>
            </a:br>
            <a:r>
              <a:rPr lang="en-US" dirty="0" smtClean="0"/>
              <a:t>    </a:t>
            </a:r>
            <a:r>
              <a:rPr lang="en-US" dirty="0"/>
              <a:t>$</a:t>
            </a:r>
            <a:r>
              <a:rPr lang="en-US" dirty="0" err="1"/>
              <a:t>scope.foodId</a:t>
            </a:r>
            <a:r>
              <a:rPr lang="en-US" dirty="0"/>
              <a:t> = $</a:t>
            </a:r>
            <a:r>
              <a:rPr lang="en-US" dirty="0" err="1"/>
              <a:t>routeParams.foodId</a:t>
            </a:r>
            <a:r>
              <a:rPr lang="en-US" dirty="0"/>
              <a:t>; </a:t>
            </a:r>
            <a:r>
              <a:rPr lang="en-US" dirty="0" smtClean="0"/>
              <a:t/>
            </a:r>
            <a:br>
              <a:rPr lang="en-US" dirty="0" smtClean="0"/>
            </a:br>
            <a:r>
              <a:rPr lang="en-US" dirty="0" smtClean="0"/>
              <a:t>}</a:t>
            </a:r>
            <a:r>
              <a:rPr lang="en-US" dirty="0"/>
              <a:t>);</a:t>
            </a:r>
          </a:p>
        </p:txBody>
      </p:sp>
    </p:spTree>
    <p:extLst>
      <p:ext uri="{BB962C8B-B14F-4D97-AF65-F5344CB8AC3E}">
        <p14:creationId xmlns:p14="http://schemas.microsoft.com/office/powerpoint/2010/main" val="15993113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t>
            </a:r>
            <a:r>
              <a:rPr lang="en-US" dirty="0" err="1" smtClean="0"/>
              <a:t>templating</a:t>
            </a:r>
            <a:endParaRPr lang="en-US" dirty="0"/>
          </a:p>
        </p:txBody>
      </p:sp>
      <p:sp>
        <p:nvSpPr>
          <p:cNvPr id="3" name="Content Placeholder 2"/>
          <p:cNvSpPr>
            <a:spLocks noGrp="1"/>
          </p:cNvSpPr>
          <p:nvPr>
            <p:ph idx="1"/>
          </p:nvPr>
        </p:nvSpPr>
        <p:spPr/>
        <p:txBody>
          <a:bodyPr/>
          <a:lstStyle/>
          <a:p>
            <a:r>
              <a:rPr lang="en-US" dirty="0" smtClean="0"/>
              <a:t>Now that we know how to load different views based on the route, we can use the route parameters to continue loading more JSON objects with data to be shown on our site, the same way we have done in the past</a:t>
            </a:r>
          </a:p>
          <a:p>
            <a:r>
              <a:rPr lang="en-US" dirty="0" smtClean="0"/>
              <a:t>e.g.</a:t>
            </a:r>
          </a:p>
          <a:p>
            <a:pPr lvl="1"/>
            <a:r>
              <a:rPr lang="en-US" dirty="0" err="1"/>
              <a:t>menuCtrlrs.controller</a:t>
            </a:r>
            <a:r>
              <a:rPr lang="en-US" dirty="0"/>
              <a:t>('</a:t>
            </a:r>
            <a:r>
              <a:rPr lang="en-US" dirty="0" err="1"/>
              <a:t>foodCtrl</a:t>
            </a:r>
            <a:r>
              <a:rPr lang="en-US" dirty="0"/>
              <a:t>', function ($scope, $</a:t>
            </a:r>
            <a:r>
              <a:rPr lang="en-US" dirty="0" err="1"/>
              <a:t>routeParams</a:t>
            </a:r>
            <a:r>
              <a:rPr lang="en-US" dirty="0"/>
              <a:t>, $http) {               $</a:t>
            </a:r>
            <a:r>
              <a:rPr lang="en-US" dirty="0" err="1"/>
              <a:t>http.get</a:t>
            </a:r>
            <a:r>
              <a:rPr lang="en-US" dirty="0"/>
              <a:t>($</a:t>
            </a:r>
            <a:r>
              <a:rPr lang="en-US" dirty="0" err="1"/>
              <a:t>routeParams.foodId</a:t>
            </a:r>
            <a:r>
              <a:rPr lang="en-US" dirty="0"/>
              <a:t> + '.</a:t>
            </a:r>
            <a:r>
              <a:rPr lang="en-US" dirty="0" err="1"/>
              <a:t>json</a:t>
            </a:r>
            <a:r>
              <a:rPr lang="en-US" dirty="0"/>
              <a:t>').success(function(data) </a:t>
            </a:r>
            <a:r>
              <a:rPr lang="en-US" dirty="0" smtClean="0"/>
              <a:t>{</a:t>
            </a:r>
            <a:br>
              <a:rPr lang="en-US" dirty="0" smtClean="0"/>
            </a:br>
            <a:r>
              <a:rPr lang="en-US" dirty="0" smtClean="0"/>
              <a:t>        </a:t>
            </a:r>
            <a:r>
              <a:rPr lang="en-US" dirty="0"/>
              <a:t>$</a:t>
            </a:r>
            <a:r>
              <a:rPr lang="en-US" dirty="0" err="1"/>
              <a:t>scope.item</a:t>
            </a:r>
            <a:r>
              <a:rPr lang="en-US" dirty="0"/>
              <a:t> = data</a:t>
            </a:r>
            <a:r>
              <a:rPr lang="en-US" dirty="0" smtClean="0"/>
              <a:t>;</a:t>
            </a:r>
            <a:br>
              <a:rPr lang="en-US" dirty="0" smtClean="0"/>
            </a:br>
            <a:r>
              <a:rPr lang="en-US" dirty="0" smtClean="0"/>
              <a:t>    </a:t>
            </a:r>
            <a:r>
              <a:rPr lang="en-US" dirty="0"/>
              <a:t>})</a:t>
            </a:r>
            <a:r>
              <a:rPr lang="en-US" dirty="0" smtClean="0"/>
              <a:t>;</a:t>
            </a:r>
            <a:br>
              <a:rPr lang="en-US" dirty="0" smtClean="0"/>
            </a:br>
            <a:r>
              <a:rPr lang="en-US" dirty="0" smtClean="0"/>
              <a:t>    </a:t>
            </a:r>
            <a:r>
              <a:rPr lang="en-US" dirty="0"/>
              <a:t>$</a:t>
            </a:r>
            <a:r>
              <a:rPr lang="en-US" dirty="0" err="1"/>
              <a:t>scope.foodId</a:t>
            </a:r>
            <a:r>
              <a:rPr lang="en-US" dirty="0"/>
              <a:t> = $</a:t>
            </a:r>
            <a:r>
              <a:rPr lang="en-US" dirty="0" err="1"/>
              <a:t>routeParams.foodId</a:t>
            </a:r>
            <a:r>
              <a:rPr lang="en-US" dirty="0"/>
              <a:t>; </a:t>
            </a:r>
            <a:r>
              <a:rPr lang="en-US" dirty="0" smtClean="0"/>
              <a:t/>
            </a:r>
            <a:br>
              <a:rPr lang="en-US" dirty="0" smtClean="0"/>
            </a:br>
            <a:r>
              <a:rPr lang="en-US" dirty="0" smtClean="0"/>
              <a:t>}</a:t>
            </a:r>
            <a:r>
              <a:rPr lang="en-US" dirty="0"/>
              <a:t>);</a:t>
            </a:r>
          </a:p>
        </p:txBody>
      </p:sp>
    </p:spTree>
    <p:extLst>
      <p:ext uri="{BB962C8B-B14F-4D97-AF65-F5344CB8AC3E}">
        <p14:creationId xmlns:p14="http://schemas.microsoft.com/office/powerpoint/2010/main" val="721193053"/>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611</TotalTime>
  <Words>1054</Words>
  <Application>Microsoft Macintosh PowerPoint</Application>
  <PresentationFormat>On-screen Show (4:3)</PresentationFormat>
  <Paragraphs>75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Adjacency</vt:lpstr>
      <vt:lpstr>Web Programming 2</vt:lpstr>
      <vt:lpstr>Routing</vt:lpstr>
      <vt:lpstr>Let’s back up a bit</vt:lpstr>
      <vt:lpstr>Getting started</vt:lpstr>
      <vt:lpstr>The App module</vt:lpstr>
      <vt:lpstr>App Config</vt:lpstr>
      <vt:lpstr>Config explained</vt:lpstr>
      <vt:lpstr>Time to set up our controllers</vt:lpstr>
      <vt:lpstr>More templating</vt:lpstr>
      <vt:lpstr>Angular Event Handlers</vt:lpstr>
      <vt:lpstr>Controller changes</vt:lpstr>
      <vt:lpstr>Using REST</vt:lpstr>
      <vt:lpstr>The Services</vt:lpstr>
      <vt:lpstr>Changing the Controllers</vt:lpstr>
      <vt:lpstr>What now?</vt:lpstr>
    </vt:vector>
  </TitlesOfParts>
  <Company>Stevens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Programming 2</dc:title>
  <dc:creator>Steven Gabarro</dc:creator>
  <cp:lastModifiedBy>Steven Gabarro</cp:lastModifiedBy>
  <cp:revision>40</cp:revision>
  <dcterms:created xsi:type="dcterms:W3CDTF">2014-02-28T00:56:59Z</dcterms:created>
  <dcterms:modified xsi:type="dcterms:W3CDTF">2014-04-10T23:46:18Z</dcterms:modified>
</cp:coreProperties>
</file>