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7" r:id="rId3"/>
    <p:sldId id="259" r:id="rId4"/>
    <p:sldId id="260" r:id="rId5"/>
    <p:sldId id="261" r:id="rId6"/>
    <p:sldId id="263" r:id="rId7"/>
    <p:sldId id="264" r:id="rId8"/>
    <p:sldId id="262" r:id="rId9"/>
    <p:sldId id="265" r:id="rId10"/>
    <p:sldId id="266" r:id="rId11"/>
    <p:sldId id="267" r:id="rId1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6" d="100"/>
          <a:sy n="126" d="100"/>
        </p:scale>
        <p:origin x="-146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3/6/14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3/6/14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3/6/14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3/6/14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3/6/14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3/6/14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3/6/14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3/6/14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3/6/14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3/6/14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3/6/14</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3/6/14</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27.0.0.1:5212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Programming 2</a:t>
            </a:r>
            <a:endParaRPr lang="en-US" dirty="0"/>
          </a:p>
        </p:txBody>
      </p:sp>
      <p:sp>
        <p:nvSpPr>
          <p:cNvPr id="3" name="Subtitle 2"/>
          <p:cNvSpPr>
            <a:spLocks noGrp="1"/>
          </p:cNvSpPr>
          <p:nvPr>
            <p:ph type="subTitle" idx="1"/>
          </p:nvPr>
        </p:nvSpPr>
        <p:spPr/>
        <p:txBody>
          <a:bodyPr/>
          <a:lstStyle/>
          <a:p>
            <a:r>
              <a:rPr lang="en-US" dirty="0" smtClean="0"/>
              <a:t>8 - </a:t>
            </a:r>
            <a:r>
              <a:rPr lang="en-US" smtClean="0"/>
              <a:t>Intro to Node.JS</a:t>
            </a:r>
            <a:endParaRPr lang="en-US" dirty="0"/>
          </a:p>
        </p:txBody>
      </p:sp>
    </p:spTree>
    <p:extLst>
      <p:ext uri="{BB962C8B-B14F-4D97-AF65-F5344CB8AC3E}">
        <p14:creationId xmlns:p14="http://schemas.microsoft.com/office/powerpoint/2010/main" val="2070834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MySQL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First you need to import a MySQL module (or write your own)</a:t>
            </a:r>
          </a:p>
          <a:p>
            <a:r>
              <a:rPr lang="en-US" dirty="0" smtClean="0"/>
              <a:t>MIT made one:</a:t>
            </a:r>
          </a:p>
          <a:p>
            <a:pPr lvl="1"/>
            <a:r>
              <a:rPr lang="en-US" dirty="0" err="1" smtClean="0"/>
              <a:t>npm</a:t>
            </a:r>
            <a:r>
              <a:rPr lang="en-US" dirty="0" smtClean="0"/>
              <a:t> install </a:t>
            </a:r>
            <a:r>
              <a:rPr lang="en-US" dirty="0" err="1" smtClean="0"/>
              <a:t>mysql</a:t>
            </a:r>
            <a:endParaRPr lang="en-US" dirty="0" smtClean="0"/>
          </a:p>
          <a:p>
            <a:r>
              <a:rPr lang="en-US" dirty="0" err="1"/>
              <a:t>var</a:t>
            </a:r>
            <a:r>
              <a:rPr lang="en-US" dirty="0"/>
              <a:t> </a:t>
            </a:r>
            <a:r>
              <a:rPr lang="en-US" dirty="0" err="1"/>
              <a:t>mysql</a:t>
            </a:r>
            <a:r>
              <a:rPr lang="en-US" dirty="0"/>
              <a:t> = require('</a:t>
            </a:r>
            <a:r>
              <a:rPr lang="en-US" dirty="0" err="1"/>
              <a:t>mysql</a:t>
            </a:r>
            <a:r>
              <a:rPr lang="en-US" dirty="0"/>
              <a:t>')</a:t>
            </a:r>
            <a:r>
              <a:rPr lang="en-US" dirty="0" smtClean="0"/>
              <a:t>;</a:t>
            </a:r>
            <a:br>
              <a:rPr lang="en-US" dirty="0" smtClean="0"/>
            </a:br>
            <a:r>
              <a:rPr lang="en-US" dirty="0" err="1" smtClean="0"/>
              <a:t>var</a:t>
            </a:r>
            <a:r>
              <a:rPr lang="en-US" dirty="0" smtClean="0"/>
              <a:t> </a:t>
            </a:r>
            <a:r>
              <a:rPr lang="en-US" dirty="0"/>
              <a:t>link = </a:t>
            </a:r>
            <a:r>
              <a:rPr lang="en-US" dirty="0" err="1"/>
              <a:t>mysql.createConnection</a:t>
            </a:r>
            <a:r>
              <a:rPr lang="en-US" dirty="0"/>
              <a:t>(</a:t>
            </a:r>
            <a:r>
              <a:rPr lang="en-US" dirty="0" smtClean="0"/>
              <a:t>{</a:t>
            </a:r>
            <a:br>
              <a:rPr lang="en-US" dirty="0" smtClean="0"/>
            </a:br>
            <a:r>
              <a:rPr lang="en-US" dirty="0"/>
              <a:t>	host: '</a:t>
            </a:r>
            <a:r>
              <a:rPr lang="en-US" dirty="0" smtClean="0"/>
              <a:t>127.0.0.1’,</a:t>
            </a:r>
            <a:br>
              <a:rPr lang="en-US" dirty="0" smtClean="0"/>
            </a:br>
            <a:r>
              <a:rPr lang="en-US" dirty="0"/>
              <a:t>	user: </a:t>
            </a:r>
            <a:r>
              <a:rPr lang="en-US" dirty="0" smtClean="0"/>
              <a:t>’username’,</a:t>
            </a:r>
            <a:br>
              <a:rPr lang="en-US" dirty="0" smtClean="0"/>
            </a:br>
            <a:r>
              <a:rPr lang="en-US" dirty="0"/>
              <a:t>	password: </a:t>
            </a:r>
            <a:r>
              <a:rPr lang="en-US" dirty="0" smtClean="0"/>
              <a:t>’pass’</a:t>
            </a:r>
            <a:br>
              <a:rPr lang="en-US" dirty="0" smtClean="0"/>
            </a:br>
            <a:r>
              <a:rPr lang="en-US" dirty="0" smtClean="0"/>
              <a:t>}</a:t>
            </a:r>
            <a:r>
              <a:rPr lang="en-US" dirty="0"/>
              <a:t>)</a:t>
            </a:r>
            <a:r>
              <a:rPr lang="en-US" dirty="0" smtClean="0"/>
              <a:t>;</a:t>
            </a:r>
            <a:br>
              <a:rPr lang="en-US" dirty="0" smtClean="0"/>
            </a:br>
            <a:r>
              <a:rPr lang="en-US" dirty="0" err="1" smtClean="0"/>
              <a:t>link.connect</a:t>
            </a:r>
            <a:r>
              <a:rPr lang="en-US" dirty="0"/>
              <a:t>()</a:t>
            </a:r>
            <a:r>
              <a:rPr lang="en-US" dirty="0" smtClean="0"/>
              <a:t>;</a:t>
            </a:r>
            <a:br>
              <a:rPr lang="en-US" dirty="0" smtClean="0"/>
            </a:br>
            <a:r>
              <a:rPr lang="en-US" dirty="0" err="1" smtClean="0"/>
              <a:t>link.query</a:t>
            </a:r>
            <a:r>
              <a:rPr lang="en-US" dirty="0"/>
              <a:t>(</a:t>
            </a:r>
            <a:r>
              <a:rPr lang="en-US" dirty="0" err="1"/>
              <a:t>sql</a:t>
            </a:r>
            <a:r>
              <a:rPr lang="en-US" dirty="0"/>
              <a:t>, function(err, rows, fields) </a:t>
            </a:r>
            <a:r>
              <a:rPr lang="en-US" dirty="0" smtClean="0"/>
              <a:t>{</a:t>
            </a:r>
            <a:br>
              <a:rPr lang="en-US" dirty="0" smtClean="0"/>
            </a:br>
            <a:r>
              <a:rPr lang="en-US" dirty="0" smtClean="0"/>
              <a:t>	</a:t>
            </a:r>
            <a:r>
              <a:rPr lang="en-US" dirty="0" err="1" smtClean="0"/>
              <a:t>console.log</a:t>
            </a:r>
            <a:r>
              <a:rPr lang="en-US" dirty="0"/>
              <a:t>('in here')</a:t>
            </a:r>
            <a:r>
              <a:rPr lang="en-US" dirty="0" smtClean="0"/>
              <a:t>;</a:t>
            </a:r>
            <a:br>
              <a:rPr lang="en-US" dirty="0" smtClean="0"/>
            </a:br>
            <a:r>
              <a:rPr lang="en-US" dirty="0" smtClean="0"/>
              <a:t>	if </a:t>
            </a:r>
            <a:r>
              <a:rPr lang="en-US" dirty="0"/>
              <a:t>(err</a:t>
            </a:r>
            <a:r>
              <a:rPr lang="en-US" dirty="0" smtClean="0"/>
              <a:t>)</a:t>
            </a:r>
            <a:br>
              <a:rPr lang="en-US" dirty="0" smtClean="0"/>
            </a:br>
            <a:r>
              <a:rPr lang="en-US" dirty="0"/>
              <a:t>		</a:t>
            </a:r>
            <a:r>
              <a:rPr lang="en-US" dirty="0" err="1" smtClean="0"/>
              <a:t>console.log</a:t>
            </a:r>
            <a:r>
              <a:rPr lang="en-US" dirty="0" smtClean="0"/>
              <a:t>(</a:t>
            </a:r>
            <a:r>
              <a:rPr lang="en-US" dirty="0"/>
              <a:t>err)</a:t>
            </a:r>
            <a:r>
              <a:rPr lang="en-US" dirty="0" smtClean="0"/>
              <a:t>;</a:t>
            </a:r>
            <a:br>
              <a:rPr lang="en-US" dirty="0" smtClean="0"/>
            </a:br>
            <a:r>
              <a:rPr lang="en-US" dirty="0" smtClean="0"/>
              <a:t>	else</a:t>
            </a:r>
            <a:br>
              <a:rPr lang="en-US" dirty="0" smtClean="0"/>
            </a:br>
            <a:r>
              <a:rPr lang="en-US" dirty="0" smtClean="0"/>
              <a:t>	{</a:t>
            </a:r>
            <a:br>
              <a:rPr lang="en-US" dirty="0" smtClean="0"/>
            </a:br>
            <a:r>
              <a:rPr lang="en-US" dirty="0" smtClean="0"/>
              <a:t>		</a:t>
            </a:r>
            <a:r>
              <a:rPr lang="en-US" dirty="0" err="1" smtClean="0"/>
              <a:t>console.log</a:t>
            </a:r>
            <a:r>
              <a:rPr lang="en-US" dirty="0"/>
              <a:t>('and also in here')</a:t>
            </a:r>
            <a:r>
              <a:rPr lang="en-US" dirty="0" smtClean="0"/>
              <a:t>;</a:t>
            </a:r>
            <a:br>
              <a:rPr lang="en-US" dirty="0" smtClean="0"/>
            </a:br>
            <a:r>
              <a:rPr lang="en-US" dirty="0" smtClean="0"/>
              <a:t>		</a:t>
            </a:r>
            <a:r>
              <a:rPr lang="en-US" dirty="0" err="1" smtClean="0"/>
              <a:t>console.log</a:t>
            </a:r>
            <a:r>
              <a:rPr lang="en-US" dirty="0" smtClean="0"/>
              <a:t>(</a:t>
            </a:r>
            <a:r>
              <a:rPr lang="en-US" dirty="0" err="1" smtClean="0"/>
              <a:t>JSON.stringify</a:t>
            </a:r>
            <a:r>
              <a:rPr lang="en-US" dirty="0" smtClean="0"/>
              <a:t>(rows));</a:t>
            </a:r>
            <a:br>
              <a:rPr lang="en-US" dirty="0" smtClean="0"/>
            </a:br>
            <a:r>
              <a:rPr lang="en-US" dirty="0" smtClean="0"/>
              <a:t>	}</a:t>
            </a:r>
            <a:br>
              <a:rPr lang="en-US" dirty="0" smtClean="0"/>
            </a:br>
            <a:r>
              <a:rPr lang="en-US" dirty="0" smtClean="0"/>
              <a:t>}</a:t>
            </a:r>
            <a:r>
              <a:rPr lang="en-US" dirty="0"/>
              <a:t>)</a:t>
            </a:r>
            <a:r>
              <a:rPr lang="en-US" dirty="0" smtClean="0"/>
              <a:t>;</a:t>
            </a:r>
            <a:br>
              <a:rPr lang="en-US" dirty="0" smtClean="0"/>
            </a:br>
            <a:r>
              <a:rPr lang="en-US" dirty="0" err="1" smtClean="0"/>
              <a:t>link.end</a:t>
            </a:r>
            <a:r>
              <a:rPr lang="en-US" dirty="0"/>
              <a:t>();</a:t>
            </a:r>
          </a:p>
        </p:txBody>
      </p:sp>
    </p:spTree>
    <p:extLst>
      <p:ext uri="{BB962C8B-B14F-4D97-AF65-F5344CB8AC3E}">
        <p14:creationId xmlns:p14="http://schemas.microsoft.com/office/powerpoint/2010/main" val="1296567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should I build this?</a:t>
            </a:r>
            <a:endParaRPr lang="en-US" dirty="0"/>
          </a:p>
        </p:txBody>
      </p:sp>
      <p:sp>
        <p:nvSpPr>
          <p:cNvPr id="3" name="Content Placeholder 2"/>
          <p:cNvSpPr>
            <a:spLocks noGrp="1"/>
          </p:cNvSpPr>
          <p:nvPr>
            <p:ph idx="1"/>
          </p:nvPr>
        </p:nvSpPr>
        <p:spPr/>
        <p:txBody>
          <a:bodyPr/>
          <a:lstStyle/>
          <a:p>
            <a:r>
              <a:rPr lang="en-US" dirty="0" smtClean="0"/>
              <a:t>It’s the perfect thing to combine with AJAX calls</a:t>
            </a:r>
          </a:p>
          <a:p>
            <a:r>
              <a:rPr lang="en-US" dirty="0" smtClean="0"/>
              <a:t>Set up a server that depending on the request received, will import and use a specific module with the functionality you were attempting to use</a:t>
            </a:r>
          </a:p>
          <a:p>
            <a:r>
              <a:rPr lang="en-US" dirty="0" smtClean="0"/>
              <a:t>You can write a text response, create an XML response, or use JSON right away</a:t>
            </a:r>
          </a:p>
          <a:p>
            <a:pPr lvl="1"/>
            <a:r>
              <a:rPr lang="en-US" dirty="0" smtClean="0"/>
              <a:t>Whatever you find easier to parse on the client side</a:t>
            </a:r>
          </a:p>
          <a:p>
            <a:r>
              <a:rPr lang="en-US" dirty="0" smtClean="0"/>
              <a:t>This way you page could have one entry point, and through JQ, JS, CSS and everything we learned, will do AJAX calls to retrieve the data to show on the site</a:t>
            </a:r>
          </a:p>
          <a:p>
            <a:r>
              <a:rPr lang="en-US" dirty="0" smtClean="0"/>
              <a:t>Don’t forget to use </a:t>
            </a:r>
            <a:r>
              <a:rPr lang="en-US" dirty="0" err="1" smtClean="0"/>
              <a:t>response.end</a:t>
            </a:r>
            <a:r>
              <a:rPr lang="en-US" dirty="0" smtClean="0"/>
              <a:t>(…)!!!</a:t>
            </a:r>
          </a:p>
          <a:p>
            <a:pPr lvl="1"/>
            <a:r>
              <a:rPr lang="en-US" dirty="0" smtClean="0"/>
              <a:t>If you don’t call that, your response is never returned and the client just sits there waiting for it (not a fun thing to see)</a:t>
            </a:r>
            <a:endParaRPr lang="en-US" dirty="0"/>
          </a:p>
        </p:txBody>
      </p:sp>
    </p:spTree>
    <p:extLst>
      <p:ext uri="{BB962C8B-B14F-4D97-AF65-F5344CB8AC3E}">
        <p14:creationId xmlns:p14="http://schemas.microsoft.com/office/powerpoint/2010/main" val="313851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Really love JS and hate PHP?</a:t>
            </a:r>
            <a:endParaRPr lang="en-US" dirty="0"/>
          </a:p>
        </p:txBody>
      </p:sp>
      <p:sp>
        <p:nvSpPr>
          <p:cNvPr id="3" name="Content Placeholder 2"/>
          <p:cNvSpPr>
            <a:spLocks noGrp="1"/>
          </p:cNvSpPr>
          <p:nvPr>
            <p:ph idx="1"/>
          </p:nvPr>
        </p:nvSpPr>
        <p:spPr/>
        <p:txBody>
          <a:bodyPr/>
          <a:lstStyle/>
          <a:p>
            <a:r>
              <a:rPr lang="en-US" dirty="0" smtClean="0"/>
              <a:t>Why so much hatred?!</a:t>
            </a:r>
          </a:p>
          <a:p>
            <a:r>
              <a:rPr lang="en-US" dirty="0" smtClean="0"/>
              <a:t>Learn </a:t>
            </a:r>
            <a:r>
              <a:rPr lang="en-US" dirty="0" err="1" smtClean="0"/>
              <a:t>Node.JS</a:t>
            </a:r>
            <a:r>
              <a:rPr lang="en-US" dirty="0" smtClean="0"/>
              <a:t>!</a:t>
            </a:r>
          </a:p>
          <a:p>
            <a:r>
              <a:rPr lang="en-US" dirty="0" smtClean="0"/>
              <a:t>It’s a scalable tool to create server side web applications in JavaScript, based on Chrome’s JavaScript runtime</a:t>
            </a:r>
          </a:p>
          <a:p>
            <a:r>
              <a:rPr lang="en-US" dirty="0" smtClean="0"/>
              <a:t>It is a bit more than just a server side programming language</a:t>
            </a:r>
          </a:p>
          <a:p>
            <a:pPr lvl="1"/>
            <a:r>
              <a:rPr lang="en-US" dirty="0" smtClean="0"/>
              <a:t>Like with Python, your applications will be their own mini-web servers</a:t>
            </a:r>
          </a:p>
          <a:p>
            <a:r>
              <a:rPr lang="en-US" dirty="0" smtClean="0"/>
              <a:t>You can go to </a:t>
            </a:r>
            <a:r>
              <a:rPr lang="en-US" dirty="0" err="1" smtClean="0"/>
              <a:t>nodejs.org</a:t>
            </a:r>
            <a:r>
              <a:rPr lang="en-US" dirty="0" smtClean="0"/>
              <a:t> to install &amp; read the documentation</a:t>
            </a:r>
            <a:endParaRPr lang="en-US" dirty="0"/>
          </a:p>
        </p:txBody>
      </p:sp>
    </p:spTree>
    <p:extLst>
      <p:ext uri="{BB962C8B-B14F-4D97-AF65-F5344CB8AC3E}">
        <p14:creationId xmlns:p14="http://schemas.microsoft.com/office/powerpoint/2010/main" val="30733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First Web Server</a:t>
            </a:r>
            <a:endParaRPr lang="en-US" dirty="0"/>
          </a:p>
        </p:txBody>
      </p:sp>
      <p:sp>
        <p:nvSpPr>
          <p:cNvPr id="3" name="Content Placeholder 2"/>
          <p:cNvSpPr>
            <a:spLocks noGrp="1"/>
          </p:cNvSpPr>
          <p:nvPr>
            <p:ph idx="1"/>
          </p:nvPr>
        </p:nvSpPr>
        <p:spPr/>
        <p:txBody>
          <a:bodyPr/>
          <a:lstStyle/>
          <a:p>
            <a:r>
              <a:rPr lang="en-US" dirty="0" smtClean="0"/>
              <a:t>In a file called </a:t>
            </a:r>
            <a:r>
              <a:rPr lang="en-US" dirty="0" err="1" smtClean="0"/>
              <a:t>myfws.js</a:t>
            </a:r>
            <a:r>
              <a:rPr lang="en-US" dirty="0" smtClean="0"/>
              <a:t/>
            </a:r>
            <a:br>
              <a:rPr lang="en-US" dirty="0" smtClean="0"/>
            </a:br>
            <a:r>
              <a:rPr lang="en-US" dirty="0" err="1" smtClean="0"/>
              <a:t>var</a:t>
            </a:r>
            <a:r>
              <a:rPr lang="en-US" dirty="0" smtClean="0"/>
              <a:t> http = require(‘http’);</a:t>
            </a:r>
            <a:br>
              <a:rPr lang="en-US" dirty="0" smtClean="0"/>
            </a:br>
            <a:r>
              <a:rPr lang="en-US" dirty="0" err="1" smtClean="0"/>
              <a:t>http.createServer</a:t>
            </a:r>
            <a:r>
              <a:rPr lang="en-US" dirty="0" smtClean="0"/>
              <a:t>(function (request, response) {</a:t>
            </a:r>
            <a:br>
              <a:rPr lang="en-US" dirty="0" smtClean="0"/>
            </a:br>
            <a:r>
              <a:rPr lang="en-US" dirty="0" smtClean="0"/>
              <a:t>   </a:t>
            </a:r>
            <a:r>
              <a:rPr lang="en-US" dirty="0" err="1" smtClean="0"/>
              <a:t>response.writeHead</a:t>
            </a:r>
            <a:r>
              <a:rPr lang="en-US" dirty="0" smtClean="0"/>
              <a:t>(200, {‘Content-Type’: ‘text/plain’});</a:t>
            </a:r>
            <a:br>
              <a:rPr lang="en-US" dirty="0" smtClean="0"/>
            </a:br>
            <a:r>
              <a:rPr lang="en-US" dirty="0" smtClean="0"/>
              <a:t>   </a:t>
            </a:r>
            <a:r>
              <a:rPr lang="en-US" dirty="0" err="1" smtClean="0"/>
              <a:t>response.end</a:t>
            </a:r>
            <a:r>
              <a:rPr lang="en-US" dirty="0" smtClean="0"/>
              <a:t>(‘I am running </a:t>
            </a:r>
            <a:r>
              <a:rPr lang="en-US" dirty="0" err="1" smtClean="0"/>
              <a:t>Node.JS</a:t>
            </a:r>
            <a:r>
              <a:rPr lang="en-US" dirty="0" smtClean="0"/>
              <a:t>!\n’);</a:t>
            </a:r>
            <a:br>
              <a:rPr lang="en-US" dirty="0" smtClean="0"/>
            </a:br>
            <a:r>
              <a:rPr lang="en-US" dirty="0" smtClean="0"/>
              <a:t>}).listen(52123);</a:t>
            </a:r>
            <a:br>
              <a:rPr lang="en-US" dirty="0" smtClean="0"/>
            </a:br>
            <a:r>
              <a:rPr lang="en-US" dirty="0" smtClean="0"/>
              <a:t/>
            </a:r>
            <a:br>
              <a:rPr lang="en-US" dirty="0" smtClean="0"/>
            </a:br>
            <a:r>
              <a:rPr lang="en-US" dirty="0" err="1" smtClean="0"/>
              <a:t>console.log</a:t>
            </a:r>
            <a:r>
              <a:rPr lang="en-US" dirty="0" smtClean="0"/>
              <a:t>(‘Server running at </a:t>
            </a:r>
            <a:r>
              <a:rPr lang="en-US" dirty="0" smtClean="0">
                <a:hlinkClick r:id="rId2"/>
              </a:rPr>
              <a:t>http://127.0.0.1:52123/</a:t>
            </a:r>
            <a:r>
              <a:rPr lang="en-US" dirty="0" smtClean="0"/>
              <a:t>’);</a:t>
            </a:r>
          </a:p>
          <a:p>
            <a:r>
              <a:rPr lang="en-US" dirty="0" smtClean="0"/>
              <a:t>Then run this doing (on command line)</a:t>
            </a:r>
          </a:p>
          <a:p>
            <a:pPr lvl="1"/>
            <a:r>
              <a:rPr lang="en-US" dirty="0" smtClean="0"/>
              <a:t>node </a:t>
            </a:r>
            <a:r>
              <a:rPr lang="en-US" dirty="0" err="1" smtClean="0"/>
              <a:t>myfws.js</a:t>
            </a:r>
            <a:endParaRPr lang="en-US" dirty="0"/>
          </a:p>
        </p:txBody>
      </p:sp>
    </p:spTree>
    <p:extLst>
      <p:ext uri="{BB962C8B-B14F-4D97-AF65-F5344CB8AC3E}">
        <p14:creationId xmlns:p14="http://schemas.microsoft.com/office/powerpoint/2010/main" val="121279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r>
              <a:rPr lang="en-US" dirty="0" smtClean="0"/>
              <a:t> Concept</a:t>
            </a:r>
            <a:endParaRPr lang="en-US" dirty="0"/>
          </a:p>
        </p:txBody>
      </p:sp>
      <p:sp>
        <p:nvSpPr>
          <p:cNvPr id="3" name="Content Placeholder 2"/>
          <p:cNvSpPr>
            <a:spLocks noGrp="1"/>
          </p:cNvSpPr>
          <p:nvPr>
            <p:ph idx="1"/>
          </p:nvPr>
        </p:nvSpPr>
        <p:spPr/>
        <p:txBody>
          <a:bodyPr/>
          <a:lstStyle/>
          <a:p>
            <a:r>
              <a:rPr lang="en-US" dirty="0" smtClean="0"/>
              <a:t>Node works Asynchronously, so no parts of your program can “block” while waiting for data for example</a:t>
            </a:r>
          </a:p>
          <a:p>
            <a:r>
              <a:rPr lang="en-US" dirty="0" smtClean="0"/>
              <a:t>In </a:t>
            </a:r>
            <a:r>
              <a:rPr lang="en-US" dirty="0" err="1" smtClean="0"/>
              <a:t>Node.JS</a:t>
            </a:r>
            <a:r>
              <a:rPr lang="en-US" dirty="0" smtClean="0"/>
              <a:t> you are in charge of doing EVERYTHING, that means, starting up your own server like we just did</a:t>
            </a:r>
          </a:p>
          <a:p>
            <a:r>
              <a:rPr lang="en-US" dirty="0" smtClean="0"/>
              <a:t>Node uses a module architecture to make things a little simpler. Modules are like C libraries.</a:t>
            </a:r>
          </a:p>
          <a:p>
            <a:pPr lvl="1"/>
            <a:r>
              <a:rPr lang="en-US" dirty="0" smtClean="0"/>
              <a:t>Each module has a set of functions. e.g. “http” is a module with all the needed methods to have an HTTP server.</a:t>
            </a:r>
          </a:p>
          <a:p>
            <a:pPr lvl="2"/>
            <a:r>
              <a:rPr lang="en-US" dirty="0" smtClean="0"/>
              <a:t>Node has an http module, as well as TCP and UDP, so you don’t have to worry about making your own TCP stack for example</a:t>
            </a:r>
          </a:p>
          <a:p>
            <a:pPr lvl="1"/>
            <a:r>
              <a:rPr lang="en-US" dirty="0" smtClean="0"/>
              <a:t>Include a module as </a:t>
            </a:r>
            <a:r>
              <a:rPr lang="en-US" dirty="0" err="1" smtClean="0"/>
              <a:t>var</a:t>
            </a:r>
            <a:r>
              <a:rPr lang="en-US" dirty="0" smtClean="0"/>
              <a:t> name = require(‘</a:t>
            </a:r>
            <a:r>
              <a:rPr lang="en-US" dirty="0" err="1" smtClean="0"/>
              <a:t>themodule</a:t>
            </a:r>
            <a:r>
              <a:rPr lang="en-US" dirty="0" smtClean="0"/>
              <a:t>’);</a:t>
            </a:r>
          </a:p>
          <a:p>
            <a:pPr lvl="1"/>
            <a:r>
              <a:rPr lang="en-US" dirty="0" smtClean="0"/>
              <a:t>The module you require could be a global one or a .</a:t>
            </a:r>
            <a:r>
              <a:rPr lang="en-US" dirty="0" err="1" smtClean="0"/>
              <a:t>js</a:t>
            </a:r>
            <a:r>
              <a:rPr lang="en-US" dirty="0" smtClean="0"/>
              <a:t> file that you have locally</a:t>
            </a:r>
            <a:endParaRPr lang="en-US" dirty="0"/>
          </a:p>
        </p:txBody>
      </p:sp>
    </p:spTree>
    <p:extLst>
      <p:ext uri="{BB962C8B-B14F-4D97-AF65-F5344CB8AC3E}">
        <p14:creationId xmlns:p14="http://schemas.microsoft.com/office/powerpoint/2010/main" val="2136986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files as modules</a:t>
            </a:r>
            <a:endParaRPr lang="en-US" dirty="0"/>
          </a:p>
        </p:txBody>
      </p:sp>
      <p:sp>
        <p:nvSpPr>
          <p:cNvPr id="3" name="Content Placeholder 2"/>
          <p:cNvSpPr>
            <a:spLocks noGrp="1"/>
          </p:cNvSpPr>
          <p:nvPr>
            <p:ph idx="1"/>
          </p:nvPr>
        </p:nvSpPr>
        <p:spPr/>
        <p:txBody>
          <a:bodyPr>
            <a:normAutofit lnSpcReduction="10000"/>
          </a:bodyPr>
          <a:lstStyle/>
          <a:p>
            <a:r>
              <a:rPr lang="en-US" dirty="0" smtClean="0"/>
              <a:t>Anything you write in an imported module is considered private to that module</a:t>
            </a:r>
          </a:p>
          <a:p>
            <a:r>
              <a:rPr lang="en-US" dirty="0" smtClean="0"/>
              <a:t>You can make parts of it available to the one requiring the module through the “exports” statement</a:t>
            </a:r>
          </a:p>
          <a:p>
            <a:pPr lvl="1"/>
            <a:r>
              <a:rPr lang="en-US" dirty="0" err="1" smtClean="0"/>
              <a:t>exports.varname</a:t>
            </a:r>
            <a:r>
              <a:rPr lang="en-US" dirty="0" smtClean="0"/>
              <a:t> = value;</a:t>
            </a:r>
          </a:p>
          <a:p>
            <a:pPr lvl="1"/>
            <a:r>
              <a:rPr lang="en-US" dirty="0" err="1" smtClean="0"/>
              <a:t>exports.methodname</a:t>
            </a:r>
            <a:r>
              <a:rPr lang="en-US" dirty="0" smtClean="0"/>
              <a:t> = function () {   };</a:t>
            </a:r>
          </a:p>
          <a:p>
            <a:r>
              <a:rPr lang="en-US" dirty="0" smtClean="0"/>
              <a:t>To use the exported data do</a:t>
            </a:r>
          </a:p>
          <a:p>
            <a:pPr lvl="1"/>
            <a:r>
              <a:rPr lang="en-US" dirty="0" err="1" smtClean="0"/>
              <a:t>var</a:t>
            </a:r>
            <a:r>
              <a:rPr lang="en-US" dirty="0" smtClean="0"/>
              <a:t> name = require(‘./</a:t>
            </a:r>
            <a:r>
              <a:rPr lang="en-US" dirty="0" err="1" smtClean="0"/>
              <a:t>themodule.js</a:t>
            </a:r>
            <a:r>
              <a:rPr lang="en-US" dirty="0" smtClean="0"/>
              <a:t>’);</a:t>
            </a:r>
          </a:p>
          <a:p>
            <a:pPr lvl="1"/>
            <a:r>
              <a:rPr lang="en-US" dirty="0" err="1" smtClean="0"/>
              <a:t>name.varname</a:t>
            </a:r>
            <a:r>
              <a:rPr lang="en-US" dirty="0" smtClean="0"/>
              <a:t> for variables</a:t>
            </a:r>
          </a:p>
          <a:p>
            <a:pPr lvl="1"/>
            <a:r>
              <a:rPr lang="en-US" dirty="0" err="1" smtClean="0"/>
              <a:t>name.methodname</a:t>
            </a:r>
            <a:r>
              <a:rPr lang="en-US" dirty="0" smtClean="0"/>
              <a:t>() for methods</a:t>
            </a:r>
          </a:p>
          <a:p>
            <a:r>
              <a:rPr lang="en-US" dirty="0" smtClean="0"/>
              <a:t>Note that you can import new modules with </a:t>
            </a:r>
            <a:r>
              <a:rPr lang="en-US" dirty="0" err="1" smtClean="0"/>
              <a:t>npm</a:t>
            </a:r>
            <a:r>
              <a:rPr lang="en-US" dirty="0" smtClean="0"/>
              <a:t> (Node Package Manager)</a:t>
            </a:r>
          </a:p>
          <a:p>
            <a:pPr lvl="1"/>
            <a:r>
              <a:rPr lang="en-US" dirty="0" err="1" smtClean="0"/>
              <a:t>npm</a:t>
            </a:r>
            <a:r>
              <a:rPr lang="en-US" dirty="0" smtClean="0"/>
              <a:t> install </a:t>
            </a:r>
            <a:r>
              <a:rPr lang="en-US" dirty="0" err="1" smtClean="0"/>
              <a:t>module_name</a:t>
            </a:r>
            <a:endParaRPr lang="en-US" dirty="0"/>
          </a:p>
        </p:txBody>
      </p:sp>
    </p:spTree>
    <p:extLst>
      <p:ext uri="{BB962C8B-B14F-4D97-AF65-F5344CB8AC3E}">
        <p14:creationId xmlns:p14="http://schemas.microsoft.com/office/powerpoint/2010/main" val="196187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interactions</a:t>
            </a:r>
            <a:endParaRPr lang="en-US" dirty="0"/>
          </a:p>
        </p:txBody>
      </p:sp>
      <p:sp>
        <p:nvSpPr>
          <p:cNvPr id="3" name="Content Placeholder 2"/>
          <p:cNvSpPr>
            <a:spLocks noGrp="1"/>
          </p:cNvSpPr>
          <p:nvPr>
            <p:ph idx="1"/>
          </p:nvPr>
        </p:nvSpPr>
        <p:spPr/>
        <p:txBody>
          <a:bodyPr/>
          <a:lstStyle/>
          <a:p>
            <a:r>
              <a:rPr lang="en-US" dirty="0" smtClean="0"/>
              <a:t>Remember that the whole point of </a:t>
            </a:r>
            <a:r>
              <a:rPr lang="en-US" dirty="0" err="1" smtClean="0"/>
              <a:t>Node.js</a:t>
            </a:r>
            <a:r>
              <a:rPr lang="en-US" dirty="0" smtClean="0"/>
              <a:t> is to be asynchronous, as such, it would be silly to think of “returning” from functions, as you don’t want to wait till the function you call is done</a:t>
            </a:r>
          </a:p>
          <a:p>
            <a:r>
              <a:rPr lang="en-US" dirty="0" smtClean="0"/>
              <a:t>Instead, always create the functions so that they can receive a callback function</a:t>
            </a:r>
          </a:p>
          <a:p>
            <a:r>
              <a:rPr lang="en-US" dirty="0" smtClean="0"/>
              <a:t>Basically function 1 calls function 2 providing function 3 as call back. Function 2 is called and function 1 ends. When function 2 ends, function 3 is called.</a:t>
            </a:r>
          </a:p>
          <a:p>
            <a:r>
              <a:rPr lang="en-US" dirty="0" smtClean="0"/>
              <a:t>Check next slide</a:t>
            </a:r>
            <a:endParaRPr lang="en-US" dirty="0"/>
          </a:p>
        </p:txBody>
      </p:sp>
    </p:spTree>
    <p:extLst>
      <p:ext uri="{BB962C8B-B14F-4D97-AF65-F5344CB8AC3E}">
        <p14:creationId xmlns:p14="http://schemas.microsoft.com/office/powerpoint/2010/main" val="1690025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 call/return example</a:t>
            </a:r>
            <a:endParaRPr lang="en-US" dirty="0"/>
          </a:p>
        </p:txBody>
      </p:sp>
      <p:sp>
        <p:nvSpPr>
          <p:cNvPr id="5" name="Text Placeholder 4"/>
          <p:cNvSpPr>
            <a:spLocks noGrp="1"/>
          </p:cNvSpPr>
          <p:nvPr>
            <p:ph type="body" idx="1"/>
          </p:nvPr>
        </p:nvSpPr>
        <p:spPr/>
        <p:txBody>
          <a:bodyPr/>
          <a:lstStyle/>
          <a:p>
            <a:r>
              <a:rPr lang="en-US" dirty="0" smtClean="0"/>
              <a:t>Method calling and receiving return</a:t>
            </a:r>
            <a:endParaRPr lang="en-US" dirty="0"/>
          </a:p>
        </p:txBody>
      </p:sp>
      <p:sp>
        <p:nvSpPr>
          <p:cNvPr id="6" name="Content Placeholder 5"/>
          <p:cNvSpPr>
            <a:spLocks noGrp="1"/>
          </p:cNvSpPr>
          <p:nvPr>
            <p:ph sz="half" idx="2"/>
          </p:nvPr>
        </p:nvSpPr>
        <p:spPr/>
        <p:txBody>
          <a:bodyPr/>
          <a:lstStyle/>
          <a:p>
            <a:r>
              <a:rPr lang="en-US" dirty="0" err="1" smtClean="0"/>
              <a:t>var</a:t>
            </a:r>
            <a:r>
              <a:rPr lang="en-US" dirty="0" smtClean="0"/>
              <a:t> blah=require(‘./</a:t>
            </a:r>
            <a:r>
              <a:rPr lang="en-US" dirty="0" err="1" smtClean="0"/>
              <a:t>blah.js</a:t>
            </a:r>
            <a:r>
              <a:rPr lang="en-US" dirty="0" smtClean="0"/>
              <a:t>’);</a:t>
            </a:r>
            <a:br>
              <a:rPr lang="en-US" dirty="0" smtClean="0"/>
            </a:br>
            <a:r>
              <a:rPr lang="en-US" dirty="0" err="1" smtClean="0"/>
              <a:t>blah.f</a:t>
            </a:r>
            <a:r>
              <a:rPr lang="en-US" dirty="0" smtClean="0"/>
              <a:t>(“test”, function (ret) {</a:t>
            </a:r>
            <a:br>
              <a:rPr lang="en-US" dirty="0" smtClean="0"/>
            </a:br>
            <a:r>
              <a:rPr lang="en-US" dirty="0" err="1" smtClean="0"/>
              <a:t>console.log</a:t>
            </a:r>
            <a:r>
              <a:rPr lang="en-US" dirty="0" smtClean="0"/>
              <a:t>(‘Returned ‘+ret);</a:t>
            </a:r>
            <a:br>
              <a:rPr lang="en-US" dirty="0" smtClean="0"/>
            </a:br>
            <a:r>
              <a:rPr lang="en-US" dirty="0" smtClean="0"/>
              <a:t>});</a:t>
            </a:r>
            <a:endParaRPr lang="en-US" dirty="0"/>
          </a:p>
        </p:txBody>
      </p:sp>
      <p:sp>
        <p:nvSpPr>
          <p:cNvPr id="7" name="Text Placeholder 6"/>
          <p:cNvSpPr>
            <a:spLocks noGrp="1"/>
          </p:cNvSpPr>
          <p:nvPr>
            <p:ph type="body" sz="quarter" idx="3"/>
          </p:nvPr>
        </p:nvSpPr>
        <p:spPr/>
        <p:txBody>
          <a:bodyPr/>
          <a:lstStyle/>
          <a:p>
            <a:r>
              <a:rPr lang="en-US" dirty="0" smtClean="0"/>
              <a:t>Module being called and returning data</a:t>
            </a:r>
            <a:endParaRPr lang="en-US" dirty="0"/>
          </a:p>
        </p:txBody>
      </p:sp>
      <p:sp>
        <p:nvSpPr>
          <p:cNvPr id="8" name="Content Placeholder 7"/>
          <p:cNvSpPr>
            <a:spLocks noGrp="1"/>
          </p:cNvSpPr>
          <p:nvPr>
            <p:ph sz="quarter" idx="4"/>
          </p:nvPr>
        </p:nvSpPr>
        <p:spPr/>
        <p:txBody>
          <a:bodyPr/>
          <a:lstStyle/>
          <a:p>
            <a:r>
              <a:rPr lang="en-US" dirty="0" err="1" smtClean="0"/>
              <a:t>exports.f</a:t>
            </a:r>
            <a:r>
              <a:rPr lang="en-US" dirty="0" smtClean="0"/>
              <a:t> = function(input, callback) {</a:t>
            </a:r>
            <a:br>
              <a:rPr lang="en-US" dirty="0" smtClean="0"/>
            </a:br>
            <a:r>
              <a:rPr lang="en-US" dirty="0" smtClean="0"/>
              <a:t>callback(‘you sent ’+input);</a:t>
            </a:r>
            <a:br>
              <a:rPr lang="en-US" dirty="0" smtClean="0"/>
            </a:br>
            <a:r>
              <a:rPr lang="en-US" dirty="0" smtClean="0"/>
              <a:t>};</a:t>
            </a:r>
            <a:endParaRPr lang="en-US" dirty="0"/>
          </a:p>
        </p:txBody>
      </p:sp>
    </p:spTree>
    <p:extLst>
      <p:ext uri="{BB962C8B-B14F-4D97-AF65-F5344CB8AC3E}">
        <p14:creationId xmlns:p14="http://schemas.microsoft.com/office/powerpoint/2010/main" val="4219403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parameters to the server</a:t>
            </a:r>
            <a:endParaRPr lang="en-US" dirty="0"/>
          </a:p>
        </p:txBody>
      </p:sp>
      <p:sp>
        <p:nvSpPr>
          <p:cNvPr id="3" name="Content Placeholder 2"/>
          <p:cNvSpPr>
            <a:spLocks noGrp="1"/>
          </p:cNvSpPr>
          <p:nvPr>
            <p:ph idx="1"/>
          </p:nvPr>
        </p:nvSpPr>
        <p:spPr/>
        <p:txBody>
          <a:bodyPr/>
          <a:lstStyle/>
          <a:p>
            <a:r>
              <a:rPr lang="en-US" dirty="0" smtClean="0"/>
              <a:t>If you want to read parameters sent through the </a:t>
            </a:r>
            <a:r>
              <a:rPr lang="en-US" dirty="0" err="1" smtClean="0"/>
              <a:t>url</a:t>
            </a:r>
            <a:r>
              <a:rPr lang="en-US" dirty="0" smtClean="0"/>
              <a:t> (like GET parameters), simply use the parse method</a:t>
            </a:r>
          </a:p>
          <a:p>
            <a:r>
              <a:rPr lang="en-US" dirty="0" err="1" smtClean="0"/>
              <a:t>var</a:t>
            </a:r>
            <a:r>
              <a:rPr lang="en-US" dirty="0" smtClean="0"/>
              <a:t> </a:t>
            </a:r>
            <a:r>
              <a:rPr lang="en-US" dirty="0" err="1" smtClean="0"/>
              <a:t>url</a:t>
            </a:r>
            <a:r>
              <a:rPr lang="en-US" dirty="0" smtClean="0"/>
              <a:t> = require(“</a:t>
            </a:r>
            <a:r>
              <a:rPr lang="en-US" dirty="0" err="1" smtClean="0"/>
              <a:t>url</a:t>
            </a:r>
            <a:r>
              <a:rPr lang="en-US" dirty="0" smtClean="0"/>
              <a:t>”); // </a:t>
            </a:r>
            <a:r>
              <a:rPr lang="en-US" dirty="0" err="1" smtClean="0"/>
              <a:t>url</a:t>
            </a:r>
            <a:r>
              <a:rPr lang="en-US" dirty="0" smtClean="0"/>
              <a:t> module</a:t>
            </a:r>
          </a:p>
          <a:p>
            <a:r>
              <a:rPr lang="en-US" dirty="0" err="1" smtClean="0"/>
              <a:t>var</a:t>
            </a:r>
            <a:r>
              <a:rPr lang="en-US" dirty="0" smtClean="0"/>
              <a:t> </a:t>
            </a:r>
            <a:r>
              <a:rPr lang="en-US" dirty="0" err="1" smtClean="0"/>
              <a:t>getData</a:t>
            </a:r>
            <a:r>
              <a:rPr lang="en-US" dirty="0" smtClean="0"/>
              <a:t> = </a:t>
            </a:r>
            <a:r>
              <a:rPr lang="en-US" dirty="0" err="1" smtClean="0"/>
              <a:t>url.parse</a:t>
            </a:r>
            <a:r>
              <a:rPr lang="en-US" dirty="0" smtClean="0"/>
              <a:t>(</a:t>
            </a:r>
            <a:r>
              <a:rPr lang="en-US" dirty="0" err="1" smtClean="0"/>
              <a:t>request.url</a:t>
            </a:r>
            <a:r>
              <a:rPr lang="en-US" dirty="0" smtClean="0"/>
              <a:t>, true).query; // this will turn all receive data into an array you can easily play with</a:t>
            </a:r>
          </a:p>
          <a:p>
            <a:pPr lvl="1"/>
            <a:r>
              <a:rPr lang="en-US" dirty="0" smtClean="0"/>
              <a:t>e.g. </a:t>
            </a:r>
            <a:r>
              <a:rPr lang="en-US" dirty="0" err="1" smtClean="0"/>
              <a:t>getData</a:t>
            </a:r>
            <a:r>
              <a:rPr lang="en-US" dirty="0" smtClean="0"/>
              <a:t>[‘</a:t>
            </a:r>
            <a:r>
              <a:rPr lang="en-US" dirty="0" err="1" smtClean="0"/>
              <a:t>varname</a:t>
            </a:r>
            <a:r>
              <a:rPr lang="en-US" dirty="0" smtClean="0"/>
              <a:t>’] to get </a:t>
            </a:r>
            <a:r>
              <a:rPr lang="en-US" dirty="0" err="1" smtClean="0"/>
              <a:t>varname</a:t>
            </a:r>
            <a:r>
              <a:rPr lang="en-US" dirty="0" smtClean="0"/>
              <a:t> content</a:t>
            </a:r>
          </a:p>
          <a:p>
            <a:r>
              <a:rPr lang="en-US" dirty="0" smtClean="0"/>
              <a:t>To test run http://</a:t>
            </a:r>
            <a:r>
              <a:rPr lang="en-US" dirty="0" err="1" smtClean="0"/>
              <a:t>localhost:port</a:t>
            </a:r>
            <a:r>
              <a:rPr lang="en-US" dirty="0" smtClean="0"/>
              <a:t>/?</a:t>
            </a:r>
            <a:r>
              <a:rPr lang="en-US" dirty="0" err="1" smtClean="0"/>
              <a:t>var</a:t>
            </a:r>
            <a:r>
              <a:rPr lang="en-US" dirty="0" smtClean="0"/>
              <a:t>=</a:t>
            </a:r>
            <a:r>
              <a:rPr lang="en-US" dirty="0" err="1" smtClean="0"/>
              <a:t>value&amp;var</a:t>
            </a:r>
            <a:r>
              <a:rPr lang="en-US" dirty="0" smtClean="0"/>
              <a:t>=value…</a:t>
            </a:r>
            <a:endParaRPr lang="en-US" dirty="0"/>
          </a:p>
        </p:txBody>
      </p:sp>
    </p:spTree>
    <p:extLst>
      <p:ext uri="{BB962C8B-B14F-4D97-AF65-F5344CB8AC3E}">
        <p14:creationId xmlns:p14="http://schemas.microsoft.com/office/powerpoint/2010/main" val="366412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files on the server</a:t>
            </a:r>
            <a:endParaRPr lang="en-US" dirty="0"/>
          </a:p>
        </p:txBody>
      </p:sp>
      <p:sp>
        <p:nvSpPr>
          <p:cNvPr id="3" name="Content Placeholder 2"/>
          <p:cNvSpPr>
            <a:spLocks noGrp="1"/>
          </p:cNvSpPr>
          <p:nvPr>
            <p:ph idx="1"/>
          </p:nvPr>
        </p:nvSpPr>
        <p:spPr/>
        <p:txBody>
          <a:bodyPr/>
          <a:lstStyle/>
          <a:p>
            <a:r>
              <a:rPr lang="en-US" dirty="0" smtClean="0"/>
              <a:t>Use the module “</a:t>
            </a:r>
            <a:r>
              <a:rPr lang="en-US" dirty="0" err="1" smtClean="0"/>
              <a:t>fs</a:t>
            </a:r>
            <a:r>
              <a:rPr lang="en-US" dirty="0" smtClean="0"/>
              <a:t>” (File Stream)</a:t>
            </a:r>
          </a:p>
          <a:p>
            <a:r>
              <a:rPr lang="en-US" dirty="0" smtClean="0"/>
              <a:t>To read a whole file use</a:t>
            </a:r>
          </a:p>
          <a:p>
            <a:pPr lvl="1"/>
            <a:r>
              <a:rPr lang="en-US" dirty="0" err="1" smtClean="0"/>
              <a:t>fsvar.readFile</a:t>
            </a:r>
            <a:r>
              <a:rPr lang="en-US" dirty="0" smtClean="0"/>
              <a:t>(“name”, function(error, data) {</a:t>
            </a:r>
            <a:br>
              <a:rPr lang="en-US" dirty="0" smtClean="0"/>
            </a:br>
            <a:r>
              <a:rPr lang="en-US" dirty="0" smtClean="0"/>
              <a:t>	// error </a:t>
            </a:r>
            <a:r>
              <a:rPr lang="en-US" dirty="0" err="1" smtClean="0"/>
              <a:t>wi</a:t>
            </a:r>
            <a:r>
              <a:rPr lang="en-US" dirty="0" smtClean="0"/>
              <a:t/>
            </a:r>
            <a:br>
              <a:rPr lang="en-US" dirty="0" smtClean="0"/>
            </a:br>
            <a:r>
              <a:rPr lang="en-US" dirty="0" smtClean="0"/>
              <a:t>});</a:t>
            </a:r>
          </a:p>
          <a:p>
            <a:r>
              <a:rPr lang="en-US" dirty="0" smtClean="0"/>
              <a:t>To overwrite files completely, use</a:t>
            </a:r>
          </a:p>
          <a:p>
            <a:pPr lvl="1"/>
            <a:r>
              <a:rPr lang="en-US" dirty="0" err="1" smtClean="0"/>
              <a:t>fsvar.writeFile</a:t>
            </a:r>
            <a:r>
              <a:rPr lang="en-US" dirty="0" smtClean="0"/>
              <a:t>(“name”, contents);</a:t>
            </a:r>
            <a:endParaRPr lang="en-US" dirty="0"/>
          </a:p>
        </p:txBody>
      </p:sp>
    </p:spTree>
    <p:extLst>
      <p:ext uri="{BB962C8B-B14F-4D97-AF65-F5344CB8AC3E}">
        <p14:creationId xmlns:p14="http://schemas.microsoft.com/office/powerpoint/2010/main" val="1931396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298</TotalTime>
  <Words>764</Words>
  <Application>Microsoft Macintosh PowerPoint</Application>
  <PresentationFormat>On-screen Show (4:3)</PresentationFormat>
  <Paragraphs>67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Web Programming 2</vt:lpstr>
      <vt:lpstr>Really love JS and hate PHP?</vt:lpstr>
      <vt:lpstr>My First Web Server</vt:lpstr>
      <vt:lpstr>Node.JS Concept</vt:lpstr>
      <vt:lpstr>Using files as modules</vt:lpstr>
      <vt:lpstr>Module interactions</vt:lpstr>
      <vt:lpstr>Module call/return example</vt:lpstr>
      <vt:lpstr>Passing parameters to the server</vt:lpstr>
      <vt:lpstr>Using files on the server</vt:lpstr>
      <vt:lpstr>Using MySQL</vt:lpstr>
      <vt:lpstr>So how should I build this?</vt:lpstr>
    </vt:vector>
  </TitlesOfParts>
  <Company>Stevens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 2</dc:title>
  <dc:creator>Steven Gabarro</dc:creator>
  <cp:lastModifiedBy>Steven Gabarro</cp:lastModifiedBy>
  <cp:revision>13</cp:revision>
  <dcterms:created xsi:type="dcterms:W3CDTF">2013-04-17T18:48:47Z</dcterms:created>
  <dcterms:modified xsi:type="dcterms:W3CDTF">2014-03-06T23:02:30Z</dcterms:modified>
</cp:coreProperties>
</file>