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 autoAdjust="0"/>
    <p:restoredTop sz="94695" autoAdjust="0"/>
  </p:normalViewPr>
  <p:slideViewPr>
    <p:cSldViewPr snapToGrid="0" snapToObjects="1">
      <p:cViewPr varScale="1">
        <p:scale>
          <a:sx n="100" d="100"/>
          <a:sy n="100" d="100"/>
        </p:scale>
        <p:origin x="-104" y="-6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4/24/13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4/24/13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4/24/13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4/24/13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4/24/13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4/24/13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4/24/13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4/24/13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4/24/13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4/24/13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4/24/13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4/24/13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abs.dinahmoe.com/plink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Programming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9 - Web Sockets / </a:t>
            </a:r>
            <a:r>
              <a:rPr lang="en-US" dirty="0" err="1" smtClean="0"/>
              <a:t>Socket.IO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834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web was created, everything was designed as a “pull” mechanism</a:t>
            </a:r>
          </a:p>
          <a:p>
            <a:pPr lvl="1"/>
            <a:r>
              <a:rPr lang="en-US" dirty="0" smtClean="0"/>
              <a:t>Pages are hosted, and clients “pull” information from those pages in order to read them</a:t>
            </a:r>
          </a:p>
          <a:p>
            <a:pPr lvl="1"/>
            <a:r>
              <a:rPr lang="en-US" dirty="0" smtClean="0"/>
              <a:t>Each request requires a reloading of the page</a:t>
            </a:r>
          </a:p>
          <a:p>
            <a:r>
              <a:rPr lang="en-US" dirty="0" smtClean="0"/>
              <a:t>Circa 2005, AJAX is introduced to provide more dynamic access, where a loaded page can continue doing additional requests</a:t>
            </a:r>
          </a:p>
          <a:p>
            <a:pPr lvl="1"/>
            <a:r>
              <a:rPr lang="en-US" dirty="0" smtClean="0"/>
              <a:t>This is still a “pull” of new data to be placed on an already loaded page</a:t>
            </a:r>
          </a:p>
          <a:p>
            <a:pPr lvl="1"/>
            <a:r>
              <a:rPr lang="en-US" dirty="0" smtClean="0"/>
              <a:t>It still relies on the client doing more requests and checking whether or not the server is done processing the data and has a 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25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are web sockets?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way for a browser to open a socket with a server application in order to receive and send information in a fully bi-directional way, no longer needing to poll for updates</a:t>
            </a:r>
          </a:p>
          <a:p>
            <a:r>
              <a:rPr lang="en-US" dirty="0" smtClean="0"/>
              <a:t>Once the server has something to say, it can push data to the client</a:t>
            </a:r>
          </a:p>
          <a:p>
            <a:r>
              <a:rPr lang="en-US" dirty="0" smtClean="0"/>
              <a:t>This can thus facilitate things like chat applications, email clients, online game, sports tickers, or anything that can benefit from bi-directional communications</a:t>
            </a:r>
          </a:p>
          <a:p>
            <a:pPr lvl="1"/>
            <a:r>
              <a:rPr lang="en-US" dirty="0" smtClean="0"/>
              <a:t>Example of a really cool application, collaborative online music maker!</a:t>
            </a:r>
          </a:p>
          <a:p>
            <a:pPr lvl="2"/>
            <a:r>
              <a:rPr lang="en-US" dirty="0">
                <a:hlinkClick r:id="rId2"/>
              </a:rPr>
              <a:t>http://labs.dinahmoe.com/plink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580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Socket.IO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Socket.IO</a:t>
            </a:r>
            <a:r>
              <a:rPr lang="en-US" dirty="0" smtClean="0"/>
              <a:t> allows to use web sockets in a 100% JavaScript environment</a:t>
            </a:r>
          </a:p>
          <a:p>
            <a:r>
              <a:rPr lang="en-US" dirty="0" smtClean="0"/>
              <a:t>It is technically not 100% web sockets, but it does potentially use them</a:t>
            </a:r>
          </a:p>
          <a:p>
            <a:pPr lvl="1"/>
            <a:r>
              <a:rPr lang="en-US" dirty="0" smtClean="0"/>
              <a:t>Say what?!</a:t>
            </a:r>
          </a:p>
          <a:p>
            <a:pPr lvl="2"/>
            <a:r>
              <a:rPr lang="en-US" dirty="0" smtClean="0"/>
              <a:t>Web sockets are one of the techniques used by </a:t>
            </a:r>
            <a:r>
              <a:rPr lang="en-US" dirty="0" err="1" smtClean="0"/>
              <a:t>Socket.IO</a:t>
            </a:r>
            <a:r>
              <a:rPr lang="en-US" dirty="0" smtClean="0"/>
              <a:t> to communicate between client and server</a:t>
            </a:r>
          </a:p>
          <a:p>
            <a:pPr lvl="2"/>
            <a:r>
              <a:rPr lang="en-US" dirty="0" smtClean="0"/>
              <a:t>Other techniques are used as well, but they’re abstracted away from you so you do not need to worry about them</a:t>
            </a:r>
          </a:p>
          <a:p>
            <a:r>
              <a:rPr lang="en-US" dirty="0" smtClean="0"/>
              <a:t>It is easily integrated with </a:t>
            </a:r>
            <a:r>
              <a:rPr lang="en-US" dirty="0" err="1" smtClean="0"/>
              <a:t>Node.JS</a:t>
            </a:r>
            <a:r>
              <a:rPr lang="en-US" dirty="0" smtClean="0"/>
              <a:t> (you could say it was designed FOR </a:t>
            </a:r>
            <a:r>
              <a:rPr lang="en-US" dirty="0" err="1" smtClean="0"/>
              <a:t>Node.JS</a:t>
            </a:r>
            <a:r>
              <a:rPr lang="en-US" dirty="0" smtClean="0"/>
              <a:t>)</a:t>
            </a:r>
          </a:p>
          <a:p>
            <a:r>
              <a:rPr lang="en-US" dirty="0" smtClean="0"/>
              <a:t>Since we’ll use </a:t>
            </a:r>
            <a:r>
              <a:rPr lang="en-US" dirty="0" err="1" smtClean="0"/>
              <a:t>Node.js</a:t>
            </a:r>
            <a:r>
              <a:rPr lang="en-US" dirty="0" smtClean="0"/>
              <a:t>, you first need to install the module!</a:t>
            </a:r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install </a:t>
            </a:r>
            <a:r>
              <a:rPr lang="en-US" dirty="0" err="1" smtClean="0"/>
              <a:t>socket.io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247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we really need to use </a:t>
            </a:r>
            <a:r>
              <a:rPr lang="en-US" dirty="0" err="1" smtClean="0"/>
              <a:t>Node.js</a:t>
            </a:r>
            <a:r>
              <a:rPr lang="en-US" dirty="0" smtClean="0"/>
              <a:t>?!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Well, sure! Why not?!</a:t>
            </a:r>
          </a:p>
          <a:p>
            <a:pPr lvl="1"/>
            <a:r>
              <a:rPr lang="en-US" dirty="0" smtClean="0"/>
              <a:t>Cause making a basic web server is already a lot of work!</a:t>
            </a:r>
          </a:p>
          <a:p>
            <a:pPr lvl="2"/>
            <a:r>
              <a:rPr lang="en-US" dirty="0" smtClean="0"/>
              <a:t>How about we use a module to make it easier?</a:t>
            </a:r>
          </a:p>
          <a:p>
            <a:pPr lvl="3"/>
            <a:r>
              <a:rPr lang="en-US" dirty="0" smtClean="0"/>
              <a:t>Sure! That’s cool I guess!</a:t>
            </a:r>
          </a:p>
          <a:p>
            <a:r>
              <a:rPr lang="en-US" dirty="0" smtClean="0"/>
              <a:t>We’ll use the express module to simplify things</a:t>
            </a:r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install express</a:t>
            </a:r>
          </a:p>
          <a:p>
            <a:r>
              <a:rPr lang="en-US" dirty="0" smtClean="0"/>
              <a:t>To set up a server through express, attach an express module to a server doing: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app = require(‘express’)(), server = require(‘http’).</a:t>
            </a:r>
            <a:r>
              <a:rPr lang="en-US" dirty="0" err="1" smtClean="0"/>
              <a:t>createServer</a:t>
            </a:r>
            <a:r>
              <a:rPr lang="en-US" dirty="0" smtClean="0"/>
              <a:t>(app);</a:t>
            </a:r>
            <a:br>
              <a:rPr lang="en-US" dirty="0" smtClean="0"/>
            </a:br>
            <a:r>
              <a:rPr lang="en-US" dirty="0" err="1" smtClean="0"/>
              <a:t>server.listen</a:t>
            </a:r>
            <a:r>
              <a:rPr lang="en-US" dirty="0" smtClean="0"/>
              <a:t>(52123);</a:t>
            </a:r>
            <a:br>
              <a:rPr lang="en-US" dirty="0" smtClean="0"/>
            </a:br>
            <a:r>
              <a:rPr lang="en-US" dirty="0" err="1" smtClean="0"/>
              <a:t>app.get</a:t>
            </a:r>
            <a:r>
              <a:rPr lang="en-US" dirty="0" smtClean="0"/>
              <a:t>(‘/’, function (</a:t>
            </a:r>
            <a:r>
              <a:rPr lang="en-US" dirty="0" err="1" smtClean="0"/>
              <a:t>req,res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{	</a:t>
            </a:r>
            <a:r>
              <a:rPr lang="en-US" dirty="0" err="1" smtClean="0"/>
              <a:t>res.sendfile</a:t>
            </a:r>
            <a:r>
              <a:rPr lang="en-US" dirty="0" smtClean="0"/>
              <a:t>(__</a:t>
            </a:r>
            <a:r>
              <a:rPr lang="en-US" dirty="0" err="1" smtClean="0"/>
              <a:t>dirname</a:t>
            </a:r>
            <a:r>
              <a:rPr lang="en-US" dirty="0" smtClean="0"/>
              <a:t> + ‘/</a:t>
            </a:r>
            <a:r>
              <a:rPr lang="en-US" dirty="0" err="1" smtClean="0"/>
              <a:t>index.html</a:t>
            </a:r>
            <a:r>
              <a:rPr lang="en-US" dirty="0" smtClean="0"/>
              <a:t>’);</a:t>
            </a:r>
            <a:br>
              <a:rPr lang="en-US" dirty="0" smtClean="0"/>
            </a:br>
            <a:r>
              <a:rPr lang="en-US" dirty="0" smtClean="0"/>
              <a:t>});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673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Socket.io</a:t>
            </a:r>
            <a:r>
              <a:rPr lang="en-US" dirty="0" smtClean="0"/>
              <a:t> server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the server, add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io</a:t>
            </a:r>
            <a:r>
              <a:rPr lang="en-US" dirty="0" smtClean="0"/>
              <a:t> = require(‘</a:t>
            </a:r>
            <a:r>
              <a:rPr lang="en-US" dirty="0" err="1" smtClean="0"/>
              <a:t>socket.io</a:t>
            </a:r>
            <a:r>
              <a:rPr lang="en-US" dirty="0" smtClean="0"/>
              <a:t>’).listen(server);</a:t>
            </a:r>
          </a:p>
          <a:p>
            <a:r>
              <a:rPr lang="en-US" dirty="0" smtClean="0"/>
              <a:t>Then set up callbacks to different type of events received through the sockets</a:t>
            </a:r>
          </a:p>
          <a:p>
            <a:r>
              <a:rPr lang="en-US" dirty="0" smtClean="0"/>
              <a:t>You can also emit packets</a:t>
            </a:r>
          </a:p>
          <a:p>
            <a:r>
              <a:rPr lang="en-US" dirty="0" err="1" smtClean="0"/>
              <a:t>io.sockets.on</a:t>
            </a:r>
            <a:r>
              <a:rPr lang="en-US" dirty="0" smtClean="0"/>
              <a:t>(‘connection’, function (socket) {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socket.on</a:t>
            </a:r>
            <a:r>
              <a:rPr lang="en-US" dirty="0" smtClean="0"/>
              <a:t>(‘some event’, function(data) {</a:t>
            </a:r>
            <a:br>
              <a:rPr lang="en-US" dirty="0" smtClean="0"/>
            </a:br>
            <a:r>
              <a:rPr lang="en-US" dirty="0" smtClean="0"/>
              <a:t>		// do stuff</a:t>
            </a:r>
            <a:br>
              <a:rPr lang="en-US" dirty="0" smtClean="0"/>
            </a:br>
            <a:r>
              <a:rPr lang="en-US" dirty="0" smtClean="0"/>
              <a:t>	}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socket.emit</a:t>
            </a:r>
            <a:r>
              <a:rPr lang="en-US" dirty="0" smtClean="0"/>
              <a:t>(‘</a:t>
            </a:r>
            <a:r>
              <a:rPr lang="en-US" dirty="0" err="1" smtClean="0"/>
              <a:t>ack</a:t>
            </a:r>
            <a:r>
              <a:rPr lang="en-US" dirty="0" smtClean="0"/>
              <a:t>’, “you’re connected!”);</a:t>
            </a:r>
            <a:br>
              <a:rPr lang="en-US" dirty="0" smtClean="0"/>
            </a:br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850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Socket.io</a:t>
            </a:r>
            <a:r>
              <a:rPr lang="en-US" dirty="0" smtClean="0"/>
              <a:t> client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Essentially the same! Just be sure you include the right file</a:t>
            </a:r>
          </a:p>
          <a:p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="/</a:t>
            </a:r>
            <a:r>
              <a:rPr lang="en-US" dirty="0" err="1"/>
              <a:t>socket.io</a:t>
            </a:r>
            <a:r>
              <a:rPr lang="en-US" dirty="0"/>
              <a:t>/</a:t>
            </a:r>
            <a:r>
              <a:rPr lang="en-US" dirty="0" err="1"/>
              <a:t>socket.io.js</a:t>
            </a:r>
            <a:r>
              <a:rPr lang="en-US" dirty="0"/>
              <a:t>"&gt;&lt;/script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/>
              <a:t>script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socket = </a:t>
            </a:r>
            <a:r>
              <a:rPr lang="en-US" dirty="0" err="1" smtClean="0"/>
              <a:t>io.connect</a:t>
            </a:r>
            <a:r>
              <a:rPr lang="en-US" dirty="0" smtClean="0"/>
              <a:t>(‘http://localhost:52123’);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socket.on</a:t>
            </a:r>
            <a:r>
              <a:rPr lang="en-US" dirty="0" smtClean="0"/>
              <a:t>(‘</a:t>
            </a:r>
            <a:r>
              <a:rPr lang="en-US" dirty="0" err="1" smtClean="0"/>
              <a:t>ack</a:t>
            </a:r>
            <a:r>
              <a:rPr lang="en-US" dirty="0" smtClean="0"/>
              <a:t>’, function(data) {</a:t>
            </a:r>
            <a:br>
              <a:rPr lang="en-US" dirty="0" smtClean="0"/>
            </a:br>
            <a:r>
              <a:rPr lang="en-US" dirty="0" smtClean="0"/>
              <a:t>		// do stuff</a:t>
            </a:r>
            <a:br>
              <a:rPr lang="en-US" dirty="0" smtClean="0"/>
            </a:br>
            <a:r>
              <a:rPr lang="en-US" dirty="0" smtClean="0"/>
              <a:t>	});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socket.emit</a:t>
            </a:r>
            <a:r>
              <a:rPr lang="en-US" dirty="0" smtClean="0"/>
              <a:t>(‘some event’, {data: ‘yay’, from: ‘me’});</a:t>
            </a:r>
            <a:br>
              <a:rPr lang="en-US" dirty="0" smtClean="0"/>
            </a:br>
            <a:r>
              <a:rPr lang="en-US" dirty="0" smtClean="0"/>
              <a:t>&lt;/script&gt;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453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Socket.io</a:t>
            </a:r>
            <a:r>
              <a:rPr lang="en-US" dirty="0" smtClean="0"/>
              <a:t> also allows broadcasting!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broadcast a message using</a:t>
            </a:r>
          </a:p>
          <a:p>
            <a:pPr lvl="1"/>
            <a:r>
              <a:rPr lang="en-US" dirty="0" err="1" smtClean="0"/>
              <a:t>socket.broadcast.emit</a:t>
            </a:r>
            <a:r>
              <a:rPr lang="en-US" dirty="0" smtClean="0"/>
              <a:t>(….);</a:t>
            </a:r>
          </a:p>
          <a:p>
            <a:pPr lvl="1"/>
            <a:r>
              <a:rPr lang="en-US" dirty="0" smtClean="0"/>
              <a:t>This will broadcast to message to anyone except the socket that caused the event</a:t>
            </a:r>
          </a:p>
          <a:p>
            <a:pPr lvl="1"/>
            <a:r>
              <a:rPr lang="en-US" dirty="0" smtClean="0"/>
              <a:t>e.g.</a:t>
            </a:r>
          </a:p>
          <a:p>
            <a:pPr lvl="2"/>
            <a:r>
              <a:rPr lang="en-US" dirty="0"/>
              <a:t> </a:t>
            </a:r>
            <a:r>
              <a:rPr lang="en-US" dirty="0" err="1"/>
              <a:t>socket.on</a:t>
            </a:r>
            <a:r>
              <a:rPr lang="en-US" dirty="0"/>
              <a:t>('chat', function (data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/>
              <a:t>	</a:t>
            </a:r>
            <a:r>
              <a:rPr lang="en-US" dirty="0" err="1"/>
              <a:t>socket.broadcast.emit</a:t>
            </a:r>
            <a:r>
              <a:rPr lang="en-US" dirty="0"/>
              <a:t>('</a:t>
            </a:r>
            <a:r>
              <a:rPr lang="en-US" dirty="0" err="1"/>
              <a:t>chat',data</a:t>
            </a:r>
            <a:r>
              <a:rPr lang="en-US" dirty="0"/>
              <a:t>)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}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60876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1509</TotalTime>
  <Words>555</Words>
  <Application>Microsoft Macintosh PowerPoint</Application>
  <PresentationFormat>On-screen Show (4:3)</PresentationFormat>
  <Paragraphs>48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Adjacency</vt:lpstr>
      <vt:lpstr>Web Programming 2</vt:lpstr>
      <vt:lpstr>Why?</vt:lpstr>
      <vt:lpstr>So what are web sockets?</vt:lpstr>
      <vt:lpstr>What is Socket.IO?</vt:lpstr>
      <vt:lpstr>Do we really need to use Node.js?!</vt:lpstr>
      <vt:lpstr>Socket.io server side</vt:lpstr>
      <vt:lpstr>Socket.io client side</vt:lpstr>
      <vt:lpstr>Socket.io also allows broadcasting!</vt:lpstr>
    </vt:vector>
  </TitlesOfParts>
  <Company>Stevens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 2</dc:title>
  <dc:creator>Steven Gabarro</dc:creator>
  <cp:lastModifiedBy>Steven Gabarro</cp:lastModifiedBy>
  <cp:revision>23</cp:revision>
  <dcterms:created xsi:type="dcterms:W3CDTF">2013-04-17T18:48:47Z</dcterms:created>
  <dcterms:modified xsi:type="dcterms:W3CDTF">2013-04-25T23:27:43Z</dcterms:modified>
</cp:coreProperties>
</file>