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8463F60-E113-9247-B02A-89B1C992E1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233FE5-D008-E847-8111-5AE80EFB1F8A}" type="datetimeFigureOut">
              <a:rPr lang="en-US" smtClean="0"/>
              <a:t>4/24/14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Programming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12 - HTML5 Web Storage and Web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Storage?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until now, all data storage had to either reside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your databases (so data having to move back and forth between client and server)</a:t>
            </a:r>
          </a:p>
          <a:p>
            <a:pPr lvl="1"/>
            <a:r>
              <a:rPr lang="en-US" dirty="0" smtClean="0"/>
              <a:t>In cookies (limited to 4kB) and sending the whole cookie on each request</a:t>
            </a:r>
          </a:p>
          <a:p>
            <a:pPr lvl="1"/>
            <a:r>
              <a:rPr lang="en-US" dirty="0" smtClean="0"/>
              <a:t>In sessions (stored often in server files)</a:t>
            </a:r>
          </a:p>
          <a:p>
            <a:r>
              <a:rPr lang="en-US" dirty="0" smtClean="0"/>
              <a:t>We want a way to store data on the client’s computer with more storage space, not transmitted to the server (unless we need it)</a:t>
            </a:r>
          </a:p>
          <a:p>
            <a:pPr lvl="1"/>
            <a:r>
              <a:rPr lang="en-US" dirty="0" smtClean="0"/>
              <a:t>That’s were HTML5 Web Storage comes in, with a limit of at least 5MB (much more than the original 4kB)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5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store?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way Web Storage works is by simple key/value pairs, all in strings</a:t>
            </a:r>
          </a:p>
          <a:p>
            <a:pPr lvl="1"/>
            <a:r>
              <a:rPr lang="en-US" dirty="0" smtClean="0"/>
              <a:t>Though you could also </a:t>
            </a:r>
            <a:r>
              <a:rPr lang="en-US" dirty="0" err="1" smtClean="0"/>
              <a:t>JSON.stringify</a:t>
            </a:r>
            <a:r>
              <a:rPr lang="en-US" dirty="0" smtClean="0"/>
              <a:t>() and </a:t>
            </a:r>
            <a:r>
              <a:rPr lang="en-US" dirty="0" err="1" smtClean="0"/>
              <a:t>JSON.parse</a:t>
            </a:r>
            <a:r>
              <a:rPr lang="en-US" dirty="0" smtClean="0"/>
              <a:t>() objects for more complex storage</a:t>
            </a:r>
          </a:p>
          <a:p>
            <a:r>
              <a:rPr lang="en-US" dirty="0" smtClean="0"/>
              <a:t>There are alternatives under development to allow “Web SQL” or “</a:t>
            </a:r>
            <a:r>
              <a:rPr lang="en-US" dirty="0" err="1" smtClean="0"/>
              <a:t>IndexedDB</a:t>
            </a:r>
            <a:r>
              <a:rPr lang="en-US" dirty="0" smtClean="0"/>
              <a:t>” databases (stored on the client)</a:t>
            </a:r>
          </a:p>
          <a:p>
            <a:pPr lvl="1"/>
            <a:r>
              <a:rPr lang="en-US" dirty="0" smtClean="0"/>
              <a:t>We’ll leave those for another time since it isn’t as widely supported, for instance, Mozilla is philosophically opposed to </a:t>
            </a:r>
            <a:r>
              <a:rPr lang="en-US" dirty="0" err="1" smtClean="0"/>
              <a:t>WebSQL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Web Storage can work in two ways:</a:t>
            </a:r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pPr lvl="2"/>
            <a:r>
              <a:rPr lang="en-US" dirty="0" smtClean="0"/>
              <a:t>This is a “permanent” storage on the client’s computer and remembered between windows and tabs.</a:t>
            </a:r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2"/>
            <a:r>
              <a:rPr lang="en-US" dirty="0" smtClean="0"/>
              <a:t>This is only active within a specific browser window/tab for a single session with an expiration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3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localStorage</a:t>
            </a:r>
            <a:r>
              <a:rPr lang="en-US" dirty="0" smtClean="0"/>
              <a:t> object is part of Window, and can be accessed through methods or like an array</a:t>
            </a:r>
          </a:p>
          <a:p>
            <a:pPr lvl="1"/>
            <a:r>
              <a:rPr lang="en-US" dirty="0" err="1" smtClean="0"/>
              <a:t>localStorage.getItem</a:t>
            </a:r>
            <a:r>
              <a:rPr lang="en-US" dirty="0" smtClean="0"/>
              <a:t>(“key”)</a:t>
            </a:r>
          </a:p>
          <a:p>
            <a:pPr lvl="1"/>
            <a:r>
              <a:rPr lang="en-US" dirty="0" err="1" smtClean="0"/>
              <a:t>localStorage.setItem</a:t>
            </a:r>
            <a:r>
              <a:rPr lang="en-US" dirty="0" smtClean="0"/>
              <a:t>(“key”, “value”)</a:t>
            </a:r>
          </a:p>
          <a:p>
            <a:pPr lvl="1"/>
            <a:r>
              <a:rPr lang="en-US" dirty="0" smtClean="0"/>
              <a:t>Or simply </a:t>
            </a:r>
            <a:r>
              <a:rPr lang="en-US" dirty="0" err="1" smtClean="0"/>
              <a:t>localStorage</a:t>
            </a:r>
            <a:r>
              <a:rPr lang="en-US" dirty="0" smtClean="0"/>
              <a:t>[‘key’]</a:t>
            </a:r>
          </a:p>
          <a:p>
            <a:r>
              <a:rPr lang="en-US" dirty="0" smtClean="0"/>
              <a:t>You can remove an item or clear the entire storage with</a:t>
            </a:r>
          </a:p>
          <a:p>
            <a:pPr lvl="1"/>
            <a:r>
              <a:rPr lang="en-US" dirty="0" err="1" smtClean="0"/>
              <a:t>localStorage.removeItem</a:t>
            </a:r>
            <a:r>
              <a:rPr lang="en-US" dirty="0" smtClean="0"/>
              <a:t>(“key”)</a:t>
            </a:r>
          </a:p>
          <a:p>
            <a:pPr lvl="1"/>
            <a:r>
              <a:rPr lang="en-US" dirty="0" err="1" smtClean="0"/>
              <a:t>localStorage.clear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session Storage, do </a:t>
            </a:r>
            <a:r>
              <a:rPr lang="en-US" dirty="0"/>
              <a:t>the same thing, but use the word</a:t>
            </a:r>
          </a:p>
          <a:p>
            <a:pPr lvl="1"/>
            <a:r>
              <a:rPr lang="en-US" dirty="0" err="1"/>
              <a:t>sessionStorage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8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Workers?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pure </a:t>
            </a:r>
            <a:r>
              <a:rPr lang="en-US" dirty="0" err="1" smtClean="0"/>
              <a:t>JavaScripts</a:t>
            </a:r>
            <a:r>
              <a:rPr lang="en-US" dirty="0" smtClean="0"/>
              <a:t> running on an HTML page are synchronous, and a scripts taking too long makes the page become unresponsive until it is done running</a:t>
            </a:r>
          </a:p>
          <a:p>
            <a:pPr lvl="1"/>
            <a:r>
              <a:rPr lang="en-US" dirty="0" smtClean="0"/>
              <a:t>(like waiting for an alert to be clicked on)</a:t>
            </a:r>
          </a:p>
          <a:p>
            <a:r>
              <a:rPr lang="en-US" dirty="0" smtClean="0"/>
              <a:t>Web Workers allow you to run JavaScript in the background, without affecting page performance</a:t>
            </a:r>
          </a:p>
          <a:p>
            <a:r>
              <a:rPr lang="en-US" dirty="0" smtClean="0"/>
              <a:t>Web Workers work with files, so put your job in a separate .</a:t>
            </a:r>
            <a:r>
              <a:rPr lang="en-US" dirty="0" err="1" smtClean="0"/>
              <a:t>js</a:t>
            </a:r>
            <a:r>
              <a:rPr lang="en-US" dirty="0" smtClean="0"/>
              <a:t> to be invoked</a:t>
            </a:r>
          </a:p>
          <a:p>
            <a:r>
              <a:rPr lang="en-US" dirty="0" smtClean="0"/>
              <a:t>In that file, use </a:t>
            </a:r>
            <a:r>
              <a:rPr lang="en-US" dirty="0" err="1" smtClean="0"/>
              <a:t>postMessage</a:t>
            </a:r>
            <a:r>
              <a:rPr lang="en-US" dirty="0" smtClean="0"/>
              <a:t> to send a message back to the main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8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Web Worker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timer = 50;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 err="1" smtClean="0"/>
              <a:t>countDown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 (timer &gt; 0)</a:t>
            </a:r>
            <a:br>
              <a:rPr lang="en-US" dirty="0" smtClean="0"/>
            </a:br>
            <a:r>
              <a:rPr lang="en-US" dirty="0" smtClean="0"/>
              <a:t>  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postMessage</a:t>
            </a:r>
            <a:r>
              <a:rPr lang="en-US" dirty="0" smtClean="0"/>
              <a:t>(timer);</a:t>
            </a:r>
            <a:br>
              <a:rPr lang="en-US" dirty="0" smtClean="0"/>
            </a:br>
            <a:r>
              <a:rPr lang="en-US" dirty="0" smtClean="0"/>
              <a:t>         timer--;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err="1" smtClean="0"/>
              <a:t>setTimeout</a:t>
            </a:r>
            <a:r>
              <a:rPr lang="en-US" dirty="0" smtClean="0"/>
              <a:t>(“</a:t>
            </a:r>
            <a:r>
              <a:rPr lang="en-US" dirty="0" err="1" smtClean="0"/>
              <a:t>countDown</a:t>
            </a:r>
            <a:r>
              <a:rPr lang="en-US" dirty="0" smtClean="0"/>
              <a:t>()”, 1000);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   else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postMessage</a:t>
            </a:r>
            <a:r>
              <a:rPr lang="en-US" dirty="0" smtClean="0"/>
              <a:t>(“</a:t>
            </a:r>
            <a:r>
              <a:rPr lang="en-US" dirty="0" err="1" smtClean="0"/>
              <a:t>BlastOff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smtClean="0"/>
              <a:t>} </a:t>
            </a:r>
            <a:br>
              <a:rPr lang="en-US" dirty="0" smtClean="0"/>
            </a:br>
            <a:r>
              <a:rPr lang="en-US" dirty="0" err="1" smtClean="0"/>
              <a:t>countDown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064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Worker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</a:t>
            </a:r>
            <a:r>
              <a:rPr lang="en-US" dirty="0" err="1" smtClean="0"/>
              <a:t>typeof</a:t>
            </a:r>
            <a:r>
              <a:rPr lang="en-US" dirty="0" smtClean="0"/>
              <a:t>(w) == “undefined”)</a:t>
            </a:r>
            <a:br>
              <a:rPr lang="en-US" dirty="0" smtClean="0"/>
            </a:br>
            <a:r>
              <a:rPr lang="en-US" dirty="0" smtClean="0"/>
              <a:t>     w = new Worker(“</a:t>
            </a:r>
            <a:r>
              <a:rPr lang="en-US" dirty="0" err="1" smtClean="0"/>
              <a:t>yourfile.js</a:t>
            </a:r>
            <a:r>
              <a:rPr lang="en-US" dirty="0" smtClean="0"/>
              <a:t>”);</a:t>
            </a:r>
            <a:br>
              <a:rPr lang="en-US" dirty="0" smtClean="0"/>
            </a:br>
            <a:r>
              <a:rPr lang="en-US" dirty="0" err="1" smtClean="0"/>
              <a:t>w.onmessage</a:t>
            </a:r>
            <a:r>
              <a:rPr lang="en-US" dirty="0" smtClean="0"/>
              <a:t> = function (event) {</a:t>
            </a:r>
            <a:br>
              <a:rPr lang="en-US" dirty="0" smtClean="0"/>
            </a:br>
            <a:r>
              <a:rPr lang="en-US" dirty="0" smtClean="0"/>
              <a:t>        // use </a:t>
            </a:r>
            <a:r>
              <a:rPr lang="en-US" dirty="0" err="1" smtClean="0"/>
              <a:t>event.data</a:t>
            </a:r>
            <a:r>
              <a:rPr lang="en-US" dirty="0" smtClean="0"/>
              <a:t> where needed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r>
              <a:rPr lang="en-US" dirty="0" smtClean="0"/>
              <a:t>To end the worker</a:t>
            </a:r>
          </a:p>
          <a:p>
            <a:pPr lvl="1"/>
            <a:r>
              <a:rPr lang="en-US" dirty="0" err="1" smtClean="0"/>
              <a:t>w.terminate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You can also use</a:t>
            </a:r>
          </a:p>
          <a:p>
            <a:pPr lvl="1"/>
            <a:r>
              <a:rPr lang="en-US" dirty="0" err="1" smtClean="0"/>
              <a:t>w.onerror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703</TotalTime>
  <Words>441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Web Programming 2</vt:lpstr>
      <vt:lpstr>What is Web Storage?</vt:lpstr>
      <vt:lpstr>What can I store?</vt:lpstr>
      <vt:lpstr>Using the Storage</vt:lpstr>
      <vt:lpstr>What are Web Workers?</vt:lpstr>
      <vt:lpstr>Writing the Web Worker Script</vt:lpstr>
      <vt:lpstr>Creating the Worker</vt:lpstr>
    </vt:vector>
  </TitlesOfParts>
  <Company>Stevens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2</dc:title>
  <dc:creator>Steven Gabarro</dc:creator>
  <cp:lastModifiedBy>Steven Gabarro</cp:lastModifiedBy>
  <cp:revision>48</cp:revision>
  <dcterms:created xsi:type="dcterms:W3CDTF">2014-02-28T00:56:59Z</dcterms:created>
  <dcterms:modified xsi:type="dcterms:W3CDTF">2014-04-24T20:24:47Z</dcterms:modified>
</cp:coreProperties>
</file>