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72" r:id="rId10"/>
    <p:sldId id="270" r:id="rId11"/>
    <p:sldId id="266" r:id="rId12"/>
    <p:sldId id="267" r:id="rId13"/>
    <p:sldId id="271" r:id="rId14"/>
    <p:sldId id="273" r:id="rId15"/>
    <p:sldId id="274" r:id="rId16"/>
    <p:sldId id="275" r:id="rId17"/>
    <p:sldId id="276" r:id="rId18"/>
    <p:sldId id="277" r:id="rId19"/>
    <p:sldId id="268" r:id="rId20"/>
    <p:sldId id="269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5" autoAdjust="0"/>
    <p:restoredTop sz="94729" autoAdjust="0"/>
  </p:normalViewPr>
  <p:slideViewPr>
    <p:cSldViewPr snapToGrid="0" snapToObjects="1">
      <p:cViewPr>
        <p:scale>
          <a:sx n="114" d="100"/>
          <a:sy n="114" d="100"/>
        </p:scale>
        <p:origin x="-880" y="-3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B413-A289-384B-A2BF-79573EA602AF}" type="datetimeFigureOut">
              <a:rPr lang="en-US" smtClean="0"/>
              <a:t>2/20/14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9CA3-5006-FA49-BE6A-38BBA44AD8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B413-A289-384B-A2BF-79573EA602AF}" type="datetimeFigureOut">
              <a:rPr lang="en-US" smtClean="0"/>
              <a:t>2/20/14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9CA3-5006-FA49-BE6A-38BBA44AD8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B413-A289-384B-A2BF-79573EA602AF}" type="datetimeFigureOut">
              <a:rPr lang="en-US" smtClean="0"/>
              <a:t>2/20/14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9CA3-5006-FA49-BE6A-38BBA44AD8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B413-A289-384B-A2BF-79573EA602AF}" type="datetimeFigureOut">
              <a:rPr lang="en-US" smtClean="0"/>
              <a:t>2/20/14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9CA3-5006-FA49-BE6A-38BBA44AD8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B413-A289-384B-A2BF-79573EA602AF}" type="datetimeFigureOut">
              <a:rPr lang="en-US" smtClean="0"/>
              <a:t>2/20/14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9CA3-5006-FA49-BE6A-38BBA44AD8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B413-A289-384B-A2BF-79573EA602AF}" type="datetimeFigureOut">
              <a:rPr lang="en-US" smtClean="0"/>
              <a:t>2/20/14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9CA3-5006-FA49-BE6A-38BBA44AD8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B413-A289-384B-A2BF-79573EA602AF}" type="datetimeFigureOut">
              <a:rPr lang="en-US" smtClean="0"/>
              <a:t>2/20/14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9CA3-5006-FA49-BE6A-38BBA44AD8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B413-A289-384B-A2BF-79573EA602AF}" type="datetimeFigureOut">
              <a:rPr lang="en-US" smtClean="0"/>
              <a:t>2/20/14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9CA3-5006-FA49-BE6A-38BBA44AD8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B413-A289-384B-A2BF-79573EA602AF}" type="datetimeFigureOut">
              <a:rPr lang="en-US" smtClean="0"/>
              <a:t>2/20/14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9CA3-5006-FA49-BE6A-38BBA44AD8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B413-A289-384B-A2BF-79573EA602AF}" type="datetimeFigureOut">
              <a:rPr lang="en-US" smtClean="0"/>
              <a:t>2/20/14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9CA3-5006-FA49-BE6A-38BBA44AD86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B413-A289-384B-A2BF-79573EA602AF}" type="datetimeFigureOut">
              <a:rPr lang="en-US" smtClean="0"/>
              <a:t>2/20/14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B69CA3-5006-FA49-BE6A-38BBA44AD86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FB69CA3-5006-FA49-BE6A-38BBA44AD86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89BB413-A289-384B-A2BF-79573EA602AF}" type="datetimeFigureOut">
              <a:rPr lang="en-US" smtClean="0"/>
              <a:t>2/20/14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queryui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jquery.com/" TargetMode="External"/><Relationship Id="rId4" Type="http://schemas.openxmlformats.org/officeDocument/2006/relationships/hyperlink" Target="https://developers.google.com/speed/libraries/devguide%23jquery" TargetMode="External"/><Relationship Id="rId5" Type="http://schemas.openxmlformats.org/officeDocument/2006/relationships/hyperlink" Target="http://www.asp.net/ajaxlibrary/cdn.ashx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jquery.co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veign.com/reference/css3-guide.php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Programming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3 - JQuery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50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your UI (or UX?)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JQuery group has come up with a User Interface extension to JQuery with the typical tools web developers like to use, like tooltips, accordion areas, progress bars, </a:t>
            </a:r>
            <a:r>
              <a:rPr lang="en-US" dirty="0" err="1" smtClean="0"/>
              <a:t>etc</a:t>
            </a:r>
            <a:r>
              <a:rPr lang="en-US" dirty="0" smtClean="0"/>
              <a:t> etc..</a:t>
            </a:r>
          </a:p>
          <a:p>
            <a:r>
              <a:rPr lang="en-US" dirty="0" smtClean="0"/>
              <a:t>It can be found at</a:t>
            </a:r>
          </a:p>
          <a:p>
            <a:pPr lvl="1"/>
            <a:r>
              <a:rPr lang="en-US" dirty="0">
                <a:hlinkClick r:id="rId2"/>
              </a:rPr>
              <a:t>http://jqueryui.com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Once we play around enough with JQuery, we’ll get to that, but first we’ll do the real useful things: helping with AJAX!</a:t>
            </a:r>
          </a:p>
          <a:p>
            <a:r>
              <a:rPr lang="en-US" dirty="0" smtClean="0"/>
              <a:t>A lot of developers are relying on a mix of CSS3 and JQuery to style their sites, but I highly encourage you to use pure CSS3 when at all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697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through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use find() or each() to locate a specific item, or to iterate through all items of same type</a:t>
            </a:r>
          </a:p>
          <a:p>
            <a:r>
              <a:rPr lang="en-US" dirty="0" smtClean="0"/>
              <a:t>You can also use the [] to your advantage!</a:t>
            </a:r>
          </a:p>
          <a:p>
            <a:pPr lvl="1"/>
            <a:r>
              <a:rPr lang="en-US" dirty="0" smtClean="0"/>
              <a:t>e.g. $(“a[</a:t>
            </a:r>
            <a:r>
              <a:rPr lang="en-US" dirty="0" err="1" smtClean="0"/>
              <a:t>href</a:t>
            </a:r>
            <a:r>
              <a:rPr lang="en-US" dirty="0" smtClean="0"/>
              <a:t>*=‘/some/folder’]”).click()</a:t>
            </a:r>
          </a:p>
          <a:p>
            <a:pPr lvl="1"/>
            <a:r>
              <a:rPr lang="en-US" dirty="0" smtClean="0"/>
              <a:t>This would match any link where the </a:t>
            </a:r>
            <a:r>
              <a:rPr lang="en-US" dirty="0" err="1" smtClean="0"/>
              <a:t>href</a:t>
            </a:r>
            <a:r>
              <a:rPr lang="en-US" dirty="0" smtClean="0"/>
              <a:t> contains “some/folder”</a:t>
            </a:r>
          </a:p>
          <a:p>
            <a:r>
              <a:rPr lang="en-US" dirty="0" smtClean="0"/>
              <a:t>There are plenty other techniques that I will let you discover on your own</a:t>
            </a:r>
          </a:p>
          <a:p>
            <a:r>
              <a:rPr lang="en-US" dirty="0" smtClean="0"/>
              <a:t>Things can get very complicated, but that could be a good thing! </a:t>
            </a:r>
            <a:r>
              <a:rPr lang="en-US" dirty="0" smtClean="0">
                <a:sym typeface="Wingdings"/>
              </a:rPr>
              <a:t>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5919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Abbreviated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Instead of $(document).ready(function(){ }); you can use $(function() {});</a:t>
            </a:r>
          </a:p>
          <a:p>
            <a:r>
              <a:rPr lang="en-US" dirty="0" smtClean="0"/>
              <a:t>It will automatically know that it is to run the code in {} when the DOM is ready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03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for Form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Besides the typical selectors from CSS3, JQuery provides its own pseudo-classes to select form items</a:t>
            </a:r>
          </a:p>
          <a:p>
            <a:pPr lvl="1"/>
            <a:r>
              <a:rPr lang="en-US" dirty="0" smtClean="0"/>
              <a:t>There’s a lot but they’re pretty self-explanatory</a:t>
            </a:r>
          </a:p>
          <a:p>
            <a:r>
              <a:rPr lang="en-US" dirty="0" smtClean="0"/>
              <a:t>:button :checkbox :checked :disabled :enabled :file :focus :image :input (includes select, </a:t>
            </a:r>
            <a:r>
              <a:rPr lang="en-US" dirty="0" err="1" smtClean="0"/>
              <a:t>textarea</a:t>
            </a:r>
            <a:r>
              <a:rPr lang="en-US" dirty="0" smtClean="0"/>
              <a:t> and button) :password :radio :reset :selected :submit :text</a:t>
            </a:r>
          </a:p>
          <a:p>
            <a:r>
              <a:rPr lang="en-US" dirty="0" smtClean="0"/>
              <a:t>You can combine these with each() to do a task on all items of one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221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the </a:t>
            </a:r>
            <a:r>
              <a:rPr lang="en-US" dirty="0" err="1" smtClean="0"/>
              <a:t>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Once you selected something, it is possible to navigate to the DOM items you may be related to, such as parents, children, siblings, </a:t>
            </a:r>
            <a:r>
              <a:rPr lang="en-US" dirty="0" err="1" smtClean="0"/>
              <a:t>etc</a:t>
            </a:r>
            <a:r>
              <a:rPr lang="en-US" dirty="0" smtClean="0"/>
              <a:t> etc…</a:t>
            </a:r>
          </a:p>
          <a:p>
            <a:r>
              <a:rPr lang="en-US" dirty="0" smtClean="0"/>
              <a:t>To do so you can use</a:t>
            </a:r>
          </a:p>
          <a:p>
            <a:pPr lvl="1"/>
            <a:r>
              <a:rPr lang="en-US" dirty="0" smtClean="0"/>
              <a:t>.children() (or .children(“selector”) )</a:t>
            </a:r>
          </a:p>
          <a:p>
            <a:pPr lvl="1"/>
            <a:r>
              <a:rPr lang="en-US" dirty="0" smtClean="0"/>
              <a:t>.contents() (or .contents(“selector”) )</a:t>
            </a:r>
          </a:p>
          <a:p>
            <a:pPr lvl="1"/>
            <a:r>
              <a:rPr lang="en-US" dirty="0" smtClean="0"/>
              <a:t>.first()</a:t>
            </a:r>
          </a:p>
          <a:p>
            <a:pPr lvl="1"/>
            <a:r>
              <a:rPr lang="en-US" dirty="0" smtClean="0"/>
              <a:t>.last()</a:t>
            </a:r>
          </a:p>
          <a:p>
            <a:pPr lvl="1"/>
            <a:r>
              <a:rPr lang="en-US" dirty="0" smtClean="0"/>
              <a:t>.parent() or .parent(“selector”)</a:t>
            </a:r>
          </a:p>
          <a:p>
            <a:pPr lvl="2"/>
            <a:r>
              <a:rPr lang="en-US" dirty="0" smtClean="0"/>
              <a:t>Probably should have been called ancestor in the second use</a:t>
            </a:r>
          </a:p>
          <a:p>
            <a:pPr lvl="1"/>
            <a:r>
              <a:rPr lang="en-US" dirty="0" smtClean="0"/>
              <a:t>.parents() or .parents(“selector”)</a:t>
            </a:r>
          </a:p>
          <a:p>
            <a:pPr lvl="2"/>
            <a:r>
              <a:rPr lang="en-US" dirty="0" smtClean="0"/>
              <a:t>This gives all ancestors from closest to farthest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parentsUntil</a:t>
            </a:r>
            <a:r>
              <a:rPr lang="en-US" dirty="0" smtClean="0"/>
              <a:t>(“item”) or .</a:t>
            </a:r>
            <a:r>
              <a:rPr lang="en-US" dirty="0" err="1" smtClean="0"/>
              <a:t>parentsUntil</a:t>
            </a:r>
            <a:r>
              <a:rPr lang="en-US" dirty="0" smtClean="0"/>
              <a:t>(“item”, “filter”)</a:t>
            </a:r>
          </a:p>
          <a:p>
            <a:pPr lvl="2"/>
            <a:r>
              <a:rPr lang="en-US" dirty="0" smtClean="0"/>
              <a:t>finds all parents until the provided “item” excluded. If a filter is provided, only those matching the filter are matched</a:t>
            </a:r>
          </a:p>
          <a:p>
            <a:pPr lvl="1"/>
            <a:r>
              <a:rPr lang="en-US" dirty="0" smtClean="0"/>
              <a:t>.siblings() or .siblings(“selector”)</a:t>
            </a:r>
          </a:p>
        </p:txBody>
      </p:sp>
    </p:spTree>
    <p:extLst>
      <p:ext uri="{BB962C8B-B14F-4D97-AF65-F5344CB8AC3E}">
        <p14:creationId xmlns:p14="http://schemas.microsoft.com/office/powerpoint/2010/main" val="663172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you want to select things unrelated?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You can use .add after a regular selector to add items to that one selector</a:t>
            </a:r>
          </a:p>
          <a:p>
            <a:pPr lvl="1"/>
            <a:r>
              <a:rPr lang="en-US" dirty="0" smtClean="0"/>
              <a:t>e.g. $(‘li’).add(‘p’).</a:t>
            </a:r>
            <a:r>
              <a:rPr lang="en-US" dirty="0" err="1" smtClean="0"/>
              <a:t>css</a:t>
            </a:r>
            <a:r>
              <a:rPr lang="en-US" dirty="0" smtClean="0"/>
              <a:t>(‘color’, ‘red’);</a:t>
            </a:r>
          </a:p>
          <a:p>
            <a:pPr lvl="1"/>
            <a:r>
              <a:rPr lang="en-US" dirty="0" smtClean="0"/>
              <a:t>This would change the color to red to all li and p items</a:t>
            </a:r>
          </a:p>
          <a:p>
            <a:r>
              <a:rPr lang="en-US" dirty="0" smtClean="0"/>
              <a:t>You can even combine the add at any point in the mix like</a:t>
            </a:r>
          </a:p>
          <a:p>
            <a:pPr lvl="1"/>
            <a:r>
              <a:rPr lang="en-US" dirty="0" smtClean="0"/>
              <a:t>$(‘li’).</a:t>
            </a:r>
            <a:r>
              <a:rPr lang="en-US" dirty="0" err="1" smtClean="0"/>
              <a:t>css</a:t>
            </a:r>
            <a:r>
              <a:rPr lang="en-US" dirty="0" smtClean="0"/>
              <a:t>(‘color’, ‘red’).add(‘p’).</a:t>
            </a:r>
            <a:r>
              <a:rPr lang="en-US" dirty="0" err="1" smtClean="0"/>
              <a:t>css</a:t>
            </a:r>
            <a:r>
              <a:rPr lang="en-US" dirty="0" smtClean="0"/>
              <a:t>(‘background’, ‘blue’);</a:t>
            </a:r>
          </a:p>
          <a:p>
            <a:pPr lvl="1"/>
            <a:r>
              <a:rPr lang="en-US" dirty="0" smtClean="0"/>
              <a:t>This will change the li items to red, and the background of li and p items to blue. The paragraphs will NOT be in red thanks to this</a:t>
            </a:r>
          </a:p>
          <a:p>
            <a:r>
              <a:rPr lang="en-US" dirty="0" smtClean="0"/>
              <a:t>These sets are in a stack, you can use .end() for instance to return to the previous selection (ends that last add). You can also use .not to </a:t>
            </a:r>
            <a:r>
              <a:rPr lang="en-US" dirty="0" err="1" smtClean="0"/>
              <a:t>unmatch</a:t>
            </a:r>
            <a:r>
              <a:rPr lang="en-US" dirty="0" smtClean="0"/>
              <a:t> some</a:t>
            </a:r>
          </a:p>
          <a:p>
            <a:r>
              <a:rPr lang="en-US" dirty="0" smtClean="0"/>
              <a:t>You can also use .</a:t>
            </a:r>
            <a:r>
              <a:rPr lang="en-US" dirty="0" err="1" smtClean="0"/>
              <a:t>addBack</a:t>
            </a:r>
            <a:r>
              <a:rPr lang="en-US" dirty="0" smtClean="0"/>
              <a:t>() to add an item previously in that stack and now gone (replaces the deprecated .</a:t>
            </a:r>
            <a:r>
              <a:rPr lang="en-US" dirty="0" err="1" smtClean="0"/>
              <a:t>andSelf</a:t>
            </a:r>
            <a:r>
              <a:rPr lang="en-US" dirty="0" smtClean="0"/>
              <a:t>())</a:t>
            </a:r>
          </a:p>
          <a:p>
            <a:pPr lvl="1"/>
            <a:r>
              <a:rPr lang="en-US" dirty="0" smtClean="0"/>
              <a:t>e.g.: $(“</a:t>
            </a:r>
            <a:r>
              <a:rPr lang="en-US" dirty="0" err="1" smtClean="0"/>
              <a:t>li.selected</a:t>
            </a:r>
            <a:r>
              <a:rPr lang="en-US" dirty="0" smtClean="0"/>
              <a:t>”).siblings(“li”).</a:t>
            </a:r>
            <a:r>
              <a:rPr lang="en-US" dirty="0" err="1" smtClean="0"/>
              <a:t>addBack</a:t>
            </a:r>
            <a:r>
              <a:rPr lang="en-US" dirty="0" smtClean="0"/>
              <a:t>().</a:t>
            </a:r>
            <a:r>
              <a:rPr lang="en-US" dirty="0" err="1" smtClean="0"/>
              <a:t>css</a:t>
            </a:r>
            <a:r>
              <a:rPr lang="en-US" dirty="0" smtClean="0"/>
              <a:t>(“color”, “red”);</a:t>
            </a:r>
          </a:p>
          <a:p>
            <a:pPr lvl="1"/>
            <a:r>
              <a:rPr lang="en-US" dirty="0" smtClean="0"/>
              <a:t>This would first look for the items li with class selected, then find all its siblings (losing the original selected), and adding it back to the set before changing styles.</a:t>
            </a:r>
          </a:p>
        </p:txBody>
      </p:sp>
    </p:spTree>
    <p:extLst>
      <p:ext uri="{BB962C8B-B14F-4D97-AF65-F5344CB8AC3E}">
        <p14:creationId xmlns:p14="http://schemas.microsoft.com/office/powerpoint/2010/main" val="130858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DOM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.next() or .next(“selector”)</a:t>
            </a:r>
          </a:p>
          <a:p>
            <a:r>
              <a:rPr lang="en-US" dirty="0"/>
              <a:t>.</a:t>
            </a:r>
            <a:r>
              <a:rPr lang="en-US" dirty="0" err="1"/>
              <a:t>nextAll</a:t>
            </a:r>
            <a:r>
              <a:rPr lang="en-US" dirty="0"/>
              <a:t>() or .</a:t>
            </a:r>
            <a:r>
              <a:rPr lang="en-US" dirty="0" err="1"/>
              <a:t>nextAll</a:t>
            </a:r>
            <a:r>
              <a:rPr lang="en-US" dirty="0"/>
              <a:t>(“selector”)</a:t>
            </a:r>
          </a:p>
          <a:p>
            <a:r>
              <a:rPr lang="en-US" dirty="0"/>
              <a:t>.</a:t>
            </a:r>
            <a:r>
              <a:rPr lang="en-US" dirty="0" err="1"/>
              <a:t>nextUntil</a:t>
            </a:r>
            <a:r>
              <a:rPr lang="en-US" dirty="0"/>
              <a:t>(“selector”) or .</a:t>
            </a:r>
            <a:r>
              <a:rPr lang="en-US" dirty="0" err="1"/>
              <a:t>nextUntil</a:t>
            </a:r>
            <a:r>
              <a:rPr lang="en-US" dirty="0"/>
              <a:t>(“selector”, “filter”</a:t>
            </a:r>
            <a:r>
              <a:rPr lang="en-US" dirty="0" smtClean="0"/>
              <a:t>)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prev</a:t>
            </a:r>
            <a:r>
              <a:rPr lang="en-US" dirty="0" smtClean="0"/>
              <a:t>() or .</a:t>
            </a:r>
            <a:r>
              <a:rPr lang="en-US" dirty="0" err="1" smtClean="0"/>
              <a:t>prev</a:t>
            </a:r>
            <a:r>
              <a:rPr lang="en-US" dirty="0" smtClean="0"/>
              <a:t>(“selector”)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prevAll</a:t>
            </a:r>
            <a:r>
              <a:rPr lang="en-US" dirty="0" smtClean="0"/>
              <a:t>() or .</a:t>
            </a:r>
            <a:r>
              <a:rPr lang="en-US" dirty="0" err="1" smtClean="0"/>
              <a:t>prevAll</a:t>
            </a:r>
            <a:r>
              <a:rPr lang="en-US" dirty="0" smtClean="0"/>
              <a:t>(“selector”)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prevUntil</a:t>
            </a:r>
            <a:r>
              <a:rPr lang="en-US" dirty="0" smtClean="0"/>
              <a:t>(“selector”) or .</a:t>
            </a:r>
            <a:r>
              <a:rPr lang="en-US" dirty="0" err="1" smtClean="0"/>
              <a:t>prevUntil</a:t>
            </a:r>
            <a:r>
              <a:rPr lang="en-US" dirty="0" smtClean="0"/>
              <a:t>(“selector”, “filter”)</a:t>
            </a:r>
            <a:endParaRPr lang="en-US" dirty="0"/>
          </a:p>
          <a:p>
            <a:r>
              <a:rPr lang="en-US" dirty="0" smtClean="0"/>
              <a:t>.slice(start [, end])</a:t>
            </a:r>
          </a:p>
          <a:p>
            <a:pPr lvl="1"/>
            <a:r>
              <a:rPr lang="en-US" dirty="0" smtClean="0"/>
              <a:t>Allows you to reduce the match set to a lower amount of items, starting with index start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529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Adding/Reading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1443"/>
            <a:ext cx="7620000" cy="5217418"/>
          </a:xfrm>
        </p:spPr>
        <p:txBody>
          <a:bodyPr>
            <a:noAutofit/>
          </a:bodyPr>
          <a:lstStyle/>
          <a:p>
            <a:r>
              <a:rPr lang="en-US" sz="1600" dirty="0" smtClean="0"/>
              <a:t>.append() / .</a:t>
            </a:r>
            <a:r>
              <a:rPr lang="en-US" sz="1600" dirty="0" err="1" smtClean="0"/>
              <a:t>appendTo</a:t>
            </a:r>
            <a:r>
              <a:rPr lang="en-US" sz="1600" dirty="0" smtClean="0"/>
              <a:t>()</a:t>
            </a:r>
          </a:p>
          <a:p>
            <a:r>
              <a:rPr lang="en-US" sz="1600" dirty="0" smtClean="0"/>
              <a:t>.prepend() / .</a:t>
            </a:r>
            <a:r>
              <a:rPr lang="en-US" sz="1600" dirty="0" err="1" smtClean="0"/>
              <a:t>prependTo</a:t>
            </a:r>
            <a:r>
              <a:rPr lang="en-US" sz="1600" dirty="0" smtClean="0"/>
              <a:t>()</a:t>
            </a:r>
          </a:p>
          <a:p>
            <a:r>
              <a:rPr lang="en-US" sz="1600" dirty="0" smtClean="0"/>
              <a:t>.html()</a:t>
            </a:r>
          </a:p>
          <a:p>
            <a:r>
              <a:rPr lang="en-US" sz="1600" dirty="0" smtClean="0"/>
              <a:t>.text()</a:t>
            </a:r>
          </a:p>
          <a:p>
            <a:r>
              <a:rPr lang="en-US" sz="1600" dirty="0" smtClean="0"/>
              <a:t>To read with html or txt, don’t provide attributes, to overwrite, provide the new content as attribute</a:t>
            </a:r>
          </a:p>
          <a:p>
            <a:r>
              <a:rPr lang="en-US" sz="1600" dirty="0" smtClean="0"/>
              <a:t>.after() / .</a:t>
            </a:r>
            <a:r>
              <a:rPr lang="en-US" sz="1600" dirty="0" err="1" smtClean="0"/>
              <a:t>insertAfter</a:t>
            </a:r>
            <a:r>
              <a:rPr lang="en-US" sz="1600" dirty="0" smtClean="0"/>
              <a:t>()</a:t>
            </a:r>
          </a:p>
          <a:p>
            <a:r>
              <a:rPr lang="en-US" sz="1600" dirty="0" smtClean="0"/>
              <a:t>.before() / .</a:t>
            </a:r>
            <a:r>
              <a:rPr lang="en-US" sz="1600" dirty="0" err="1" smtClean="0"/>
              <a:t>insertBefore</a:t>
            </a:r>
            <a:r>
              <a:rPr lang="en-US" sz="1600" dirty="0" smtClean="0"/>
              <a:t>()</a:t>
            </a:r>
          </a:p>
          <a:p>
            <a:r>
              <a:rPr lang="en-US" sz="1600" dirty="0" smtClean="0"/>
              <a:t>.wrap()</a:t>
            </a:r>
          </a:p>
          <a:p>
            <a:pPr lvl="1"/>
            <a:r>
              <a:rPr lang="en-US" sz="1600" dirty="0" smtClean="0"/>
              <a:t>e.g. $(“</a:t>
            </a:r>
            <a:r>
              <a:rPr lang="en-US" sz="1600" dirty="0" err="1" smtClean="0"/>
              <a:t>img</a:t>
            </a:r>
            <a:r>
              <a:rPr lang="en-US" sz="1600" dirty="0" smtClean="0"/>
              <a:t>”).wrap(function() {</a:t>
            </a:r>
            <a:br>
              <a:rPr lang="en-US" sz="1600" dirty="0" smtClean="0"/>
            </a:br>
            <a:r>
              <a:rPr lang="en-US" sz="1600" dirty="0" smtClean="0"/>
              <a:t>		return ‘&lt;a </a:t>
            </a:r>
            <a:r>
              <a:rPr lang="en-US" sz="1600" dirty="0" err="1" smtClean="0"/>
              <a:t>href</a:t>
            </a:r>
            <a:r>
              <a:rPr lang="en-US" sz="1600" dirty="0" smtClean="0"/>
              <a:t>=“’ + $(this).</a:t>
            </a:r>
            <a:r>
              <a:rPr lang="en-US" sz="1600" dirty="0" err="1" smtClean="0"/>
              <a:t>attr</a:t>
            </a:r>
            <a:r>
              <a:rPr lang="en-US" sz="1600" dirty="0" smtClean="0"/>
              <a:t>(‘alt’) + “’ /&gt;’;</a:t>
            </a:r>
            <a:br>
              <a:rPr lang="en-US" sz="1600" dirty="0" smtClean="0"/>
            </a:br>
            <a:r>
              <a:rPr lang="en-US" sz="1600" dirty="0" smtClean="0"/>
              <a:t>}</a:t>
            </a:r>
          </a:p>
          <a:p>
            <a:pPr lvl="1"/>
            <a:r>
              <a:rPr lang="en-US" sz="1600" dirty="0" smtClean="0"/>
              <a:t>This would wrap a link pointing to the content of the alt of every image in your site</a:t>
            </a:r>
          </a:p>
          <a:p>
            <a:r>
              <a:rPr lang="en-US" sz="1600" dirty="0" smtClean="0"/>
              <a:t>.</a:t>
            </a:r>
            <a:r>
              <a:rPr lang="en-US" sz="1600" dirty="0" err="1" smtClean="0"/>
              <a:t>wrapAll</a:t>
            </a:r>
            <a:r>
              <a:rPr lang="en-US" sz="1600" dirty="0" smtClean="0"/>
              <a:t>()</a:t>
            </a:r>
          </a:p>
          <a:p>
            <a:pPr lvl="1"/>
            <a:r>
              <a:rPr lang="en-US" sz="1600" dirty="0" smtClean="0"/>
              <a:t>This wraps around the whole set of matches. wrap() does it around each separate item</a:t>
            </a:r>
          </a:p>
          <a:p>
            <a:r>
              <a:rPr lang="en-US" sz="1600" dirty="0" smtClean="0"/>
              <a:t>.</a:t>
            </a:r>
            <a:r>
              <a:rPr lang="en-US" sz="1600" dirty="0" err="1" smtClean="0"/>
              <a:t>wrapInner</a:t>
            </a:r>
            <a:r>
              <a:rPr lang="en-US" sz="1600" dirty="0" smtClean="0"/>
              <a:t>()</a:t>
            </a:r>
          </a:p>
          <a:p>
            <a:pPr lvl="1"/>
            <a:r>
              <a:rPr lang="en-US" sz="1600" dirty="0" smtClean="0"/>
              <a:t>Like wrap but inside the tag match, wrapping its content rather than around the match</a:t>
            </a:r>
            <a:endParaRPr lang="en-US" sz="1500" dirty="0" smtClean="0"/>
          </a:p>
        </p:txBody>
      </p:sp>
    </p:spTree>
    <p:extLst>
      <p:ext uri="{BB962C8B-B14F-4D97-AF65-F5344CB8AC3E}">
        <p14:creationId xmlns:p14="http://schemas.microsoft.com/office/powerpoint/2010/main" val="2916800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.unwrap()</a:t>
            </a:r>
          </a:p>
          <a:p>
            <a:pPr lvl="1"/>
            <a:r>
              <a:rPr lang="en-US" dirty="0" smtClean="0"/>
              <a:t>Removes the parent wrapper</a:t>
            </a:r>
          </a:p>
          <a:p>
            <a:r>
              <a:rPr lang="en-US" dirty="0" smtClean="0"/>
              <a:t>.detach()</a:t>
            </a:r>
          </a:p>
          <a:p>
            <a:pPr lvl="1"/>
            <a:r>
              <a:rPr lang="en-US" dirty="0" smtClean="0"/>
              <a:t>Detaches an item from the DOM (you can reattach it later if saved in a variable)</a:t>
            </a:r>
          </a:p>
          <a:p>
            <a:r>
              <a:rPr lang="en-US" dirty="0" smtClean="0"/>
              <a:t>.empty()</a:t>
            </a:r>
          </a:p>
          <a:p>
            <a:pPr lvl="1"/>
            <a:r>
              <a:rPr lang="en-US" dirty="0" smtClean="0"/>
              <a:t>Removes all child nodes</a:t>
            </a:r>
          </a:p>
          <a:p>
            <a:r>
              <a:rPr lang="en-US" dirty="0" smtClean="0"/>
              <a:t>.remove()</a:t>
            </a:r>
          </a:p>
          <a:p>
            <a:pPr lvl="1"/>
            <a:r>
              <a:rPr lang="en-US" dirty="0" smtClean="0"/>
              <a:t>Removes items from the DOM and they’re gone for good.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replaceAll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Allows to replace a match with something else</a:t>
            </a:r>
          </a:p>
          <a:p>
            <a:pPr lvl="1"/>
            <a:r>
              <a:rPr lang="en-US" dirty="0" smtClean="0"/>
              <a:t>e.g. $(‘&lt;p&gt;Something&lt;/p&gt;’).</a:t>
            </a:r>
            <a:r>
              <a:rPr lang="en-US" dirty="0" err="1" smtClean="0"/>
              <a:t>replaceAll</a:t>
            </a:r>
            <a:r>
              <a:rPr lang="en-US" dirty="0" smtClean="0"/>
              <a:t>(‘.</a:t>
            </a:r>
            <a:r>
              <a:rPr lang="en-US" dirty="0" err="1" smtClean="0"/>
              <a:t>changeMe</a:t>
            </a:r>
            <a:r>
              <a:rPr lang="en-US" dirty="0" smtClean="0"/>
              <a:t>’)</a:t>
            </a:r>
          </a:p>
          <a:p>
            <a:pPr lvl="1"/>
            <a:r>
              <a:rPr lang="en-US" dirty="0" smtClean="0"/>
              <a:t>Would swap all items with class </a:t>
            </a:r>
            <a:r>
              <a:rPr lang="en-US" dirty="0" err="1" smtClean="0"/>
              <a:t>changeMe</a:t>
            </a:r>
            <a:r>
              <a:rPr lang="en-US" dirty="0" smtClean="0"/>
              <a:t> to that paragraph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replaceWith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Same but swapping selector and parameter order</a:t>
            </a:r>
          </a:p>
          <a:p>
            <a:pPr lvl="1"/>
            <a:r>
              <a:rPr lang="en-US" dirty="0" smtClean="0"/>
              <a:t>e.g. $(‘.</a:t>
            </a:r>
            <a:r>
              <a:rPr lang="en-US" dirty="0" err="1" smtClean="0"/>
              <a:t>changeMe</a:t>
            </a:r>
            <a:r>
              <a:rPr lang="en-US" dirty="0" smtClean="0"/>
              <a:t>’).</a:t>
            </a:r>
            <a:r>
              <a:rPr lang="en-US" dirty="0" err="1" smtClean="0"/>
              <a:t>replaceWith</a:t>
            </a:r>
            <a:r>
              <a:rPr lang="en-US" dirty="0" smtClean="0"/>
              <a:t>(‘&lt;p&gt;Something&lt;/p&gt;’)</a:t>
            </a:r>
          </a:p>
        </p:txBody>
      </p:sp>
    </p:spTree>
    <p:extLst>
      <p:ext uri="{BB962C8B-B14F-4D97-AF65-F5344CB8AC3E}">
        <p14:creationId xmlns:p14="http://schemas.microsoft.com/office/powerpoint/2010/main" val="4070046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AJAX with JQ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Simply add write something like the following inside a click function</a:t>
            </a:r>
          </a:p>
          <a:p>
            <a:r>
              <a:rPr lang="en-US" dirty="0" smtClean="0"/>
              <a:t>$.post(“</a:t>
            </a:r>
            <a:r>
              <a:rPr lang="en-US" dirty="0" err="1" smtClean="0"/>
              <a:t>blah.php</a:t>
            </a:r>
            <a:r>
              <a:rPr lang="en-US" dirty="0" smtClean="0"/>
              <a:t>”, {</a:t>
            </a:r>
            <a:r>
              <a:rPr lang="en-US" dirty="0" err="1" smtClean="0"/>
              <a:t>var</a:t>
            </a:r>
            <a:r>
              <a:rPr lang="en-US" dirty="0" smtClean="0"/>
              <a:t>: value}, function(xml)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	//code that happens when you get a response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</a:p>
          <a:p>
            <a:r>
              <a:rPr lang="en-US" dirty="0" smtClean="0"/>
              <a:t>In this example we send the variable </a:t>
            </a:r>
            <a:r>
              <a:rPr lang="en-US" dirty="0" err="1" smtClean="0"/>
              <a:t>var</a:t>
            </a:r>
            <a:r>
              <a:rPr lang="en-US" dirty="0" smtClean="0"/>
              <a:t> with “value” value to </a:t>
            </a:r>
            <a:r>
              <a:rPr lang="en-US" dirty="0" err="1" smtClean="0"/>
              <a:t>blah.php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can use .html() to read of change the </a:t>
            </a:r>
            <a:r>
              <a:rPr lang="en-US" dirty="0" err="1" smtClean="0"/>
              <a:t>innerHtml</a:t>
            </a:r>
            <a:r>
              <a:rPr lang="en-US" dirty="0" smtClean="0"/>
              <a:t> of an element</a:t>
            </a:r>
          </a:p>
          <a:p>
            <a:r>
              <a:rPr lang="en-US" dirty="0" smtClean="0"/>
              <a:t>To read the xml do</a:t>
            </a:r>
          </a:p>
          <a:p>
            <a:pPr lvl="1"/>
            <a:r>
              <a:rPr lang="en-US" dirty="0" smtClean="0"/>
              <a:t>$(“</a:t>
            </a:r>
            <a:r>
              <a:rPr lang="en-US" dirty="0" err="1" smtClean="0"/>
              <a:t>nameoftag</a:t>
            </a:r>
            <a:r>
              <a:rPr lang="en-US" dirty="0" smtClean="0"/>
              <a:t>”, xml).text()</a:t>
            </a:r>
          </a:p>
          <a:p>
            <a:pPr lvl="1"/>
            <a:r>
              <a:rPr lang="en-US" dirty="0" smtClean="0"/>
              <a:t>To iterate through all matches of a certain tag, use .each() instead</a:t>
            </a:r>
          </a:p>
        </p:txBody>
      </p:sp>
    </p:spTree>
    <p:extLst>
      <p:ext uri="{BB962C8B-B14F-4D97-AF65-F5344CB8AC3E}">
        <p14:creationId xmlns:p14="http://schemas.microsoft.com/office/powerpoint/2010/main" val="531258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JQuery?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 know this if you took cs546 in 2012 or later, but in a nutshell, it’s a JavaScript library to help out writing code and making it compatible with all browsers</a:t>
            </a:r>
          </a:p>
          <a:p>
            <a:r>
              <a:rPr lang="en-US" dirty="0" smtClean="0"/>
              <a:t>It can be downloaded from </a:t>
            </a:r>
            <a:r>
              <a:rPr lang="en-US" dirty="0" smtClean="0">
                <a:hlinkClick r:id="rId2"/>
              </a:rPr>
              <a:t>www.jquery.com</a:t>
            </a:r>
            <a:endParaRPr lang="en-US" dirty="0" smtClean="0"/>
          </a:p>
          <a:p>
            <a:r>
              <a:rPr lang="en-US" dirty="0" smtClean="0"/>
              <a:t>The “compressed” version is essentially the same but barely readable</a:t>
            </a:r>
          </a:p>
          <a:p>
            <a:r>
              <a:rPr lang="en-US" dirty="0" smtClean="0"/>
              <a:t>It can also be directly link from one of the many Content Delivery Networks (CDNs)</a:t>
            </a:r>
          </a:p>
          <a:p>
            <a:pPr lvl="1"/>
            <a:r>
              <a:rPr lang="en-US" dirty="0">
                <a:hlinkClick r:id="rId3"/>
              </a:rPr>
              <a:t>http://code.jquery.com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https://developers.google.com/speed/libraries/devguide#</a:t>
            </a:r>
            <a:r>
              <a:rPr lang="en-US" dirty="0" smtClean="0">
                <a:hlinkClick r:id="rId4"/>
              </a:rPr>
              <a:t>jquery</a:t>
            </a:r>
            <a:endParaRPr lang="en-US" dirty="0" smtClean="0"/>
          </a:p>
          <a:p>
            <a:pPr lvl="1"/>
            <a:r>
              <a:rPr lang="en-US" dirty="0">
                <a:hlinkClick r:id="rId5"/>
              </a:rPr>
              <a:t>http://www.asp.net/ajaxlibrary/</a:t>
            </a:r>
            <a:r>
              <a:rPr lang="en-US" dirty="0" smtClean="0">
                <a:hlinkClick r:id="rId5"/>
              </a:rPr>
              <a:t>cdn.ashx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676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many types of animations available, you can start simple with things like</a:t>
            </a:r>
          </a:p>
          <a:p>
            <a:pPr lvl="1"/>
            <a:r>
              <a:rPr lang="en-US" dirty="0" smtClean="0"/>
              <a:t>.hide(‘speed’)</a:t>
            </a:r>
          </a:p>
          <a:p>
            <a:pPr lvl="1"/>
            <a:r>
              <a:rPr lang="en-US" dirty="0" smtClean="0"/>
              <a:t>.show(‘speed’)</a:t>
            </a:r>
          </a:p>
          <a:p>
            <a:pPr lvl="1"/>
            <a:r>
              <a:rPr lang="en-US" dirty="0" smtClean="0"/>
              <a:t>Speed could be ‘fast’ or ‘slow’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837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Scrolling </a:t>
            </a:r>
            <a:r>
              <a:rPr lang="en-US" dirty="0"/>
              <a:t>t</a:t>
            </a:r>
            <a:r>
              <a:rPr lang="en-US" dirty="0" smtClean="0"/>
              <a:t>he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use $(window).scroll() to detect when the user is scrolling around</a:t>
            </a:r>
          </a:p>
          <a:p>
            <a:r>
              <a:rPr lang="en-US" dirty="0" smtClean="0"/>
              <a:t>From that point, you can get .</a:t>
            </a:r>
            <a:r>
              <a:rPr lang="en-US" dirty="0" err="1" smtClean="0"/>
              <a:t>scrollTop</a:t>
            </a:r>
            <a:r>
              <a:rPr lang="en-US" dirty="0" smtClean="0"/>
              <a:t>() to know what point on the overall page is at the top of the visible window, .height() to know the height of the window, </a:t>
            </a:r>
            <a:r>
              <a:rPr lang="en-US" smtClean="0"/>
              <a:t>and        $</a:t>
            </a:r>
            <a:r>
              <a:rPr lang="en-US" dirty="0" smtClean="0"/>
              <a:t>(document).height() for the height of the total document</a:t>
            </a:r>
          </a:p>
          <a:p>
            <a:r>
              <a:rPr lang="en-US" dirty="0" smtClean="0"/>
              <a:t>With these 3 pieces of information, you can easily implement an infinite </a:t>
            </a:r>
            <a:r>
              <a:rPr lang="en-US" dirty="0" err="1" smtClean="0"/>
              <a:t>scroller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085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Include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Simply download the file, rename as </a:t>
            </a:r>
            <a:r>
              <a:rPr lang="en-US" dirty="0" err="1" smtClean="0"/>
              <a:t>jquery.js</a:t>
            </a:r>
            <a:r>
              <a:rPr lang="en-US" dirty="0" smtClean="0"/>
              <a:t> and add the following to the &lt;head&gt; of your page</a:t>
            </a:r>
          </a:p>
          <a:p>
            <a:pPr lvl="1"/>
            <a:r>
              <a:rPr lang="en-US" dirty="0" smtClean="0"/>
              <a:t>&lt;script </a:t>
            </a:r>
            <a:r>
              <a:rPr lang="en-US" dirty="0"/>
              <a:t>type=“text/</a:t>
            </a:r>
            <a:r>
              <a:rPr lang="en-US" dirty="0" err="1"/>
              <a:t>javascript</a:t>
            </a:r>
            <a:r>
              <a:rPr lang="en-US" dirty="0"/>
              <a:t>” </a:t>
            </a:r>
            <a:r>
              <a:rPr lang="en-US" dirty="0" err="1"/>
              <a:t>src</a:t>
            </a:r>
            <a:r>
              <a:rPr lang="en-US" dirty="0" smtClean="0"/>
              <a:t>=“./include/</a:t>
            </a:r>
            <a:r>
              <a:rPr lang="en-US" dirty="0" err="1" smtClean="0"/>
              <a:t>jquery.js</a:t>
            </a:r>
            <a:r>
              <a:rPr lang="en-US" dirty="0" smtClean="0"/>
              <a:t>” /&gt;</a:t>
            </a:r>
          </a:p>
          <a:p>
            <a:r>
              <a:rPr lang="en-US" dirty="0" smtClean="0"/>
              <a:t>Use selectors (including our cool CSS3 ones!)</a:t>
            </a:r>
          </a:p>
          <a:p>
            <a:r>
              <a:rPr lang="en-US" dirty="0" smtClean="0"/>
              <a:t>You can do</a:t>
            </a:r>
            <a:br>
              <a:rPr lang="en-US" dirty="0" smtClean="0"/>
            </a:br>
            <a:r>
              <a:rPr lang="en-US" dirty="0" smtClean="0"/>
              <a:t>	$(document).ready(function() {</a:t>
            </a:r>
            <a:br>
              <a:rPr lang="en-US" dirty="0" smtClean="0"/>
            </a:br>
            <a:r>
              <a:rPr lang="en-US" dirty="0" smtClean="0"/>
              <a:t>// stuff to do when the DOM is ready to be used</a:t>
            </a:r>
            <a:br>
              <a:rPr lang="en-US" dirty="0" smtClean="0"/>
            </a:br>
            <a:r>
              <a:rPr lang="en-US" dirty="0" smtClean="0"/>
              <a:t>});</a:t>
            </a:r>
          </a:p>
          <a:p>
            <a:r>
              <a:rPr lang="en-US" dirty="0" smtClean="0"/>
              <a:t>It’s typically cleaner to put your own JQuery code in a separate file, remember HTML pages should be ALL about content!</a:t>
            </a:r>
          </a:p>
          <a:p>
            <a:pPr lvl="1"/>
            <a:r>
              <a:rPr lang="en-US" dirty="0" smtClean="0"/>
              <a:t>Your scripts are embellishments, not content.</a:t>
            </a:r>
          </a:p>
        </p:txBody>
      </p:sp>
    </p:spTree>
    <p:extLst>
      <p:ext uri="{BB962C8B-B14F-4D97-AF65-F5344CB8AC3E}">
        <p14:creationId xmlns:p14="http://schemas.microsoft.com/office/powerpoint/2010/main" val="2895015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Within your “ready” function, add any functionality by using $(“css3selector”).event(function() {the code}</a:t>
            </a:r>
          </a:p>
          <a:p>
            <a:r>
              <a:rPr lang="en-US" dirty="0" smtClean="0"/>
              <a:t>For example</a:t>
            </a:r>
          </a:p>
          <a:p>
            <a:pPr lvl="1"/>
            <a:r>
              <a:rPr lang="en-US" dirty="0" smtClean="0"/>
              <a:t>$(“a”).click(function()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alert(“</a:t>
            </a:r>
            <a:r>
              <a:rPr lang="en-US" dirty="0" err="1" smtClean="0"/>
              <a:t>Booyaah</a:t>
            </a:r>
            <a:r>
              <a:rPr lang="en-US" dirty="0" smtClean="0"/>
              <a:t>!”);</a:t>
            </a:r>
            <a:br>
              <a:rPr lang="en-US" dirty="0" smtClean="0"/>
            </a:br>
            <a:r>
              <a:rPr lang="en-US" dirty="0" smtClean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175817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methods in JQ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</a:t>
            </a:r>
            <a:r>
              <a:rPr lang="en-US" dirty="0" err="1" smtClean="0"/>
              <a:t>Query.holdReady</a:t>
            </a:r>
            <a:r>
              <a:rPr lang="en-US" dirty="0" smtClean="0"/>
              <a:t>(</a:t>
            </a:r>
            <a:r>
              <a:rPr lang="en-US" dirty="0" err="1" smtClean="0"/>
              <a:t>bool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Will hold or release the execution of JQ’s ready event</a:t>
            </a:r>
          </a:p>
          <a:p>
            <a:r>
              <a:rPr lang="en-US" dirty="0" err="1"/>
              <a:t>j</a:t>
            </a:r>
            <a:r>
              <a:rPr lang="en-US" dirty="0" err="1" smtClean="0"/>
              <a:t>Query</a:t>
            </a:r>
            <a:r>
              <a:rPr lang="en-US" dirty="0" smtClean="0"/>
              <a:t>(CSS-Selector)</a:t>
            </a:r>
          </a:p>
          <a:p>
            <a:pPr lvl="1"/>
            <a:r>
              <a:rPr lang="en-US" dirty="0" smtClean="0"/>
              <a:t>Used to match a set of elements</a:t>
            </a:r>
          </a:p>
          <a:p>
            <a:r>
              <a:rPr lang="en-US" dirty="0" err="1"/>
              <a:t>j</a:t>
            </a:r>
            <a:r>
              <a:rPr lang="en-US" dirty="0" err="1" smtClean="0"/>
              <a:t>Query.noConflict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Used before writing code that might need the $ for some reason</a:t>
            </a:r>
          </a:p>
          <a:p>
            <a:r>
              <a:rPr lang="en-US" dirty="0" err="1" smtClean="0"/>
              <a:t>jQuery.when</a:t>
            </a:r>
            <a:r>
              <a:rPr lang="en-US" dirty="0" smtClean="0"/>
              <a:t>(</a:t>
            </a:r>
            <a:r>
              <a:rPr lang="en-US" dirty="0" err="1" smtClean="0"/>
              <a:t>deferreds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Essentially used for signal handling, runs the code when a condition is met</a:t>
            </a:r>
          </a:p>
          <a:p>
            <a:r>
              <a:rPr lang="en-US" dirty="0" smtClean="0"/>
              <a:t>For all of these, remember that $ is the same as JQuery, so you can do $.</a:t>
            </a:r>
            <a:r>
              <a:rPr lang="en-US" dirty="0" err="1" smtClean="0"/>
              <a:t>holdReady</a:t>
            </a:r>
            <a:r>
              <a:rPr lang="en-US" dirty="0" smtClean="0"/>
              <a:t>(true), $.</a:t>
            </a:r>
            <a:r>
              <a:rPr lang="en-US" dirty="0" err="1" smtClean="0"/>
              <a:t>noConflict</a:t>
            </a:r>
            <a:r>
              <a:rPr lang="en-US" dirty="0" smtClean="0"/>
              <a:t>(), </a:t>
            </a:r>
            <a:r>
              <a:rPr lang="en-US" dirty="0" err="1" smtClean="0"/>
              <a:t>etc</a:t>
            </a:r>
            <a:r>
              <a:rPr lang="en-US" dirty="0" smtClean="0"/>
              <a:t> etc…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69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 are some events you might want to use in alphabetical order(there are more)</a:t>
            </a:r>
          </a:p>
          <a:p>
            <a:r>
              <a:rPr lang="en-US" dirty="0" smtClean="0"/>
              <a:t>.blur() .change() .click() .</a:t>
            </a:r>
            <a:r>
              <a:rPr lang="en-US" dirty="0" err="1" smtClean="0"/>
              <a:t>dblclick</a:t>
            </a:r>
            <a:r>
              <a:rPr lang="en-US" dirty="0" smtClean="0"/>
              <a:t>() .error() .focus() .hover()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keydown</a:t>
            </a:r>
            <a:r>
              <a:rPr lang="en-US" dirty="0" smtClean="0"/>
              <a:t>() .</a:t>
            </a:r>
            <a:r>
              <a:rPr lang="en-US" dirty="0" err="1" smtClean="0"/>
              <a:t>keyup</a:t>
            </a:r>
            <a:r>
              <a:rPr lang="en-US" dirty="0" smtClean="0"/>
              <a:t>() .</a:t>
            </a:r>
            <a:r>
              <a:rPr lang="en-US" dirty="0" err="1" smtClean="0"/>
              <a:t>keypress</a:t>
            </a:r>
            <a:r>
              <a:rPr lang="en-US" smtClean="0"/>
              <a:t>() .</a:t>
            </a:r>
            <a:r>
              <a:rPr lang="en-US" dirty="0" smtClean="0"/>
              <a:t>load()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mousedown</a:t>
            </a:r>
            <a:r>
              <a:rPr lang="en-US" dirty="0" smtClean="0"/>
              <a:t>() .</a:t>
            </a:r>
            <a:r>
              <a:rPr lang="en-US" dirty="0" err="1" smtClean="0"/>
              <a:t>mouseenter</a:t>
            </a:r>
            <a:r>
              <a:rPr lang="en-US" dirty="0" smtClean="0"/>
              <a:t>() .</a:t>
            </a:r>
            <a:r>
              <a:rPr lang="en-US" dirty="0" err="1" smtClean="0"/>
              <a:t>mouseleave</a:t>
            </a:r>
            <a:r>
              <a:rPr lang="en-US" dirty="0" smtClean="0"/>
              <a:t>() .</a:t>
            </a:r>
            <a:r>
              <a:rPr lang="en-US" dirty="0" err="1" smtClean="0"/>
              <a:t>mousemove</a:t>
            </a:r>
            <a:r>
              <a:rPr lang="en-US" dirty="0" smtClean="0"/>
              <a:t>() .</a:t>
            </a:r>
            <a:r>
              <a:rPr lang="en-US" dirty="0" err="1" smtClean="0"/>
              <a:t>mouseout</a:t>
            </a:r>
            <a:r>
              <a:rPr lang="en-US" dirty="0" smtClean="0"/>
              <a:t>() .</a:t>
            </a:r>
            <a:r>
              <a:rPr lang="en-US" dirty="0" err="1" smtClean="0"/>
              <a:t>mouseover</a:t>
            </a:r>
            <a:r>
              <a:rPr lang="en-US" dirty="0" smtClean="0"/>
              <a:t>() .</a:t>
            </a:r>
            <a:r>
              <a:rPr lang="en-US" dirty="0" err="1" smtClean="0"/>
              <a:t>mouseup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.resize() .scroll() .select() .submit() .unload()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330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Essentially, you can use anything acceptable in CSS3 with a few more</a:t>
            </a:r>
          </a:p>
          <a:p>
            <a:r>
              <a:rPr lang="en-US" dirty="0" smtClean="0"/>
              <a:t>You can get a </a:t>
            </a:r>
            <a:r>
              <a:rPr lang="en-US" dirty="0"/>
              <a:t>nice guide at </a:t>
            </a:r>
            <a:r>
              <a:rPr lang="en-US" dirty="0">
                <a:hlinkClick r:id="rId2"/>
              </a:rPr>
              <a:t>http://www.veign.com/reference/css3-</a:t>
            </a:r>
            <a:r>
              <a:rPr lang="en-US" dirty="0" smtClean="0">
                <a:hlinkClick r:id="rId2"/>
              </a:rPr>
              <a:t>guide.php</a:t>
            </a:r>
            <a:endParaRPr lang="en-US" dirty="0" smtClean="0"/>
          </a:p>
          <a:p>
            <a:r>
              <a:rPr lang="en-US" dirty="0" smtClean="0"/>
              <a:t>Useful for selector syntax as well as all supported attributes of CSS3</a:t>
            </a:r>
          </a:p>
          <a:p>
            <a:r>
              <a:rPr lang="en-US" dirty="0" smtClean="0"/>
              <a:t>For an exhaustive list of the JQ selectors, check</a:t>
            </a:r>
          </a:p>
          <a:p>
            <a:pPr lvl="1"/>
            <a:r>
              <a:rPr lang="en-US" dirty="0" err="1" smtClean="0"/>
              <a:t>api.jquery.com</a:t>
            </a:r>
            <a:r>
              <a:rPr lang="en-US" dirty="0" smtClean="0"/>
              <a:t>/category/selectors/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591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styles with 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use selectors followed by .</a:t>
            </a:r>
            <a:r>
              <a:rPr lang="en-US" dirty="0" err="1" smtClean="0"/>
              <a:t>addClass</a:t>
            </a:r>
            <a:r>
              <a:rPr lang="en-US" dirty="0" smtClean="0"/>
              <a:t>() or .</a:t>
            </a:r>
            <a:r>
              <a:rPr lang="en-US" dirty="0" err="1" smtClean="0"/>
              <a:t>removeClass</a:t>
            </a:r>
            <a:r>
              <a:rPr lang="en-US" dirty="0" smtClean="0"/>
              <a:t>() to add and remove a CSS class that you have made</a:t>
            </a:r>
          </a:p>
          <a:p>
            <a:pPr lvl="1"/>
            <a:r>
              <a:rPr lang="en-US" dirty="0" smtClean="0"/>
              <a:t>$(this).</a:t>
            </a:r>
            <a:r>
              <a:rPr lang="en-US" dirty="0" err="1" smtClean="0"/>
              <a:t>addClass</a:t>
            </a:r>
            <a:r>
              <a:rPr lang="en-US" dirty="0" smtClean="0"/>
              <a:t>(“</a:t>
            </a:r>
            <a:r>
              <a:rPr lang="en-US" dirty="0" err="1" smtClean="0"/>
              <a:t>theName</a:t>
            </a:r>
            <a:r>
              <a:rPr lang="en-US" dirty="0" smtClean="0"/>
              <a:t>”);</a:t>
            </a:r>
          </a:p>
          <a:p>
            <a:pPr lvl="1"/>
            <a:r>
              <a:rPr lang="en-US" dirty="0" smtClean="0"/>
              <a:t>$(this).</a:t>
            </a:r>
            <a:r>
              <a:rPr lang="en-US" dirty="0" err="1" smtClean="0"/>
              <a:t>removeClass</a:t>
            </a:r>
            <a:r>
              <a:rPr lang="en-US" dirty="0" smtClean="0"/>
              <a:t>(“</a:t>
            </a:r>
            <a:r>
              <a:rPr lang="en-US" dirty="0" err="1" smtClean="0"/>
              <a:t>theName</a:t>
            </a:r>
            <a:r>
              <a:rPr lang="en-US" dirty="0" smtClean="0"/>
              <a:t>”);</a:t>
            </a:r>
          </a:p>
          <a:p>
            <a:pPr lvl="1"/>
            <a:r>
              <a:rPr lang="en-US" dirty="0" smtClean="0"/>
              <a:t>$(this).</a:t>
            </a:r>
            <a:r>
              <a:rPr lang="en-US" dirty="0" err="1" smtClean="0"/>
              <a:t>toggleClass</a:t>
            </a:r>
            <a:r>
              <a:rPr lang="en-US" dirty="0" smtClean="0"/>
              <a:t>(“</a:t>
            </a:r>
            <a:r>
              <a:rPr lang="en-US" dirty="0" err="1" smtClean="0"/>
              <a:t>theName</a:t>
            </a:r>
            <a:r>
              <a:rPr lang="en-US" dirty="0" smtClean="0"/>
              <a:t>”); // other alternative to add/remove</a:t>
            </a:r>
          </a:p>
          <a:p>
            <a:r>
              <a:rPr lang="en-US" dirty="0" smtClean="0"/>
              <a:t>For example to switch a highlight on/off based on a hover on all elements inside a list you can do</a:t>
            </a:r>
          </a:p>
          <a:p>
            <a:pPr lvl="1"/>
            <a:r>
              <a:rPr lang="en-US" dirty="0" smtClean="0"/>
              <a:t>$(“li”).hover(function() {$(this).</a:t>
            </a:r>
            <a:r>
              <a:rPr lang="en-US" dirty="0" err="1" smtClean="0"/>
              <a:t>addClass</a:t>
            </a:r>
            <a:r>
              <a:rPr lang="en-US" dirty="0" smtClean="0"/>
              <a:t>(“high”);}, function($(this).</a:t>
            </a:r>
            <a:r>
              <a:rPr lang="en-US" dirty="0" err="1" smtClean="0"/>
              <a:t>removeClass</a:t>
            </a:r>
            <a:r>
              <a:rPr lang="en-US" dirty="0" smtClean="0"/>
              <a:t>(“high”);});</a:t>
            </a:r>
          </a:p>
          <a:p>
            <a:pPr lvl="1"/>
            <a:r>
              <a:rPr lang="en-US" dirty="0" smtClean="0"/>
              <a:t>Note that the two functions are called when the event happens (first one) or is no longer happening (second one)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506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changing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possible to change any attribute you want from a style using the .</a:t>
            </a:r>
            <a:r>
              <a:rPr lang="en-US" dirty="0" err="1" smtClean="0"/>
              <a:t>css</a:t>
            </a:r>
            <a:r>
              <a:rPr lang="en-US" dirty="0" smtClean="0"/>
              <a:t>(attribute, value) method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css</a:t>
            </a:r>
            <a:r>
              <a:rPr lang="en-US" dirty="0" smtClean="0"/>
              <a:t>(attribute) allows you to extract the info instead of changing it</a:t>
            </a:r>
          </a:p>
          <a:p>
            <a:r>
              <a:rPr lang="en-US" dirty="0" smtClean="0"/>
              <a:t>This is useful when just trying to do a minor change to the style (like background-color, font-size, </a:t>
            </a:r>
            <a:r>
              <a:rPr lang="en-US" dirty="0" err="1" smtClean="0"/>
              <a:t>etc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9501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1484</TotalTime>
  <Words>2015</Words>
  <Application>Microsoft Macintosh PowerPoint</Application>
  <PresentationFormat>On-screen Show (4:3)</PresentationFormat>
  <Paragraphs>158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Adjacency</vt:lpstr>
      <vt:lpstr>Web Programming 2</vt:lpstr>
      <vt:lpstr>What is JQuery?</vt:lpstr>
      <vt:lpstr>How to Include jquery</vt:lpstr>
      <vt:lpstr>Adding functionality</vt:lpstr>
      <vt:lpstr>Core methods in JQ</vt:lpstr>
      <vt:lpstr>JQ Events</vt:lpstr>
      <vt:lpstr>JQ Selectors</vt:lpstr>
      <vt:lpstr>Changing styles with JQuery</vt:lpstr>
      <vt:lpstr>More about changing styles</vt:lpstr>
      <vt:lpstr>Improving your UI (or UX?)</vt:lpstr>
      <vt:lpstr>Iterating through items</vt:lpstr>
      <vt:lpstr>Abbreviated Version</vt:lpstr>
      <vt:lpstr>Looking for Form data</vt:lpstr>
      <vt:lpstr>Traversing the dom</vt:lpstr>
      <vt:lpstr>So you want to select things unrelated?</vt:lpstr>
      <vt:lpstr>More DOM traversal</vt:lpstr>
      <vt:lpstr>Adding/Reading Content</vt:lpstr>
      <vt:lpstr>Removing Content</vt:lpstr>
      <vt:lpstr>Doing AJAX with JQ</vt:lpstr>
      <vt:lpstr>Animations</vt:lpstr>
      <vt:lpstr>Scrolling the Window</vt:lpstr>
    </vt:vector>
  </TitlesOfParts>
  <Company>Stevens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 2</dc:title>
  <dc:creator>Steven Gabarro</dc:creator>
  <cp:lastModifiedBy>Steven Gabarro</cp:lastModifiedBy>
  <cp:revision>27</cp:revision>
  <dcterms:created xsi:type="dcterms:W3CDTF">2013-02-14T03:45:35Z</dcterms:created>
  <dcterms:modified xsi:type="dcterms:W3CDTF">2014-02-20T21:18:00Z</dcterms:modified>
</cp:coreProperties>
</file>