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233FE5-D008-E847-8111-5AE80EFB1F8A}" type="datetimeFigureOut">
              <a:rPr lang="en-US" smtClean="0"/>
              <a:t>3/22/14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8- </a:t>
            </a:r>
            <a:r>
              <a:rPr lang="en-US" dirty="0" err="1" smtClean="0"/>
              <a:t>AngularJS</a:t>
            </a:r>
            <a:r>
              <a:rPr lang="en-US" dirty="0" smtClean="0"/>
              <a:t>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possible to query a model to only match certain items</a:t>
            </a:r>
          </a:p>
          <a:p>
            <a:r>
              <a:rPr lang="en-US" dirty="0" smtClean="0"/>
              <a:t>Easiest way is to make a model that will contain our filter (like plain text)</a:t>
            </a:r>
          </a:p>
          <a:p>
            <a:r>
              <a:rPr lang="en-US" dirty="0" smtClean="0"/>
              <a:t>Then add “| filter: </a:t>
            </a:r>
            <a:r>
              <a:rPr lang="en-US" dirty="0" err="1" smtClean="0"/>
              <a:t>queryName</a:t>
            </a:r>
            <a:r>
              <a:rPr lang="en-US" dirty="0" smtClean="0"/>
              <a:t>” to the </a:t>
            </a:r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</a:p>
          <a:p>
            <a:r>
              <a:rPr lang="en-US" dirty="0"/>
              <a:t>&lt;li </a:t>
            </a:r>
            <a:r>
              <a:rPr lang="en-US" dirty="0" err="1"/>
              <a:t>ng</a:t>
            </a:r>
            <a:r>
              <a:rPr lang="en-US" dirty="0"/>
              <a:t>-repeat="item in menu | </a:t>
            </a:r>
            <a:r>
              <a:rPr lang="en-US" dirty="0" err="1" smtClean="0"/>
              <a:t>filter:fave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	{</a:t>
            </a:r>
            <a:r>
              <a:rPr lang="en-US" dirty="0"/>
              <a:t>{</a:t>
            </a:r>
            <a:r>
              <a:rPr lang="en-US" dirty="0" err="1"/>
              <a:t>item.name</a:t>
            </a:r>
            <a:r>
              <a:rPr lang="en-US" dirty="0"/>
              <a:t>}} - ${{</a:t>
            </a:r>
            <a:r>
              <a:rPr lang="en-US" dirty="0" err="1"/>
              <a:t>item.price</a:t>
            </a:r>
            <a:r>
              <a:rPr lang="en-US" dirty="0"/>
              <a:t>}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/li</a:t>
            </a:r>
            <a:r>
              <a:rPr lang="en-US" dirty="0" smtClean="0"/>
              <a:t>&gt;</a:t>
            </a:r>
          </a:p>
          <a:p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</a:t>
            </a:r>
            <a:r>
              <a:rPr lang="en-US" dirty="0" smtClean="0"/>
              <a:t>=”</a:t>
            </a:r>
            <a:r>
              <a:rPr lang="en-US" dirty="0" err="1" smtClean="0"/>
              <a:t>fave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You can also display the model as a variable using {{</a:t>
            </a:r>
            <a:r>
              <a:rPr lang="en-US" dirty="0" err="1" smtClean="0"/>
              <a:t>fave</a:t>
            </a:r>
            <a:r>
              <a:rPr lang="en-US" dirty="0" smtClean="0"/>
              <a:t>}}</a:t>
            </a:r>
          </a:p>
          <a:p>
            <a:r>
              <a:rPr lang="en-US" dirty="0" smtClean="0"/>
              <a:t>If you decide to put it in the title, remember to move the controller so that the title is contained</a:t>
            </a:r>
          </a:p>
          <a:p>
            <a:pPr lvl="1"/>
            <a:r>
              <a:rPr lang="en-US" dirty="0" smtClean="0"/>
              <a:t>Also, you may want to use </a:t>
            </a:r>
            <a:r>
              <a:rPr lang="en-US" dirty="0" err="1" smtClean="0"/>
              <a:t>ng</a:t>
            </a:r>
            <a:r>
              <a:rPr lang="en-US" dirty="0" smtClean="0"/>
              <a:t>-bind-template instead of writing a variable straight in the title</a:t>
            </a:r>
          </a:p>
          <a:p>
            <a:pPr lvl="2"/>
            <a:r>
              <a:rPr lang="en-US" dirty="0" smtClean="0"/>
              <a:t>This way it will only load after the entire page has 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decide how to sort a model by using</a:t>
            </a:r>
          </a:p>
          <a:p>
            <a:pPr lvl="1"/>
            <a:r>
              <a:rPr lang="en-US" dirty="0" smtClean="0"/>
              <a:t>| </a:t>
            </a:r>
            <a:r>
              <a:rPr lang="en-US" dirty="0" err="1" smtClean="0"/>
              <a:t>orderBy:scopeVarName</a:t>
            </a:r>
            <a:endParaRPr lang="en-US" dirty="0" smtClean="0"/>
          </a:p>
          <a:p>
            <a:r>
              <a:rPr lang="en-US" dirty="0" smtClean="0"/>
              <a:t>Then in the scope be sure to store in that variable the name of the attribute you want to sort by</a:t>
            </a:r>
          </a:p>
          <a:p>
            <a:r>
              <a:rPr lang="en-US" dirty="0" smtClean="0"/>
              <a:t>e.g. To sort by price:</a:t>
            </a:r>
          </a:p>
          <a:p>
            <a:pPr lvl="1"/>
            <a:r>
              <a:rPr lang="en-US" dirty="0" smtClean="0"/>
              <a:t>In the Model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scope.sortKey</a:t>
            </a:r>
            <a:r>
              <a:rPr lang="en-US" dirty="0"/>
              <a:t> = 'price'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In the HTML</a:t>
            </a:r>
          </a:p>
          <a:p>
            <a:pPr lvl="2"/>
            <a:r>
              <a:rPr lang="en-US" dirty="0"/>
              <a:t>&lt;li </a:t>
            </a:r>
            <a:r>
              <a:rPr lang="en-US" dirty="0" err="1"/>
              <a:t>ng</a:t>
            </a:r>
            <a:r>
              <a:rPr lang="en-US" dirty="0"/>
              <a:t>-repeat="item in menu | </a:t>
            </a:r>
            <a:r>
              <a:rPr lang="en-US" dirty="0" err="1"/>
              <a:t>filter:fave</a:t>
            </a:r>
            <a:r>
              <a:rPr lang="en-US" dirty="0"/>
              <a:t> | </a:t>
            </a:r>
            <a:r>
              <a:rPr lang="en-US" dirty="0" err="1"/>
              <a:t>orderBy</a:t>
            </a:r>
            <a:r>
              <a:rPr lang="en-US" dirty="0"/>
              <a:t>: </a:t>
            </a:r>
            <a:r>
              <a:rPr lang="en-US" dirty="0" err="1"/>
              <a:t>sortKey</a:t>
            </a:r>
            <a:r>
              <a:rPr lang="en-US" dirty="0"/>
              <a:t>"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For reverse sort, add a - in front of the </a:t>
            </a:r>
            <a:r>
              <a:rPr lang="en-US" dirty="0" err="1" smtClean="0"/>
              <a:t>sortKey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6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the users choose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bind the </a:t>
            </a:r>
            <a:r>
              <a:rPr lang="en-US" dirty="0" err="1" smtClean="0"/>
              <a:t>sortKey</a:t>
            </a:r>
            <a:r>
              <a:rPr lang="en-US" dirty="0" smtClean="0"/>
              <a:t> to a drop down or radio button so that it is changed by the user</a:t>
            </a:r>
          </a:p>
          <a:p>
            <a:r>
              <a:rPr lang="en-US" dirty="0" smtClean="0"/>
              <a:t>Erase the $</a:t>
            </a:r>
            <a:r>
              <a:rPr lang="en-US" dirty="0" err="1" smtClean="0"/>
              <a:t>scope.sortKey</a:t>
            </a:r>
            <a:r>
              <a:rPr lang="en-US" dirty="0" smtClean="0"/>
              <a:t> variable and use </a:t>
            </a:r>
            <a:r>
              <a:rPr lang="en-US" dirty="0" err="1" smtClean="0"/>
              <a:t>ng</a:t>
            </a:r>
            <a:r>
              <a:rPr lang="en-US" dirty="0" smtClean="0"/>
              <a:t>-model on the input of your choice</a:t>
            </a:r>
          </a:p>
          <a:p>
            <a:r>
              <a:rPr lang="en-US" dirty="0" smtClean="0"/>
              <a:t>e.g.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select </a:t>
            </a:r>
            <a:r>
              <a:rPr lang="en-US" dirty="0" err="1"/>
              <a:t>ng</a:t>
            </a:r>
            <a:r>
              <a:rPr lang="en-US" dirty="0"/>
              <a:t>-model="</a:t>
            </a:r>
            <a:r>
              <a:rPr lang="en-US" dirty="0" err="1" smtClean="0"/>
              <a:t>sortKey</a:t>
            </a:r>
            <a:r>
              <a:rPr lang="en-US" dirty="0" smtClean="0"/>
              <a:t>”&gt;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option value="name"&gt;Alphabetical&lt;/option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/>
              <a:t>option value="price"&gt;Price&lt;/option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/select&gt;</a:t>
            </a:r>
          </a:p>
        </p:txBody>
      </p:sp>
    </p:spTree>
    <p:extLst>
      <p:ext uri="{BB962C8B-B14F-4D97-AF65-F5344CB8AC3E}">
        <p14:creationId xmlns:p14="http://schemas.microsoft.com/office/powerpoint/2010/main" val="294875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hardcoding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have Angular request data from the server</a:t>
            </a:r>
          </a:p>
          <a:p>
            <a:r>
              <a:rPr lang="en-US" dirty="0" smtClean="0"/>
              <a:t>Data comes from an HTTP request returning a JSON object</a:t>
            </a:r>
          </a:p>
          <a:p>
            <a:pPr lvl="1"/>
            <a:r>
              <a:rPr lang="en-US" dirty="0" smtClean="0"/>
              <a:t>Make sure the JSON object is using double quotes instead of single quotes to avoid silly headaches</a:t>
            </a:r>
          </a:p>
          <a:p>
            <a:r>
              <a:rPr lang="en-US" dirty="0" smtClean="0"/>
              <a:t>Then use $http to make the request after changing the controller constructor signature</a:t>
            </a:r>
          </a:p>
          <a:p>
            <a:pPr lvl="1"/>
            <a:r>
              <a:rPr lang="en-US" dirty="0" err="1"/>
              <a:t>restaurantApp.controller</a:t>
            </a:r>
            <a:r>
              <a:rPr lang="en-US" dirty="0"/>
              <a:t>('</a:t>
            </a:r>
            <a:r>
              <a:rPr lang="en-US" dirty="0" err="1"/>
              <a:t>menuCtrl</a:t>
            </a:r>
            <a:r>
              <a:rPr lang="en-US" dirty="0"/>
              <a:t>', function ($scope, $http)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/>
              <a:t>http.get</a:t>
            </a:r>
            <a:r>
              <a:rPr lang="en-US" dirty="0"/>
              <a:t>('</a:t>
            </a:r>
            <a:r>
              <a:rPr lang="en-US" dirty="0" err="1"/>
              <a:t>theMenu.json</a:t>
            </a:r>
            <a:r>
              <a:rPr lang="en-US" dirty="0"/>
              <a:t>').success(function(data)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$</a:t>
            </a:r>
            <a:r>
              <a:rPr lang="en-US" dirty="0" err="1"/>
              <a:t>scope.menu</a:t>
            </a:r>
            <a:r>
              <a:rPr lang="en-US" dirty="0"/>
              <a:t> = data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URL (</a:t>
            </a:r>
            <a:r>
              <a:rPr lang="en-US" dirty="0" err="1" smtClean="0"/>
              <a:t>theMenu.json</a:t>
            </a:r>
            <a:r>
              <a:rPr lang="en-US" dirty="0" smtClean="0"/>
              <a:t>) is relative to your current file</a:t>
            </a:r>
          </a:p>
          <a:p>
            <a:r>
              <a:rPr lang="en-US" dirty="0" smtClean="0"/>
              <a:t>If you want to see your variable as a JSON object (for debugging for example) use {{name | </a:t>
            </a:r>
            <a:r>
              <a:rPr lang="en-US" dirty="0" err="1" smtClean="0"/>
              <a:t>json</a:t>
            </a:r>
            <a:r>
              <a:rPr lang="en-US" dirty="0" smtClean="0"/>
              <a:t>}}</a:t>
            </a:r>
          </a:p>
          <a:p>
            <a:r>
              <a:rPr lang="en-US" dirty="0" smtClean="0"/>
              <a:t>(Ok, granted, for now it is still hardcoded, but down the line this could come from a </a:t>
            </a:r>
            <a:r>
              <a:rPr lang="en-US" dirty="0" err="1" smtClean="0"/>
              <a:t>NodeJS</a:t>
            </a:r>
            <a:r>
              <a:rPr lang="en-US" dirty="0" smtClean="0"/>
              <a:t> script accessing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links from Model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creating a link that depends on Model data URL is essentially as you’d imagine</a:t>
            </a:r>
            <a:endParaRPr lang="en-US" dirty="0"/>
          </a:p>
          <a:p>
            <a:pPr lvl="1"/>
            <a:r>
              <a:rPr lang="en-US" dirty="0" smtClean="0"/>
              <a:t>e.g.: &lt;a </a:t>
            </a:r>
            <a:r>
              <a:rPr lang="en-US" dirty="0" err="1" smtClean="0"/>
              <a:t>href</a:t>
            </a:r>
            <a:r>
              <a:rPr lang="en-US" dirty="0" smtClean="0"/>
              <a:t>=“{{</a:t>
            </a:r>
            <a:r>
              <a:rPr lang="en-US" dirty="0" err="1" smtClean="0"/>
              <a:t>item.url</a:t>
            </a:r>
            <a:r>
              <a:rPr lang="en-US" dirty="0" smtClean="0"/>
              <a:t>}}”&gt;{{</a:t>
            </a:r>
            <a:r>
              <a:rPr lang="en-US" dirty="0" err="1" smtClean="0"/>
              <a:t>item.name</a:t>
            </a:r>
            <a:r>
              <a:rPr lang="en-US" dirty="0" smtClean="0"/>
              <a:t>}}&lt;/a&gt;</a:t>
            </a:r>
          </a:p>
          <a:p>
            <a:r>
              <a:rPr lang="en-US" dirty="0" smtClean="0"/>
              <a:t>You can have the </a:t>
            </a:r>
            <a:r>
              <a:rPr lang="en-US" dirty="0" err="1" smtClean="0"/>
              <a:t>url</a:t>
            </a:r>
            <a:r>
              <a:rPr lang="en-US" dirty="0" smtClean="0"/>
              <a:t> start from the current file’s location (helping make the Model data shorter)</a:t>
            </a:r>
          </a:p>
          <a:p>
            <a:pPr lvl="1"/>
            <a:r>
              <a:rPr lang="en-US" dirty="0" smtClean="0"/>
              <a:t>Use # for that</a:t>
            </a:r>
          </a:p>
          <a:p>
            <a:pPr lvl="2"/>
            <a:r>
              <a:rPr lang="en-US" dirty="0" smtClean="0"/>
              <a:t>e.g.: &lt;a </a:t>
            </a:r>
            <a:r>
              <a:rPr lang="en-US" dirty="0" err="1" smtClean="0"/>
              <a:t>href</a:t>
            </a:r>
            <a:r>
              <a:rPr lang="en-US" dirty="0" smtClean="0"/>
              <a:t>=“#/links/{{</a:t>
            </a:r>
            <a:r>
              <a:rPr lang="en-US" dirty="0" err="1" smtClean="0"/>
              <a:t>item.url</a:t>
            </a:r>
            <a:r>
              <a:rPr lang="en-US" dirty="0" smtClean="0"/>
              <a:t>}}”&gt;{{</a:t>
            </a:r>
            <a:r>
              <a:rPr lang="en-US" dirty="0" err="1" smtClean="0"/>
              <a:t>item.name</a:t>
            </a:r>
            <a:r>
              <a:rPr lang="en-US" dirty="0" smtClean="0"/>
              <a:t>}}&lt;/a&gt;</a:t>
            </a:r>
          </a:p>
          <a:p>
            <a:r>
              <a:rPr lang="en-US" dirty="0" smtClean="0"/>
              <a:t>If you attempt to do the same with images, use </a:t>
            </a:r>
            <a:r>
              <a:rPr lang="en-US" dirty="0" err="1" smtClean="0"/>
              <a:t>ng-src</a:t>
            </a:r>
            <a:r>
              <a:rPr lang="en-US" dirty="0" smtClean="0"/>
              <a:t> instead of </a:t>
            </a:r>
            <a:r>
              <a:rPr lang="en-US" dirty="0" err="1" smtClean="0"/>
              <a:t>src</a:t>
            </a:r>
            <a:r>
              <a:rPr lang="en-US" dirty="0" smtClean="0"/>
              <a:t>, so that the browser doesn’t attempt to load an image called {{something}}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ng-src</a:t>
            </a:r>
            <a:r>
              <a:rPr lang="en-US" dirty="0" smtClean="0"/>
              <a:t>=“{{</a:t>
            </a:r>
            <a:r>
              <a:rPr lang="en-US" dirty="0" err="1" smtClean="0"/>
              <a:t>item.img</a:t>
            </a:r>
            <a:r>
              <a:rPr lang="en-US" dirty="0" smtClean="0"/>
              <a:t>}}”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in Angular is learning how you can use multiple views, routing and layouts within a same app</a:t>
            </a:r>
          </a:p>
          <a:p>
            <a:r>
              <a:rPr lang="en-US" dirty="0" smtClean="0"/>
              <a:t>This allows your page to essentially just be one </a:t>
            </a:r>
            <a:r>
              <a:rPr lang="en-US" dirty="0" err="1" smtClean="0"/>
              <a:t>url</a:t>
            </a:r>
            <a:r>
              <a:rPr lang="en-US" dirty="0" smtClean="0"/>
              <a:t> (like </a:t>
            </a:r>
            <a:r>
              <a:rPr lang="en-US" dirty="0" err="1" smtClean="0"/>
              <a:t>index.html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adding things like </a:t>
            </a:r>
            <a:r>
              <a:rPr lang="en-US" dirty="0" err="1" smtClean="0"/>
              <a:t>index.html</a:t>
            </a:r>
            <a:r>
              <a:rPr lang="en-US" dirty="0" smtClean="0"/>
              <a:t>#/menu will load a separate view</a:t>
            </a:r>
          </a:p>
          <a:p>
            <a:r>
              <a:rPr lang="en-US" dirty="0" smtClean="0"/>
              <a:t>I won’t be getting into it right now, but if you enjoyed what you’ve seen from Angular so far, you probably should!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1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is Google’s attempt to lessen the amount of JavaScript you need to write to make dynamic clien</a:t>
            </a:r>
            <a:r>
              <a:rPr lang="en-US" dirty="0" smtClean="0"/>
              <a:t>t-size pages</a:t>
            </a:r>
          </a:p>
          <a:p>
            <a:r>
              <a:rPr lang="en-US" dirty="0" smtClean="0"/>
              <a:t>It is not intended to replace things like JQuery, and it is usually used together with JQuery</a:t>
            </a:r>
          </a:p>
          <a:p>
            <a:r>
              <a:rPr lang="en-US" dirty="0" smtClean="0"/>
              <a:t>It works similarly to the way templates work on server side</a:t>
            </a:r>
          </a:p>
          <a:p>
            <a:r>
              <a:rPr lang="en-US" dirty="0" smtClean="0"/>
              <a:t>You describe dynamic areas of your page can be automatically handled by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4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you’ll need to download Angular from </a:t>
            </a:r>
            <a:r>
              <a:rPr lang="en-US" dirty="0" err="1" smtClean="0"/>
              <a:t>angularjs.org</a:t>
            </a:r>
            <a:endParaRPr lang="en-US" dirty="0" smtClean="0"/>
          </a:p>
          <a:p>
            <a:pPr lvl="1"/>
            <a:r>
              <a:rPr lang="en-US" dirty="0" smtClean="0"/>
              <a:t>Get the minimized for production, regular one for learning/</a:t>
            </a:r>
            <a:r>
              <a:rPr lang="en-US" dirty="0" err="1" smtClean="0"/>
              <a:t>dev</a:t>
            </a:r>
            <a:endParaRPr lang="en-US" dirty="0"/>
          </a:p>
          <a:p>
            <a:r>
              <a:rPr lang="en-US" dirty="0" smtClean="0"/>
              <a:t>Once you download the file, include it in your HTML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angular.min.js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Then add the keyword </a:t>
            </a:r>
            <a:r>
              <a:rPr lang="en-US" dirty="0" err="1" smtClean="0"/>
              <a:t>ng</a:t>
            </a:r>
            <a:r>
              <a:rPr lang="en-US" dirty="0" smtClean="0"/>
              <a:t>-app in your </a:t>
            </a:r>
            <a:r>
              <a:rPr lang="en-US" i="1" dirty="0" smtClean="0"/>
              <a:t>html</a:t>
            </a:r>
            <a:r>
              <a:rPr lang="en-US" dirty="0" smtClean="0"/>
              <a:t> tag (or other area of the page, depending where you want angular looking for dynamic content</a:t>
            </a:r>
          </a:p>
          <a:p>
            <a:pPr lvl="1"/>
            <a:r>
              <a:rPr lang="en-US" dirty="0" smtClean="0"/>
              <a:t>Using it in the </a:t>
            </a:r>
            <a:r>
              <a:rPr lang="en-US" i="1" dirty="0" smtClean="0"/>
              <a:t>html </a:t>
            </a:r>
            <a:r>
              <a:rPr lang="en-US" dirty="0" smtClean="0"/>
              <a:t>tag will make angular check the whole page</a:t>
            </a:r>
          </a:p>
          <a:p>
            <a:pPr lvl="2"/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=“en-us” </a:t>
            </a:r>
            <a:r>
              <a:rPr lang="en-US" dirty="0" err="1" smtClean="0"/>
              <a:t>ng</a:t>
            </a:r>
            <a:r>
              <a:rPr lang="en-US" dirty="0" smtClean="0"/>
              <a:t>-app&gt;</a:t>
            </a:r>
          </a:p>
          <a:p>
            <a:r>
              <a:rPr lang="en-US" dirty="0" smtClean="0"/>
              <a:t>Any dynamic area should now be marked with {{ … }}</a:t>
            </a:r>
          </a:p>
          <a:p>
            <a:pPr lvl="1"/>
            <a:r>
              <a:rPr lang="en-US" dirty="0" smtClean="0"/>
              <a:t>Any area with the double curly braces will be interpreted as an Angular Expression, equivalent to having a JavaScript expression that would replace the braces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="en-us" </a:t>
            </a:r>
            <a:r>
              <a:rPr lang="en-US" dirty="0" err="1"/>
              <a:t>ng</a:t>
            </a:r>
            <a:r>
              <a:rPr lang="en-US" dirty="0"/>
              <a:t>-app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&lt;meta charset="utf-8" /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&lt;title&gt;Angular Step 1&lt;/title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angular.min.js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This {{'</a:t>
            </a:r>
            <a:r>
              <a:rPr lang="en-US" dirty="0" smtClean="0"/>
              <a:t>is</a:t>
            </a:r>
            <a:r>
              <a:rPr lang="en-US" dirty="0"/>
              <a:t>'</a:t>
            </a:r>
            <a:r>
              <a:rPr lang="en-US" dirty="0" smtClean="0"/>
              <a:t> + " </a:t>
            </a:r>
            <a:r>
              <a:rPr lang="en-US" dirty="0"/>
              <a:t>a test!"}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36254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 should be to write a static HTML page</a:t>
            </a:r>
          </a:p>
          <a:p>
            <a:r>
              <a:rPr lang="en-US" dirty="0" smtClean="0"/>
              <a:t>Don’t worry too much about the content, just structure the page properly and start thinking about what should dynamically change</a:t>
            </a:r>
          </a:p>
          <a:p>
            <a:r>
              <a:rPr lang="en-US" dirty="0" smtClean="0"/>
              <a:t>Angular recommends the use of the MVC design model (Model View Controller)</a:t>
            </a:r>
          </a:p>
          <a:p>
            <a:pPr lvl="1"/>
            <a:r>
              <a:rPr lang="en-US" dirty="0" smtClean="0"/>
              <a:t>User uses the Controller</a:t>
            </a:r>
          </a:p>
          <a:p>
            <a:pPr lvl="1"/>
            <a:r>
              <a:rPr lang="en-US" dirty="0" smtClean="0"/>
              <a:t>Controller manipulates the Model</a:t>
            </a:r>
          </a:p>
          <a:p>
            <a:pPr lvl="1"/>
            <a:r>
              <a:rPr lang="en-US" dirty="0" smtClean="0"/>
              <a:t>Model updates the View</a:t>
            </a:r>
          </a:p>
          <a:p>
            <a:pPr lvl="1"/>
            <a:r>
              <a:rPr lang="en-US" dirty="0" smtClean="0"/>
              <a:t>User sees the 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Angular, the view is essentially a projection of your template, full of those double curly braces</a:t>
            </a:r>
          </a:p>
          <a:p>
            <a:pPr lvl="1"/>
            <a:r>
              <a:rPr lang="en-US" dirty="0" smtClean="0"/>
              <a:t>If the model changes, the curly contents are refreshed by angular</a:t>
            </a:r>
          </a:p>
          <a:p>
            <a:r>
              <a:rPr lang="en-US" dirty="0" smtClean="0"/>
              <a:t>If you wish to show multiple items of similar type, you can use Angular repeaters, like so: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&lt;li </a:t>
            </a:r>
            <a:r>
              <a:rPr lang="en-US" dirty="0" err="1" smtClean="0"/>
              <a:t>ng</a:t>
            </a:r>
            <a:r>
              <a:rPr lang="en-US" dirty="0" smtClean="0"/>
              <a:t>-repeat=“item in menu”&gt;</a:t>
            </a:r>
            <a:br>
              <a:rPr lang="en-US" dirty="0" smtClean="0"/>
            </a:br>
            <a:r>
              <a:rPr lang="en-US" dirty="0" smtClean="0"/>
              <a:t>           {{ </a:t>
            </a:r>
            <a:r>
              <a:rPr lang="en-US" dirty="0" err="1" smtClean="0"/>
              <a:t>item.name</a:t>
            </a:r>
            <a:r>
              <a:rPr lang="en-US" dirty="0" smtClean="0"/>
              <a:t> }} - ${{ </a:t>
            </a:r>
            <a:r>
              <a:rPr lang="en-US" dirty="0" err="1" smtClean="0"/>
              <a:t>item.price</a:t>
            </a:r>
            <a:r>
              <a:rPr lang="en-US" dirty="0" smtClean="0"/>
              <a:t> }}</a:t>
            </a:r>
            <a:br>
              <a:rPr lang="en-US" dirty="0" smtClean="0"/>
            </a:br>
            <a:r>
              <a:rPr lang="en-US" dirty="0" smtClean="0"/>
              <a:t>	&lt;/li&gt;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Assuming you have a list of items in a variable menu, this will parse it and display each item’s name and price as a new LI item</a:t>
            </a:r>
          </a:p>
          <a:p>
            <a:r>
              <a:rPr lang="en-US" dirty="0" smtClean="0"/>
              <a:t>In order for the list to be read, we need a controller, that could be added to the </a:t>
            </a:r>
            <a:r>
              <a:rPr lang="en-US" i="1" dirty="0" smtClean="0"/>
              <a:t>body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-controller=“</a:t>
            </a:r>
            <a:r>
              <a:rPr lang="en-US" dirty="0" err="1" smtClean="0"/>
              <a:t>menuCtrl</a:t>
            </a:r>
            <a:r>
              <a:rPr lang="en-US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39527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&amp;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going to be our set of items, an array of JSON objects with a name and a price</a:t>
            </a:r>
          </a:p>
          <a:p>
            <a:r>
              <a:rPr lang="en-US" dirty="0" smtClean="0"/>
              <a:t>We need to store that in a controller (access by the </a:t>
            </a:r>
            <a:r>
              <a:rPr lang="en-US" dirty="0" err="1" smtClean="0"/>
              <a:t>ng</a:t>
            </a:r>
            <a:r>
              <a:rPr lang="en-US" dirty="0" smtClean="0"/>
              <a:t>-controller directive). The controller setup receives a $scope variable that will be filled up with the data the controller has access to</a:t>
            </a:r>
          </a:p>
          <a:p>
            <a:r>
              <a:rPr lang="en-US" dirty="0" smtClean="0"/>
              <a:t>The controller is then attached to an app. In order to have the app be the one used on your page, update the </a:t>
            </a:r>
            <a:r>
              <a:rPr lang="en-US" dirty="0" err="1" smtClean="0"/>
              <a:t>ng</a:t>
            </a:r>
            <a:r>
              <a:rPr lang="en-US" dirty="0" smtClean="0"/>
              <a:t>-app attribute in </a:t>
            </a:r>
            <a:r>
              <a:rPr lang="en-US" i="1" dirty="0" smtClean="0"/>
              <a:t>html </a:t>
            </a:r>
            <a:r>
              <a:rPr lang="en-US" dirty="0" smtClean="0"/>
              <a:t>to be equal to your app name</a:t>
            </a:r>
          </a:p>
          <a:p>
            <a:r>
              <a:rPr lang="en-US" dirty="0" smtClean="0"/>
              <a:t>e.g.: We could change the </a:t>
            </a:r>
            <a:r>
              <a:rPr lang="en-US" i="1" dirty="0" smtClean="0"/>
              <a:t>html</a:t>
            </a:r>
            <a:r>
              <a:rPr lang="en-US" dirty="0" smtClean="0"/>
              <a:t> tag in the previous example to</a:t>
            </a:r>
          </a:p>
          <a:p>
            <a:pPr lvl="1"/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="en-us" </a:t>
            </a:r>
            <a:r>
              <a:rPr lang="en-US" dirty="0" err="1"/>
              <a:t>ng</a:t>
            </a:r>
            <a:r>
              <a:rPr lang="en-US" dirty="0"/>
              <a:t>-app="</a:t>
            </a:r>
            <a:r>
              <a:rPr lang="en-US" dirty="0" err="1"/>
              <a:t>restaurantApp</a:t>
            </a:r>
            <a:r>
              <a:rPr lang="en-US" dirty="0"/>
              <a:t>"&gt; </a:t>
            </a:r>
          </a:p>
        </p:txBody>
      </p:sp>
    </p:spTree>
    <p:extLst>
      <p:ext uri="{BB962C8B-B14F-4D97-AF65-F5344CB8AC3E}">
        <p14:creationId xmlns:p14="http://schemas.microsoft.com/office/powerpoint/2010/main" val="11371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restaurantApp</a:t>
            </a:r>
            <a:r>
              <a:rPr lang="en-US" dirty="0"/>
              <a:t>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restaurantApp</a:t>
            </a:r>
            <a:r>
              <a:rPr lang="en-US" dirty="0"/>
              <a:t>', [])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restaurantApp.controller</a:t>
            </a:r>
            <a:r>
              <a:rPr lang="en-US" dirty="0"/>
              <a:t>('</a:t>
            </a:r>
            <a:r>
              <a:rPr lang="en-US" dirty="0" err="1"/>
              <a:t>menuCtrl</a:t>
            </a:r>
            <a:r>
              <a:rPr lang="en-US" dirty="0"/>
              <a:t>', function ($scope)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$</a:t>
            </a:r>
            <a:r>
              <a:rPr lang="en-US" dirty="0" err="1"/>
              <a:t>scope.menu</a:t>
            </a:r>
            <a:r>
              <a:rPr lang="en-US" dirty="0"/>
              <a:t> = </a:t>
            </a: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		{</a:t>
            </a:r>
            <a:r>
              <a:rPr lang="en-US" dirty="0"/>
              <a:t>'name': '</a:t>
            </a:r>
            <a:r>
              <a:rPr lang="en-US" dirty="0" err="1"/>
              <a:t>Arroz</a:t>
            </a:r>
            <a:r>
              <a:rPr lang="en-US" dirty="0"/>
              <a:t> Negro con </a:t>
            </a:r>
            <a:r>
              <a:rPr lang="en-US" dirty="0" err="1" smtClean="0"/>
              <a:t>Chipirones</a:t>
            </a:r>
            <a:r>
              <a:rPr lang="en-US" dirty="0" smtClean="0"/>
              <a:t>’,</a:t>
            </a:r>
            <a:br>
              <a:rPr lang="en-US" dirty="0" smtClean="0"/>
            </a:br>
            <a:r>
              <a:rPr lang="en-US" dirty="0" smtClean="0"/>
              <a:t>			'</a:t>
            </a:r>
            <a:r>
              <a:rPr lang="en-US" dirty="0"/>
              <a:t>price': </a:t>
            </a:r>
            <a:r>
              <a:rPr lang="en-US" dirty="0" smtClean="0"/>
              <a:t>14},</a:t>
            </a:r>
            <a:br>
              <a:rPr lang="en-US" dirty="0" smtClean="0"/>
            </a:br>
            <a:r>
              <a:rPr lang="en-US" dirty="0" smtClean="0"/>
              <a:t>		{</a:t>
            </a:r>
            <a:r>
              <a:rPr lang="en-US" dirty="0"/>
              <a:t>'name': '</a:t>
            </a:r>
            <a:r>
              <a:rPr lang="en-US" dirty="0" err="1"/>
              <a:t>Pulpo</a:t>
            </a:r>
            <a:r>
              <a:rPr lang="en-US" dirty="0"/>
              <a:t> a la </a:t>
            </a:r>
            <a:r>
              <a:rPr lang="en-US" dirty="0" err="1" smtClean="0"/>
              <a:t>Gallega</a:t>
            </a:r>
            <a:r>
              <a:rPr lang="en-US" dirty="0" smtClean="0"/>
              <a:t>’,</a:t>
            </a:r>
            <a:br>
              <a:rPr lang="en-US" dirty="0" smtClean="0"/>
            </a:br>
            <a:r>
              <a:rPr lang="en-US" dirty="0" smtClean="0"/>
              <a:t>			'</a:t>
            </a:r>
            <a:r>
              <a:rPr lang="en-US" dirty="0"/>
              <a:t>price': </a:t>
            </a:r>
            <a:r>
              <a:rPr lang="en-US" dirty="0" smtClean="0"/>
              <a:t>16},</a:t>
            </a:r>
            <a:br>
              <a:rPr lang="en-US" dirty="0" smtClean="0"/>
            </a:br>
            <a:r>
              <a:rPr lang="en-US" dirty="0" smtClean="0"/>
              <a:t>		{</a:t>
            </a:r>
            <a:r>
              <a:rPr lang="en-US" dirty="0"/>
              <a:t>'name': '</a:t>
            </a:r>
            <a:r>
              <a:rPr lang="en-US" dirty="0" err="1"/>
              <a:t>Crema</a:t>
            </a:r>
            <a:r>
              <a:rPr lang="en-US" dirty="0"/>
              <a:t> </a:t>
            </a:r>
            <a:r>
              <a:rPr lang="en-US" dirty="0" err="1" smtClean="0"/>
              <a:t>Catalana</a:t>
            </a:r>
            <a:r>
              <a:rPr lang="en-US" dirty="0" smtClean="0"/>
              <a:t>’,</a:t>
            </a:r>
            <a:br>
              <a:rPr lang="en-US" dirty="0" smtClean="0"/>
            </a:br>
            <a:r>
              <a:rPr lang="en-US" dirty="0" smtClean="0"/>
              <a:t>			'</a:t>
            </a:r>
            <a:r>
              <a:rPr lang="en-US" dirty="0"/>
              <a:t>price': </a:t>
            </a:r>
            <a:r>
              <a:rPr lang="en-US" dirty="0" smtClean="0"/>
              <a:t>8}</a:t>
            </a:r>
            <a:br>
              <a:rPr lang="en-US" dirty="0" smtClean="0"/>
            </a:br>
            <a:r>
              <a:rPr lang="en-US" dirty="0" smtClean="0"/>
              <a:t>	];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This should be in a separate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Don’t forget to include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 with the scope!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content to the scope, like doing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scope.restName</a:t>
            </a:r>
            <a:r>
              <a:rPr lang="en-US" dirty="0" smtClean="0"/>
              <a:t> = “Casa </a:t>
            </a:r>
            <a:r>
              <a:rPr lang="en-US" dirty="0" err="1" smtClean="0"/>
              <a:t>Bewchy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You can also do standard JS operations with the scope contents</a:t>
            </a:r>
          </a:p>
          <a:p>
            <a:pPr lvl="1"/>
            <a:r>
              <a:rPr lang="en-US" dirty="0" err="1" smtClean="0"/>
              <a:t>menu.length</a:t>
            </a:r>
            <a:endParaRPr lang="en-US" dirty="0" smtClean="0"/>
          </a:p>
          <a:p>
            <a:r>
              <a:rPr lang="en-US" dirty="0" smtClean="0"/>
              <a:t>You can also repeat manually written arrays</a:t>
            </a:r>
          </a:p>
          <a:p>
            <a:pPr lvl="1"/>
            <a:r>
              <a:rPr lang="en-US" dirty="0" smtClean="0"/>
              <a:t>&lt;p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i</a:t>
            </a:r>
            <a:r>
              <a:rPr lang="en-US" dirty="0" smtClean="0"/>
              <a:t> in [‘bob’, ‘</a:t>
            </a:r>
            <a:r>
              <a:rPr lang="en-US" dirty="0" err="1" smtClean="0"/>
              <a:t>bewchy</a:t>
            </a:r>
            <a:r>
              <a:rPr lang="en-US" dirty="0" smtClean="0"/>
              <a:t>’, ‘tom’]”&gt;</a:t>
            </a:r>
            <a:br>
              <a:rPr lang="en-US" dirty="0" smtClean="0"/>
            </a:br>
            <a:r>
              <a:rPr lang="en-US" dirty="0" smtClean="0"/>
              <a:t>		I am {{</a:t>
            </a:r>
            <a:r>
              <a:rPr lang="en-US" dirty="0" err="1" smtClean="0"/>
              <a:t>i</a:t>
            </a:r>
            <a:r>
              <a:rPr lang="en-US" dirty="0" smtClean="0"/>
              <a:t>}}</a:t>
            </a:r>
            <a:br>
              <a:rPr lang="en-US" dirty="0" smtClean="0"/>
            </a:b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118</TotalTime>
  <Words>1035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Web Programming 2</vt:lpstr>
      <vt:lpstr>What is AngularJS?</vt:lpstr>
      <vt:lpstr>How to set it up</vt:lpstr>
      <vt:lpstr>First example</vt:lpstr>
      <vt:lpstr>How to start</vt:lpstr>
      <vt:lpstr>The View</vt:lpstr>
      <vt:lpstr>Model &amp; Controller</vt:lpstr>
      <vt:lpstr>Model/Controller example</vt:lpstr>
      <vt:lpstr>Have fun with the scope!</vt:lpstr>
      <vt:lpstr>Using filters</vt:lpstr>
      <vt:lpstr>Sorting Items</vt:lpstr>
      <vt:lpstr>Letting the users choose</vt:lpstr>
      <vt:lpstr>No more hardcoding data!</vt:lpstr>
      <vt:lpstr>Creating links from Model data</vt:lpstr>
      <vt:lpstr>What’s next?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19</cp:revision>
  <dcterms:created xsi:type="dcterms:W3CDTF">2014-02-28T00:56:59Z</dcterms:created>
  <dcterms:modified xsi:type="dcterms:W3CDTF">2014-03-22T21:23:52Z</dcterms:modified>
</cp:coreProperties>
</file>