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53B"/>
    <a:srgbClr val="363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846798-193E-4B57-9316-E76F36F3F8C6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F3AE90-710E-44FD-8CA5-6A9965C6018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457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798-193E-4B57-9316-E76F36F3F8C6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E90-710E-44FD-8CA5-6A9965C601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70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798-193E-4B57-9316-E76F36F3F8C6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E90-710E-44FD-8CA5-6A9965C601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37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798-193E-4B57-9316-E76F36F3F8C6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E90-710E-44FD-8CA5-6A9965C601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14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846798-193E-4B57-9316-E76F36F3F8C6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F3AE90-710E-44FD-8CA5-6A9965C6018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8035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798-193E-4B57-9316-E76F36F3F8C6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E90-710E-44FD-8CA5-6A9965C601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1695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798-193E-4B57-9316-E76F36F3F8C6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E90-710E-44FD-8CA5-6A9965C601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0036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798-193E-4B57-9316-E76F36F3F8C6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E90-710E-44FD-8CA5-6A9965C601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87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798-193E-4B57-9316-E76F36F3F8C6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E90-710E-44FD-8CA5-6A9965C601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58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D846798-193E-4B57-9316-E76F36F3F8C6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6F3AE90-710E-44FD-8CA5-6A9965C6018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719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D846798-193E-4B57-9316-E76F36F3F8C6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6F3AE90-710E-44FD-8CA5-6A9965C601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90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846798-193E-4B57-9316-E76F36F3F8C6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F3AE90-710E-44FD-8CA5-6A9965C6018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3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IBIO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Что из себя представляет данный бот?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54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28487" y="1774567"/>
            <a:ext cx="4264503" cy="5083433"/>
          </a:xfrm>
        </p:spPr>
        <p:txBody>
          <a:bodyPr>
            <a:normAutofit/>
          </a:bodyPr>
          <a:lstStyle/>
          <a:p>
            <a:r>
              <a:rPr lang="ru-RU" dirty="0" smtClean="0"/>
              <a:t>Если вы нажали на «мой бот» то вы попадаете на страницу входа. Тут вам надо ввести свой логин и код. Чтобы их узнать, вам надо в чате где есть бот прописать команду </a:t>
            </a:r>
            <a:r>
              <a:rPr lang="en-US" dirty="0" smtClean="0"/>
              <a:t>*code</a:t>
            </a:r>
            <a:r>
              <a:rPr lang="ru-RU" dirty="0" smtClean="0"/>
              <a:t>, таким образом бот вам лично отправит код и логин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265" y="1120219"/>
            <a:ext cx="3956237" cy="49180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382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20395" y="2671269"/>
            <a:ext cx="4264503" cy="2012506"/>
          </a:xfrm>
        </p:spPr>
        <p:txBody>
          <a:bodyPr>
            <a:normAutofit/>
          </a:bodyPr>
          <a:lstStyle/>
          <a:p>
            <a:r>
              <a:rPr lang="ru-RU" dirty="0" smtClean="0"/>
              <a:t>После входа вы оказываетесь на своей личной страничке бота, тут хранятся ваши данные.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706" y="1884827"/>
            <a:ext cx="3889534" cy="35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8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44907" y="3156791"/>
            <a:ext cx="7994931" cy="2012506"/>
          </a:xfrm>
        </p:spPr>
        <p:txBody>
          <a:bodyPr>
            <a:normAutofit/>
          </a:bodyPr>
          <a:lstStyle/>
          <a:p>
            <a:r>
              <a:rPr lang="ru-RU" dirty="0" smtClean="0"/>
              <a:t>время показать работоспособность бота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5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49566" y="2277905"/>
            <a:ext cx="4274570" cy="2123051"/>
          </a:xfrm>
        </p:spPr>
        <p:txBody>
          <a:bodyPr/>
          <a:lstStyle/>
          <a:p>
            <a:pPr algn="ctr"/>
            <a:r>
              <a:rPr lang="en-US" dirty="0" smtClean="0"/>
              <a:t>IBIO</a:t>
            </a:r>
            <a:r>
              <a:rPr lang="ru-RU" dirty="0" smtClean="0"/>
              <a:t> в большей части музыкальный бот, он может запускать музыку, создавать </a:t>
            </a:r>
            <a:r>
              <a:rPr lang="ru-RU" dirty="0" err="1" smtClean="0"/>
              <a:t>плей</a:t>
            </a:r>
            <a:r>
              <a:rPr lang="ru-RU" dirty="0" smtClean="0"/>
              <a:t>-листы и их редактировать.</a:t>
            </a:r>
          </a:p>
          <a:p>
            <a:pPr algn="ctr"/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02" y="2060887"/>
            <a:ext cx="2606300" cy="255708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5952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317" y="637845"/>
            <a:ext cx="3677774" cy="31919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80765" y="935738"/>
            <a:ext cx="4620552" cy="5335589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ru-RU" dirty="0" smtClean="0"/>
              <a:t>Как и все стандартные музыкальные боты, </a:t>
            </a:r>
            <a:r>
              <a:rPr lang="en-US" dirty="0" smtClean="0"/>
              <a:t>IBIO </a:t>
            </a:r>
            <a:r>
              <a:rPr lang="ru-RU" dirty="0" smtClean="0"/>
              <a:t>запускает музыку через команду *</a:t>
            </a:r>
            <a:r>
              <a:rPr lang="en-US" dirty="0" smtClean="0"/>
              <a:t>play</a:t>
            </a:r>
            <a:r>
              <a:rPr lang="ru-RU" dirty="0" smtClean="0"/>
              <a:t>(повторный вызов </a:t>
            </a:r>
            <a:r>
              <a:rPr lang="en-US" dirty="0" smtClean="0"/>
              <a:t>*play </a:t>
            </a:r>
            <a:r>
              <a:rPr lang="ru-RU" dirty="0" smtClean="0"/>
              <a:t>добавляет музыку в очередь)</a:t>
            </a:r>
          </a:p>
          <a:p>
            <a:pPr algn="ctr"/>
            <a:r>
              <a:rPr lang="ru-RU" dirty="0" smtClean="0"/>
              <a:t>Но прежде чем её вводить надо прописать</a:t>
            </a:r>
            <a:endParaRPr lang="en-US" dirty="0" smtClean="0"/>
          </a:p>
          <a:p>
            <a:pPr algn="ctr"/>
            <a:r>
              <a:rPr lang="en-US" dirty="0" smtClean="0"/>
              <a:t>*ready</a:t>
            </a:r>
            <a:endParaRPr lang="ru-RU" dirty="0" smtClean="0"/>
          </a:p>
          <a:p>
            <a:pPr algn="ctr"/>
            <a:r>
              <a:rPr lang="ru-RU" dirty="0" smtClean="0"/>
              <a:t>Так бот подключится к вашему голосовому каналу </a:t>
            </a:r>
          </a:p>
          <a:p>
            <a:pPr algn="ctr"/>
            <a:r>
              <a:rPr lang="ru-RU" dirty="0" smtClean="0"/>
              <a:t>В боте используется </a:t>
            </a:r>
            <a:r>
              <a:rPr lang="en-US" dirty="0" err="1" smtClean="0"/>
              <a:t>Ffmpeg</a:t>
            </a:r>
            <a:r>
              <a:rPr lang="ru-RU" dirty="0" smtClean="0"/>
              <a:t> с его помощью он может воспроизводить свою музыку в канале, а с помощью библиотеки </a:t>
            </a:r>
            <a:r>
              <a:rPr lang="en-US" dirty="0" err="1" smtClean="0"/>
              <a:t>youtube</a:t>
            </a:r>
            <a:r>
              <a:rPr lang="en-US" dirty="0" smtClean="0"/>
              <a:t>-dl</a:t>
            </a:r>
            <a:endParaRPr lang="ru-RU" dirty="0"/>
          </a:p>
          <a:p>
            <a:pPr algn="ctr"/>
            <a:r>
              <a:rPr lang="ru-RU" dirty="0" smtClean="0"/>
              <a:t>Бот загружает музыку на компьютер.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317" y="4057995"/>
            <a:ext cx="2257740" cy="228631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6370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15693" y="2099814"/>
            <a:ext cx="4538749" cy="2779755"/>
          </a:xfrm>
        </p:spPr>
        <p:txBody>
          <a:bodyPr>
            <a:normAutofit/>
          </a:bodyPr>
          <a:lstStyle/>
          <a:p>
            <a:r>
              <a:rPr lang="ru-RU" dirty="0" smtClean="0"/>
              <a:t>Команда </a:t>
            </a:r>
            <a:r>
              <a:rPr lang="en-US" dirty="0" smtClean="0"/>
              <a:t>*</a:t>
            </a:r>
            <a:r>
              <a:rPr lang="en-US" dirty="0" err="1" smtClean="0"/>
              <a:t>IBIO_help</a:t>
            </a:r>
            <a:endParaRPr lang="ru-RU" dirty="0" smtClean="0"/>
          </a:p>
          <a:p>
            <a:r>
              <a:rPr lang="ru-RU" dirty="0" smtClean="0"/>
              <a:t>Помогает узнать больше команд бота</a:t>
            </a:r>
          </a:p>
          <a:p>
            <a:r>
              <a:rPr lang="ru-RU" dirty="0" smtClean="0"/>
              <a:t>Ниже он кидает ссылку на сайт где расписана более подробная информация о всех командах.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63" y="2194136"/>
            <a:ext cx="3959087" cy="25911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6091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15693" y="2099814"/>
            <a:ext cx="4538749" cy="2779755"/>
          </a:xfrm>
        </p:spPr>
        <p:txBody>
          <a:bodyPr>
            <a:normAutofit/>
          </a:bodyPr>
          <a:lstStyle/>
          <a:p>
            <a:r>
              <a:rPr lang="ru-RU" dirty="0" smtClean="0"/>
              <a:t>Команда </a:t>
            </a:r>
            <a:r>
              <a:rPr lang="en-US" dirty="0" smtClean="0"/>
              <a:t>*rem</a:t>
            </a:r>
            <a:r>
              <a:rPr lang="ru-RU" dirty="0" smtClean="0"/>
              <a:t> запоминает ваше предложение, его можно просмотреть как на сайте так и на самом сервер просто прописав команду *</a:t>
            </a:r>
            <a:r>
              <a:rPr lang="en-US" dirty="0" smtClean="0"/>
              <a:t>tell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610" y="1936899"/>
            <a:ext cx="387721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1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82964" y="3167963"/>
            <a:ext cx="8542395" cy="2779755"/>
          </a:xfrm>
        </p:spPr>
        <p:txBody>
          <a:bodyPr>
            <a:normAutofit/>
          </a:bodyPr>
          <a:lstStyle/>
          <a:p>
            <a:r>
              <a:rPr lang="ru-RU" dirty="0" smtClean="0"/>
              <a:t>Остальные команды можно найти на сайте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69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САйт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как на него попасть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2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33684" y="1081396"/>
            <a:ext cx="4264503" cy="4995723"/>
          </a:xfrm>
        </p:spPr>
        <p:txBody>
          <a:bodyPr>
            <a:normAutofit/>
          </a:bodyPr>
          <a:lstStyle/>
          <a:p>
            <a:r>
              <a:rPr lang="ru-RU" dirty="0" smtClean="0"/>
              <a:t>Попасть на сайт очень легко. надо просто в чате, где есть бот, прописать команду *</a:t>
            </a:r>
            <a:r>
              <a:rPr lang="en-US" dirty="0" err="1" smtClean="0"/>
              <a:t>IBIO_help</a:t>
            </a:r>
            <a:endParaRPr lang="ru-RU" dirty="0" smtClean="0"/>
          </a:p>
          <a:p>
            <a:r>
              <a:rPr lang="ru-RU" dirty="0" smtClean="0"/>
              <a:t>Снизу пишется ссылка. Каждый раз она может отличаться поэтому при запуске сервера она автоматически сохраняется в отдельный файл, от куда потом бот её и берёт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65" y="1763217"/>
            <a:ext cx="3806658" cy="36320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3165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49868" y="2667434"/>
            <a:ext cx="4264503" cy="1823645"/>
          </a:xfrm>
        </p:spPr>
        <p:txBody>
          <a:bodyPr>
            <a:normAutofit/>
          </a:bodyPr>
          <a:lstStyle/>
          <a:p>
            <a:r>
              <a:rPr lang="ru-RU" dirty="0" smtClean="0"/>
              <a:t>На главной странице можно подключить бота и перейти в свой личный профиль того же бота.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161" y="2747845"/>
            <a:ext cx="4316947" cy="166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6143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47</TotalTime>
  <Words>279</Words>
  <Application>Microsoft Office PowerPoint</Application>
  <PresentationFormat>Широкоэкранный</PresentationFormat>
  <Paragraphs>22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Corbel</vt:lpstr>
      <vt:lpstr>Gill Sans MT</vt:lpstr>
      <vt:lpstr>Impact</vt:lpstr>
      <vt:lpstr>Badge</vt:lpstr>
      <vt:lpstr>IBIO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САйт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IBIO</dc:title>
  <dc:creator>Тимур Абулгатин</dc:creator>
  <cp:lastModifiedBy>Тимур Абулгатин</cp:lastModifiedBy>
  <cp:revision>6</cp:revision>
  <dcterms:created xsi:type="dcterms:W3CDTF">2021-04-25T14:11:34Z</dcterms:created>
  <dcterms:modified xsi:type="dcterms:W3CDTF">2021-04-25T14:59:11Z</dcterms:modified>
</cp:coreProperties>
</file>