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KamiLimu\KCSE_2016-REPOR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KamiLimu\KCSE_2016-REPOR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KamiLimu\KCSE_2016-REPOR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KamiLimu\KCSE_2016-REPORT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KamiLimu\KCSE_2016-REPORT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KamiLimu\KCSE_2016-REPORT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KamiLimu\KCSE_2016-REPORT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KCSE</a:t>
            </a:r>
            <a:r>
              <a:rPr lang="en-US" baseline="0"/>
              <a:t> 2016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'KCSE_2016-REPORT'!$A$2</c:f>
              <c:strCache>
                <c:ptCount val="1"/>
                <c:pt idx="0">
                  <c:v>KCSE 2016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0000"/>
                    <a:lumMod val="104000"/>
                  </a:schemeClr>
                </a:gs>
                <a:gs pos="69000">
                  <a:schemeClr val="accent2">
                    <a:shade val="86000"/>
                    <a:satMod val="130000"/>
                    <a:lumMod val="102000"/>
                  </a:schemeClr>
                </a:gs>
                <a:gs pos="100000">
                  <a:schemeClr val="accent2">
                    <a:shade val="72000"/>
                    <a:satMod val="13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'KCSE_2016-REPORT'!$B$1:$N$1</c:f>
              <c:strCache>
                <c:ptCount val="13"/>
                <c:pt idx="0">
                  <c:v>A</c:v>
                </c:pt>
                <c:pt idx="1">
                  <c:v>A-</c:v>
                </c:pt>
                <c:pt idx="2">
                  <c:v>B+</c:v>
                </c:pt>
                <c:pt idx="3">
                  <c:v>B</c:v>
                </c:pt>
                <c:pt idx="4">
                  <c:v>B-</c:v>
                </c:pt>
                <c:pt idx="5">
                  <c:v>C+</c:v>
                </c:pt>
                <c:pt idx="6">
                  <c:v>C</c:v>
                </c:pt>
                <c:pt idx="7">
                  <c:v>C-</c:v>
                </c:pt>
                <c:pt idx="8">
                  <c:v>D+</c:v>
                </c:pt>
                <c:pt idx="9">
                  <c:v>D</c:v>
                </c:pt>
                <c:pt idx="10">
                  <c:v>D-</c:v>
                </c:pt>
                <c:pt idx="11">
                  <c:v>E</c:v>
                </c:pt>
                <c:pt idx="12">
                  <c:v>Sum</c:v>
                </c:pt>
              </c:strCache>
            </c:strRef>
          </c:cat>
          <c:val>
            <c:numRef>
              <c:f>'KCSE_2016-REPORT'!$B$2:$N$2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0-54B3-40DC-AF0D-6E0FBA3C0165}"/>
            </c:ext>
          </c:extLst>
        </c:ser>
        <c:ser>
          <c:idx val="1"/>
          <c:order val="1"/>
          <c:tx>
            <c:strRef>
              <c:f>'KCSE_2016-REPORT'!$A$3</c:f>
              <c:strCache>
                <c:ptCount val="1"/>
                <c:pt idx="0">
                  <c:v>FEMALE(2016)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4000"/>
                    <a:satMod val="100000"/>
                    <a:lumMod val="104000"/>
                  </a:schemeClr>
                </a:gs>
                <a:gs pos="69000">
                  <a:schemeClr val="accent4">
                    <a:shade val="86000"/>
                    <a:satMod val="130000"/>
                    <a:lumMod val="102000"/>
                  </a:schemeClr>
                </a:gs>
                <a:gs pos="100000">
                  <a:schemeClr val="accent4">
                    <a:shade val="72000"/>
                    <a:satMod val="13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'KCSE_2016-REPORT'!$B$1:$N$1</c:f>
              <c:strCache>
                <c:ptCount val="13"/>
                <c:pt idx="0">
                  <c:v>A</c:v>
                </c:pt>
                <c:pt idx="1">
                  <c:v>A-</c:v>
                </c:pt>
                <c:pt idx="2">
                  <c:v>B+</c:v>
                </c:pt>
                <c:pt idx="3">
                  <c:v>B</c:v>
                </c:pt>
                <c:pt idx="4">
                  <c:v>B-</c:v>
                </c:pt>
                <c:pt idx="5">
                  <c:v>C+</c:v>
                </c:pt>
                <c:pt idx="6">
                  <c:v>C</c:v>
                </c:pt>
                <c:pt idx="7">
                  <c:v>C-</c:v>
                </c:pt>
                <c:pt idx="8">
                  <c:v>D+</c:v>
                </c:pt>
                <c:pt idx="9">
                  <c:v>D</c:v>
                </c:pt>
                <c:pt idx="10">
                  <c:v>D-</c:v>
                </c:pt>
                <c:pt idx="11">
                  <c:v>E</c:v>
                </c:pt>
                <c:pt idx="12">
                  <c:v>Sum</c:v>
                </c:pt>
              </c:strCache>
            </c:strRef>
          </c:cat>
          <c:val>
            <c:numRef>
              <c:f>'KCSE_2016-REPORT'!$B$3:$N$3</c:f>
              <c:numCache>
                <c:formatCode>General</c:formatCode>
                <c:ptCount val="13"/>
                <c:pt idx="0">
                  <c:v>58</c:v>
                </c:pt>
                <c:pt idx="1">
                  <c:v>2685</c:v>
                </c:pt>
                <c:pt idx="2">
                  <c:v>6581</c:v>
                </c:pt>
                <c:pt idx="3">
                  <c:v>10204</c:v>
                </c:pt>
                <c:pt idx="4">
                  <c:v>13649</c:v>
                </c:pt>
                <c:pt idx="5">
                  <c:v>17238</c:v>
                </c:pt>
                <c:pt idx="6">
                  <c:v>22960</c:v>
                </c:pt>
                <c:pt idx="7">
                  <c:v>30979</c:v>
                </c:pt>
                <c:pt idx="8">
                  <c:v>41632</c:v>
                </c:pt>
                <c:pt idx="9">
                  <c:v>57487</c:v>
                </c:pt>
                <c:pt idx="10">
                  <c:v>77718</c:v>
                </c:pt>
                <c:pt idx="11">
                  <c:v>18007</c:v>
                </c:pt>
                <c:pt idx="12">
                  <c:v>299198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B3-40DC-AF0D-6E0FBA3C0165}"/>
            </c:ext>
          </c:extLst>
        </c:ser>
        <c:ser>
          <c:idx val="2"/>
          <c:order val="2"/>
          <c:tx>
            <c:strRef>
              <c:f>'KCSE_2016-REPORT'!$A$4</c:f>
              <c:strCache>
                <c:ptCount val="1"/>
                <c:pt idx="0">
                  <c:v>MALE(2016)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4000"/>
                    <a:satMod val="100000"/>
                    <a:lumMod val="104000"/>
                  </a:schemeClr>
                </a:gs>
                <a:gs pos="69000">
                  <a:schemeClr val="accent6">
                    <a:shade val="86000"/>
                    <a:satMod val="130000"/>
                    <a:lumMod val="102000"/>
                  </a:schemeClr>
                </a:gs>
                <a:gs pos="100000">
                  <a:schemeClr val="accent6">
                    <a:shade val="72000"/>
                    <a:satMod val="13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'KCSE_2016-REPORT'!$B$1:$N$1</c:f>
              <c:strCache>
                <c:ptCount val="13"/>
                <c:pt idx="0">
                  <c:v>A</c:v>
                </c:pt>
                <c:pt idx="1">
                  <c:v>A-</c:v>
                </c:pt>
                <c:pt idx="2">
                  <c:v>B+</c:v>
                </c:pt>
                <c:pt idx="3">
                  <c:v>B</c:v>
                </c:pt>
                <c:pt idx="4">
                  <c:v>B-</c:v>
                </c:pt>
                <c:pt idx="5">
                  <c:v>C+</c:v>
                </c:pt>
                <c:pt idx="6">
                  <c:v>C</c:v>
                </c:pt>
                <c:pt idx="7">
                  <c:v>C-</c:v>
                </c:pt>
                <c:pt idx="8">
                  <c:v>D+</c:v>
                </c:pt>
                <c:pt idx="9">
                  <c:v>D</c:v>
                </c:pt>
                <c:pt idx="10">
                  <c:v>D-</c:v>
                </c:pt>
                <c:pt idx="11">
                  <c:v>E</c:v>
                </c:pt>
                <c:pt idx="12">
                  <c:v>Sum</c:v>
                </c:pt>
              </c:strCache>
            </c:strRef>
          </c:cat>
          <c:val>
            <c:numRef>
              <c:f>'KCSE_2016-REPORT'!$B$4:$N$4</c:f>
              <c:numCache>
                <c:formatCode>General</c:formatCode>
                <c:ptCount val="13"/>
                <c:pt idx="0">
                  <c:v>83</c:v>
                </c:pt>
                <c:pt idx="1">
                  <c:v>1960</c:v>
                </c:pt>
                <c:pt idx="2">
                  <c:v>4394</c:v>
                </c:pt>
                <c:pt idx="3">
                  <c:v>7012</c:v>
                </c:pt>
                <c:pt idx="4">
                  <c:v>10096</c:v>
                </c:pt>
                <c:pt idx="5">
                  <c:v>14969</c:v>
                </c:pt>
                <c:pt idx="6">
                  <c:v>21832</c:v>
                </c:pt>
                <c:pt idx="7">
                  <c:v>30047</c:v>
                </c:pt>
                <c:pt idx="8">
                  <c:v>39319</c:v>
                </c:pt>
                <c:pt idx="9">
                  <c:v>54648</c:v>
                </c:pt>
                <c:pt idx="10">
                  <c:v>72211</c:v>
                </c:pt>
                <c:pt idx="11">
                  <c:v>15322</c:v>
                </c:pt>
                <c:pt idx="12">
                  <c:v>271893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B3-40DC-AF0D-6E0FBA3C0165}"/>
            </c:ext>
          </c:extLst>
        </c:ser>
        <c:ser>
          <c:idx val="3"/>
          <c:order val="3"/>
          <c:tx>
            <c:strRef>
              <c:f>'KCSE_2016-REPORT'!$A$5</c:f>
              <c:strCache>
                <c:ptCount val="1"/>
                <c:pt idx="0">
                  <c:v>ALL(2016)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4000"/>
                    <a:satMod val="100000"/>
                    <a:lumMod val="104000"/>
                  </a:schemeClr>
                </a:gs>
                <a:gs pos="69000">
                  <a:schemeClr val="accent2">
                    <a:lumMod val="60000"/>
                    <a:shade val="86000"/>
                    <a:satMod val="130000"/>
                    <a:lumMod val="102000"/>
                  </a:schemeClr>
                </a:gs>
                <a:gs pos="100000">
                  <a:schemeClr val="accent2">
                    <a:lumMod val="60000"/>
                    <a:shade val="72000"/>
                    <a:satMod val="13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'KCSE_2016-REPORT'!$B$1:$N$1</c:f>
              <c:strCache>
                <c:ptCount val="13"/>
                <c:pt idx="0">
                  <c:v>A</c:v>
                </c:pt>
                <c:pt idx="1">
                  <c:v>A-</c:v>
                </c:pt>
                <c:pt idx="2">
                  <c:v>B+</c:v>
                </c:pt>
                <c:pt idx="3">
                  <c:v>B</c:v>
                </c:pt>
                <c:pt idx="4">
                  <c:v>B-</c:v>
                </c:pt>
                <c:pt idx="5">
                  <c:v>C+</c:v>
                </c:pt>
                <c:pt idx="6">
                  <c:v>C</c:v>
                </c:pt>
                <c:pt idx="7">
                  <c:v>C-</c:v>
                </c:pt>
                <c:pt idx="8">
                  <c:v>D+</c:v>
                </c:pt>
                <c:pt idx="9">
                  <c:v>D</c:v>
                </c:pt>
                <c:pt idx="10">
                  <c:v>D-</c:v>
                </c:pt>
                <c:pt idx="11">
                  <c:v>E</c:v>
                </c:pt>
                <c:pt idx="12">
                  <c:v>Sum</c:v>
                </c:pt>
              </c:strCache>
            </c:strRef>
          </c:cat>
          <c:val>
            <c:numRef>
              <c:f>'KCSE_2016-REPORT'!$B$5:$N$5</c:f>
              <c:numCache>
                <c:formatCode>General</c:formatCode>
                <c:ptCount val="13"/>
                <c:pt idx="0">
                  <c:v>141</c:v>
                </c:pt>
                <c:pt idx="1">
                  <c:v>4645</c:v>
                </c:pt>
                <c:pt idx="2">
                  <c:v>10975</c:v>
                </c:pt>
                <c:pt idx="3">
                  <c:v>17216</c:v>
                </c:pt>
                <c:pt idx="4">
                  <c:v>23745</c:v>
                </c:pt>
                <c:pt idx="5">
                  <c:v>32207</c:v>
                </c:pt>
                <c:pt idx="6">
                  <c:v>44792</c:v>
                </c:pt>
                <c:pt idx="7">
                  <c:v>61026</c:v>
                </c:pt>
                <c:pt idx="8">
                  <c:v>80951</c:v>
                </c:pt>
                <c:pt idx="9">
                  <c:v>112135</c:v>
                </c:pt>
                <c:pt idx="10">
                  <c:v>149929</c:v>
                </c:pt>
                <c:pt idx="11">
                  <c:v>33399</c:v>
                </c:pt>
                <c:pt idx="12">
                  <c:v>571161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B3-40DC-AF0D-6E0FBA3C01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04802367"/>
        <c:axId val="2104814015"/>
      </c:barChart>
      <c:catAx>
        <c:axId val="2104802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GRADES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4814015"/>
        <c:crosses val="autoZero"/>
        <c:auto val="1"/>
        <c:lblAlgn val="ctr"/>
        <c:lblOffset val="100"/>
        <c:noMultiLvlLbl val="0"/>
      </c:catAx>
      <c:valAx>
        <c:axId val="2104814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4802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KCSE</a:t>
            </a:r>
            <a:r>
              <a:rPr lang="en-US" baseline="0"/>
              <a:t> 2015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'KCSE_2016-REPORT'!$A$8</c:f>
              <c:strCache>
                <c:ptCount val="1"/>
                <c:pt idx="0">
                  <c:v>MALE(2015)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'KCSE_2016-REPORT'!$B$7:$N$7</c:f>
              <c:strCache>
                <c:ptCount val="13"/>
                <c:pt idx="0">
                  <c:v>A</c:v>
                </c:pt>
                <c:pt idx="1">
                  <c:v>A-</c:v>
                </c:pt>
                <c:pt idx="2">
                  <c:v>B+</c:v>
                </c:pt>
                <c:pt idx="3">
                  <c:v>B</c:v>
                </c:pt>
                <c:pt idx="4">
                  <c:v>B-</c:v>
                </c:pt>
                <c:pt idx="5">
                  <c:v>C+</c:v>
                </c:pt>
                <c:pt idx="6">
                  <c:v>C</c:v>
                </c:pt>
                <c:pt idx="7">
                  <c:v>C-</c:v>
                </c:pt>
                <c:pt idx="8">
                  <c:v>D+</c:v>
                </c:pt>
                <c:pt idx="9">
                  <c:v>D</c:v>
                </c:pt>
                <c:pt idx="10">
                  <c:v>D-</c:v>
                </c:pt>
                <c:pt idx="11">
                  <c:v>E</c:v>
                </c:pt>
                <c:pt idx="12">
                  <c:v>Sum</c:v>
                </c:pt>
              </c:strCache>
            </c:strRef>
          </c:cat>
          <c:val>
            <c:numRef>
              <c:f>'KCSE_2016-REPORT'!$B$8:$N$8</c:f>
              <c:numCache>
                <c:formatCode>General</c:formatCode>
                <c:ptCount val="13"/>
                <c:pt idx="0">
                  <c:v>2024</c:v>
                </c:pt>
                <c:pt idx="1">
                  <c:v>7952</c:v>
                </c:pt>
                <c:pt idx="2">
                  <c:v>13517</c:v>
                </c:pt>
                <c:pt idx="3">
                  <c:v>19826</c:v>
                </c:pt>
                <c:pt idx="4">
                  <c:v>25312</c:v>
                </c:pt>
                <c:pt idx="5">
                  <c:v>29556</c:v>
                </c:pt>
                <c:pt idx="6">
                  <c:v>33437</c:v>
                </c:pt>
                <c:pt idx="7">
                  <c:v>37482</c:v>
                </c:pt>
                <c:pt idx="8">
                  <c:v>40181</c:v>
                </c:pt>
                <c:pt idx="9">
                  <c:v>40442</c:v>
                </c:pt>
                <c:pt idx="10">
                  <c:v>25531</c:v>
                </c:pt>
                <c:pt idx="11">
                  <c:v>3127</c:v>
                </c:pt>
                <c:pt idx="12">
                  <c:v>278387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E8-465F-A43F-A80D28900D2F}"/>
            </c:ext>
          </c:extLst>
        </c:ser>
        <c:ser>
          <c:idx val="1"/>
          <c:order val="1"/>
          <c:tx>
            <c:strRef>
              <c:f>'KCSE_2016-REPORT'!$A$9</c:f>
              <c:strCache>
                <c:ptCount val="1"/>
                <c:pt idx="0">
                  <c:v>FEMALE(2015)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'KCSE_2016-REPORT'!$B$7:$N$7</c:f>
              <c:strCache>
                <c:ptCount val="13"/>
                <c:pt idx="0">
                  <c:v>A</c:v>
                </c:pt>
                <c:pt idx="1">
                  <c:v>A-</c:v>
                </c:pt>
                <c:pt idx="2">
                  <c:v>B+</c:v>
                </c:pt>
                <c:pt idx="3">
                  <c:v>B</c:v>
                </c:pt>
                <c:pt idx="4">
                  <c:v>B-</c:v>
                </c:pt>
                <c:pt idx="5">
                  <c:v>C+</c:v>
                </c:pt>
                <c:pt idx="6">
                  <c:v>C</c:v>
                </c:pt>
                <c:pt idx="7">
                  <c:v>C-</c:v>
                </c:pt>
                <c:pt idx="8">
                  <c:v>D+</c:v>
                </c:pt>
                <c:pt idx="9">
                  <c:v>D</c:v>
                </c:pt>
                <c:pt idx="10">
                  <c:v>D-</c:v>
                </c:pt>
                <c:pt idx="11">
                  <c:v>E</c:v>
                </c:pt>
                <c:pt idx="12">
                  <c:v>Sum</c:v>
                </c:pt>
              </c:strCache>
            </c:strRef>
          </c:cat>
          <c:val>
            <c:numRef>
              <c:f>'KCSE_2016-REPORT'!$B$9:$N$9</c:f>
              <c:numCache>
                <c:formatCode>General</c:formatCode>
                <c:ptCount val="13"/>
                <c:pt idx="0">
                  <c:v>661</c:v>
                </c:pt>
                <c:pt idx="1">
                  <c:v>4117</c:v>
                </c:pt>
                <c:pt idx="2">
                  <c:v>8410</c:v>
                </c:pt>
                <c:pt idx="3">
                  <c:v>13634</c:v>
                </c:pt>
                <c:pt idx="4">
                  <c:v>19269</c:v>
                </c:pt>
                <c:pt idx="5">
                  <c:v>25214</c:v>
                </c:pt>
                <c:pt idx="6">
                  <c:v>31476</c:v>
                </c:pt>
                <c:pt idx="7">
                  <c:v>36633</c:v>
                </c:pt>
                <c:pt idx="8">
                  <c:v>38976</c:v>
                </c:pt>
                <c:pt idx="9">
                  <c:v>39113</c:v>
                </c:pt>
                <c:pt idx="10">
                  <c:v>23127</c:v>
                </c:pt>
                <c:pt idx="11">
                  <c:v>2223</c:v>
                </c:pt>
                <c:pt idx="12">
                  <c:v>242853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E8-465F-A43F-A80D28900D2F}"/>
            </c:ext>
          </c:extLst>
        </c:ser>
        <c:ser>
          <c:idx val="2"/>
          <c:order val="2"/>
          <c:tx>
            <c:strRef>
              <c:f>'KCSE_2016-REPORT'!$A$10</c:f>
              <c:strCache>
                <c:ptCount val="1"/>
                <c:pt idx="0">
                  <c:v>ALL(2015)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'KCSE_2016-REPORT'!$B$7:$N$7</c:f>
              <c:strCache>
                <c:ptCount val="13"/>
                <c:pt idx="0">
                  <c:v>A</c:v>
                </c:pt>
                <c:pt idx="1">
                  <c:v>A-</c:v>
                </c:pt>
                <c:pt idx="2">
                  <c:v>B+</c:v>
                </c:pt>
                <c:pt idx="3">
                  <c:v>B</c:v>
                </c:pt>
                <c:pt idx="4">
                  <c:v>B-</c:v>
                </c:pt>
                <c:pt idx="5">
                  <c:v>C+</c:v>
                </c:pt>
                <c:pt idx="6">
                  <c:v>C</c:v>
                </c:pt>
                <c:pt idx="7">
                  <c:v>C-</c:v>
                </c:pt>
                <c:pt idx="8">
                  <c:v>D+</c:v>
                </c:pt>
                <c:pt idx="9">
                  <c:v>D</c:v>
                </c:pt>
                <c:pt idx="10">
                  <c:v>D-</c:v>
                </c:pt>
                <c:pt idx="11">
                  <c:v>E</c:v>
                </c:pt>
                <c:pt idx="12">
                  <c:v>Sum</c:v>
                </c:pt>
              </c:strCache>
            </c:strRef>
          </c:cat>
          <c:val>
            <c:numRef>
              <c:f>'KCSE_2016-REPORT'!$B$10:$N$10</c:f>
              <c:numCache>
                <c:formatCode>General</c:formatCode>
                <c:ptCount val="13"/>
                <c:pt idx="0">
                  <c:v>2685</c:v>
                </c:pt>
                <c:pt idx="1">
                  <c:v>12069</c:v>
                </c:pt>
                <c:pt idx="2">
                  <c:v>21927</c:v>
                </c:pt>
                <c:pt idx="3">
                  <c:v>33460</c:v>
                </c:pt>
                <c:pt idx="4">
                  <c:v>44581</c:v>
                </c:pt>
                <c:pt idx="5">
                  <c:v>54770</c:v>
                </c:pt>
                <c:pt idx="6">
                  <c:v>64913</c:v>
                </c:pt>
                <c:pt idx="7">
                  <c:v>74115</c:v>
                </c:pt>
                <c:pt idx="8">
                  <c:v>79157</c:v>
                </c:pt>
                <c:pt idx="9">
                  <c:v>79555</c:v>
                </c:pt>
                <c:pt idx="10">
                  <c:v>48658</c:v>
                </c:pt>
                <c:pt idx="11">
                  <c:v>5350</c:v>
                </c:pt>
                <c:pt idx="12">
                  <c:v>521240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E8-465F-A43F-A80D28900D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5816975"/>
        <c:axId val="75821135"/>
      </c:barChart>
      <c:catAx>
        <c:axId val="758169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GRADES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821135"/>
        <c:crosses val="autoZero"/>
        <c:auto val="1"/>
        <c:lblAlgn val="ctr"/>
        <c:lblOffset val="100"/>
        <c:noMultiLvlLbl val="0"/>
      </c:catAx>
      <c:valAx>
        <c:axId val="75821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816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KCSE</a:t>
            </a:r>
            <a:r>
              <a:rPr lang="en-US" baseline="0"/>
              <a:t> 2006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'KCSE_2016-REPORT'!$A$12</c:f>
              <c:strCache>
                <c:ptCount val="1"/>
                <c:pt idx="0">
                  <c:v>MALE (2006)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'KCSE_2016-REPORT'!$B$7:$N$7</c:f>
              <c:strCache>
                <c:ptCount val="13"/>
                <c:pt idx="0">
                  <c:v>A</c:v>
                </c:pt>
                <c:pt idx="1">
                  <c:v>A-</c:v>
                </c:pt>
                <c:pt idx="2">
                  <c:v>B+</c:v>
                </c:pt>
                <c:pt idx="3">
                  <c:v>B</c:v>
                </c:pt>
                <c:pt idx="4">
                  <c:v>B-</c:v>
                </c:pt>
                <c:pt idx="5">
                  <c:v>C+</c:v>
                </c:pt>
                <c:pt idx="6">
                  <c:v>C</c:v>
                </c:pt>
                <c:pt idx="7">
                  <c:v>C-</c:v>
                </c:pt>
                <c:pt idx="8">
                  <c:v>D+</c:v>
                </c:pt>
                <c:pt idx="9">
                  <c:v>D</c:v>
                </c:pt>
                <c:pt idx="10">
                  <c:v>D-</c:v>
                </c:pt>
                <c:pt idx="11">
                  <c:v>E</c:v>
                </c:pt>
                <c:pt idx="12">
                  <c:v>Sum</c:v>
                </c:pt>
              </c:strCache>
            </c:strRef>
          </c:cat>
          <c:val>
            <c:numRef>
              <c:f>'KCSE_2016-REPORT'!$B$12:$N$12</c:f>
              <c:numCache>
                <c:formatCode>General</c:formatCode>
                <c:ptCount val="13"/>
                <c:pt idx="0">
                  <c:v>148</c:v>
                </c:pt>
                <c:pt idx="1">
                  <c:v>638</c:v>
                </c:pt>
                <c:pt idx="2">
                  <c:v>1195</c:v>
                </c:pt>
                <c:pt idx="3">
                  <c:v>1627</c:v>
                </c:pt>
                <c:pt idx="4">
                  <c:v>2108</c:v>
                </c:pt>
                <c:pt idx="5">
                  <c:v>2569</c:v>
                </c:pt>
                <c:pt idx="6">
                  <c:v>2984</c:v>
                </c:pt>
                <c:pt idx="7">
                  <c:v>3299</c:v>
                </c:pt>
                <c:pt idx="8">
                  <c:v>3418</c:v>
                </c:pt>
                <c:pt idx="9">
                  <c:v>3291</c:v>
                </c:pt>
                <c:pt idx="10">
                  <c:v>2635</c:v>
                </c:pt>
                <c:pt idx="11">
                  <c:v>834</c:v>
                </c:pt>
                <c:pt idx="12">
                  <c:v>24746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1B-4AB8-84FB-8356C70FE378}"/>
            </c:ext>
          </c:extLst>
        </c:ser>
        <c:ser>
          <c:idx val="1"/>
          <c:order val="1"/>
          <c:tx>
            <c:strRef>
              <c:f>'KCSE_2016-REPORT'!$A$13</c:f>
              <c:strCache>
                <c:ptCount val="1"/>
                <c:pt idx="0">
                  <c:v>FEMALE (2006)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'KCSE_2016-REPORT'!$B$7:$N$7</c:f>
              <c:strCache>
                <c:ptCount val="13"/>
                <c:pt idx="0">
                  <c:v>A</c:v>
                </c:pt>
                <c:pt idx="1">
                  <c:v>A-</c:v>
                </c:pt>
                <c:pt idx="2">
                  <c:v>B+</c:v>
                </c:pt>
                <c:pt idx="3">
                  <c:v>B</c:v>
                </c:pt>
                <c:pt idx="4">
                  <c:v>B-</c:v>
                </c:pt>
                <c:pt idx="5">
                  <c:v>C+</c:v>
                </c:pt>
                <c:pt idx="6">
                  <c:v>C</c:v>
                </c:pt>
                <c:pt idx="7">
                  <c:v>C-</c:v>
                </c:pt>
                <c:pt idx="8">
                  <c:v>D+</c:v>
                </c:pt>
                <c:pt idx="9">
                  <c:v>D</c:v>
                </c:pt>
                <c:pt idx="10">
                  <c:v>D-</c:v>
                </c:pt>
                <c:pt idx="11">
                  <c:v>E</c:v>
                </c:pt>
                <c:pt idx="12">
                  <c:v>Sum</c:v>
                </c:pt>
              </c:strCache>
            </c:strRef>
          </c:cat>
          <c:val>
            <c:numRef>
              <c:f>'KCSE_2016-REPORT'!$B$13:$N$13</c:f>
              <c:numCache>
                <c:formatCode>General</c:formatCode>
                <c:ptCount val="13"/>
                <c:pt idx="0">
                  <c:v>69</c:v>
                </c:pt>
                <c:pt idx="1">
                  <c:v>242</c:v>
                </c:pt>
                <c:pt idx="2">
                  <c:v>446</c:v>
                </c:pt>
                <c:pt idx="3">
                  <c:v>772</c:v>
                </c:pt>
                <c:pt idx="4">
                  <c:v>1234</c:v>
                </c:pt>
                <c:pt idx="5">
                  <c:v>1873</c:v>
                </c:pt>
                <c:pt idx="6">
                  <c:v>2554</c:v>
                </c:pt>
                <c:pt idx="7">
                  <c:v>3193</c:v>
                </c:pt>
                <c:pt idx="8">
                  <c:v>3519</c:v>
                </c:pt>
                <c:pt idx="9">
                  <c:v>3513</c:v>
                </c:pt>
                <c:pt idx="10">
                  <c:v>2909</c:v>
                </c:pt>
                <c:pt idx="11">
                  <c:v>897</c:v>
                </c:pt>
                <c:pt idx="12">
                  <c:v>21221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1B-4AB8-84FB-8356C70FE378}"/>
            </c:ext>
          </c:extLst>
        </c:ser>
        <c:ser>
          <c:idx val="2"/>
          <c:order val="2"/>
          <c:tx>
            <c:strRef>
              <c:f>'KCSE_2016-REPORT'!$A$14</c:f>
              <c:strCache>
                <c:ptCount val="1"/>
                <c:pt idx="0">
                  <c:v>ALL (2006)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'KCSE_2016-REPORT'!$B$7:$N$7</c:f>
              <c:strCache>
                <c:ptCount val="13"/>
                <c:pt idx="0">
                  <c:v>A</c:v>
                </c:pt>
                <c:pt idx="1">
                  <c:v>A-</c:v>
                </c:pt>
                <c:pt idx="2">
                  <c:v>B+</c:v>
                </c:pt>
                <c:pt idx="3">
                  <c:v>B</c:v>
                </c:pt>
                <c:pt idx="4">
                  <c:v>B-</c:v>
                </c:pt>
                <c:pt idx="5">
                  <c:v>C+</c:v>
                </c:pt>
                <c:pt idx="6">
                  <c:v>C</c:v>
                </c:pt>
                <c:pt idx="7">
                  <c:v>C-</c:v>
                </c:pt>
                <c:pt idx="8">
                  <c:v>D+</c:v>
                </c:pt>
                <c:pt idx="9">
                  <c:v>D</c:v>
                </c:pt>
                <c:pt idx="10">
                  <c:v>D-</c:v>
                </c:pt>
                <c:pt idx="11">
                  <c:v>E</c:v>
                </c:pt>
                <c:pt idx="12">
                  <c:v>Sum</c:v>
                </c:pt>
              </c:strCache>
            </c:strRef>
          </c:cat>
          <c:val>
            <c:numRef>
              <c:f>'KCSE_2016-REPORT'!$B$14:$N$14</c:f>
              <c:numCache>
                <c:formatCode>General</c:formatCode>
                <c:ptCount val="13"/>
                <c:pt idx="0">
                  <c:v>217</c:v>
                </c:pt>
                <c:pt idx="1">
                  <c:v>880</c:v>
                </c:pt>
                <c:pt idx="2">
                  <c:v>1641</c:v>
                </c:pt>
                <c:pt idx="3">
                  <c:v>2399</c:v>
                </c:pt>
                <c:pt idx="4">
                  <c:v>3342</c:v>
                </c:pt>
                <c:pt idx="5">
                  <c:v>4442</c:v>
                </c:pt>
                <c:pt idx="6">
                  <c:v>5538</c:v>
                </c:pt>
                <c:pt idx="7">
                  <c:v>6492</c:v>
                </c:pt>
                <c:pt idx="8">
                  <c:v>6937</c:v>
                </c:pt>
                <c:pt idx="9">
                  <c:v>6804</c:v>
                </c:pt>
                <c:pt idx="10">
                  <c:v>5544</c:v>
                </c:pt>
                <c:pt idx="11">
                  <c:v>1731</c:v>
                </c:pt>
                <c:pt idx="12">
                  <c:v>45967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1B-4AB8-84FB-8356C70FE3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5825295"/>
        <c:axId val="75807407"/>
      </c:barChart>
      <c:catAx>
        <c:axId val="758252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GRADES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807407"/>
        <c:crosses val="autoZero"/>
        <c:auto val="1"/>
        <c:lblAlgn val="ctr"/>
        <c:lblOffset val="100"/>
        <c:noMultiLvlLbl val="0"/>
      </c:catAx>
      <c:valAx>
        <c:axId val="75807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825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KCSE</a:t>
            </a:r>
            <a:r>
              <a:rPr lang="en-US" baseline="0"/>
              <a:t> 2007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'KCSE_2016-REPORT'!$A$16</c:f>
              <c:strCache>
                <c:ptCount val="1"/>
                <c:pt idx="0">
                  <c:v>MALE (2007)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'KCSE_2016-REPORT'!$B$7:$N$7</c:f>
              <c:strCache>
                <c:ptCount val="13"/>
                <c:pt idx="0">
                  <c:v>A</c:v>
                </c:pt>
                <c:pt idx="1">
                  <c:v>A-</c:v>
                </c:pt>
                <c:pt idx="2">
                  <c:v>B+</c:v>
                </c:pt>
                <c:pt idx="3">
                  <c:v>B</c:v>
                </c:pt>
                <c:pt idx="4">
                  <c:v>B-</c:v>
                </c:pt>
                <c:pt idx="5">
                  <c:v>C+</c:v>
                </c:pt>
                <c:pt idx="6">
                  <c:v>C</c:v>
                </c:pt>
                <c:pt idx="7">
                  <c:v>C-</c:v>
                </c:pt>
                <c:pt idx="8">
                  <c:v>D+</c:v>
                </c:pt>
                <c:pt idx="9">
                  <c:v>D</c:v>
                </c:pt>
                <c:pt idx="10">
                  <c:v>D-</c:v>
                </c:pt>
                <c:pt idx="11">
                  <c:v>E</c:v>
                </c:pt>
                <c:pt idx="12">
                  <c:v>Sum</c:v>
                </c:pt>
              </c:strCache>
            </c:strRef>
          </c:cat>
          <c:val>
            <c:numRef>
              <c:f>'KCSE_2016-REPORT'!$B$16:$N$16</c:f>
              <c:numCache>
                <c:formatCode>General</c:formatCode>
                <c:ptCount val="13"/>
                <c:pt idx="0">
                  <c:v>110</c:v>
                </c:pt>
                <c:pt idx="1">
                  <c:v>563</c:v>
                </c:pt>
                <c:pt idx="2">
                  <c:v>1159</c:v>
                </c:pt>
                <c:pt idx="3">
                  <c:v>1761</c:v>
                </c:pt>
                <c:pt idx="4">
                  <c:v>2268</c:v>
                </c:pt>
                <c:pt idx="5">
                  <c:v>2871</c:v>
                </c:pt>
                <c:pt idx="6">
                  <c:v>3314</c:v>
                </c:pt>
                <c:pt idx="7">
                  <c:v>3609</c:v>
                </c:pt>
                <c:pt idx="8">
                  <c:v>3721</c:v>
                </c:pt>
                <c:pt idx="9">
                  <c:v>3493</c:v>
                </c:pt>
                <c:pt idx="10">
                  <c:v>2762</c:v>
                </c:pt>
                <c:pt idx="11">
                  <c:v>779</c:v>
                </c:pt>
                <c:pt idx="12">
                  <c:v>26410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47-45CE-83E4-4FD59936E296}"/>
            </c:ext>
          </c:extLst>
        </c:ser>
        <c:ser>
          <c:idx val="1"/>
          <c:order val="1"/>
          <c:tx>
            <c:strRef>
              <c:f>'KCSE_2016-REPORT'!$A$17</c:f>
              <c:strCache>
                <c:ptCount val="1"/>
                <c:pt idx="0">
                  <c:v>FEMALE (2007)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'KCSE_2016-REPORT'!$B$7:$N$7</c:f>
              <c:strCache>
                <c:ptCount val="13"/>
                <c:pt idx="0">
                  <c:v>A</c:v>
                </c:pt>
                <c:pt idx="1">
                  <c:v>A-</c:v>
                </c:pt>
                <c:pt idx="2">
                  <c:v>B+</c:v>
                </c:pt>
                <c:pt idx="3">
                  <c:v>B</c:v>
                </c:pt>
                <c:pt idx="4">
                  <c:v>B-</c:v>
                </c:pt>
                <c:pt idx="5">
                  <c:v>C+</c:v>
                </c:pt>
                <c:pt idx="6">
                  <c:v>C</c:v>
                </c:pt>
                <c:pt idx="7">
                  <c:v>C-</c:v>
                </c:pt>
                <c:pt idx="8">
                  <c:v>D+</c:v>
                </c:pt>
                <c:pt idx="9">
                  <c:v>D</c:v>
                </c:pt>
                <c:pt idx="10">
                  <c:v>D-</c:v>
                </c:pt>
                <c:pt idx="11">
                  <c:v>E</c:v>
                </c:pt>
                <c:pt idx="12">
                  <c:v>Sum</c:v>
                </c:pt>
              </c:strCache>
            </c:strRef>
          </c:cat>
          <c:val>
            <c:numRef>
              <c:f>'KCSE_2016-REPORT'!$B$17:$N$17</c:f>
              <c:numCache>
                <c:formatCode>General</c:formatCode>
                <c:ptCount val="13"/>
                <c:pt idx="0">
                  <c:v>50</c:v>
                </c:pt>
                <c:pt idx="1">
                  <c:v>191</c:v>
                </c:pt>
                <c:pt idx="2">
                  <c:v>473</c:v>
                </c:pt>
                <c:pt idx="3">
                  <c:v>844</c:v>
                </c:pt>
                <c:pt idx="4">
                  <c:v>1339</c:v>
                </c:pt>
                <c:pt idx="5">
                  <c:v>2100</c:v>
                </c:pt>
                <c:pt idx="6">
                  <c:v>2865</c:v>
                </c:pt>
                <c:pt idx="7">
                  <c:v>3439</c:v>
                </c:pt>
                <c:pt idx="8">
                  <c:v>3817</c:v>
                </c:pt>
                <c:pt idx="9">
                  <c:v>3730</c:v>
                </c:pt>
                <c:pt idx="10">
                  <c:v>2924</c:v>
                </c:pt>
                <c:pt idx="11">
                  <c:v>790</c:v>
                </c:pt>
                <c:pt idx="12">
                  <c:v>22562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47-45CE-83E4-4FD59936E296}"/>
            </c:ext>
          </c:extLst>
        </c:ser>
        <c:ser>
          <c:idx val="2"/>
          <c:order val="2"/>
          <c:tx>
            <c:strRef>
              <c:f>'KCSE_2016-REPORT'!$A$18</c:f>
              <c:strCache>
                <c:ptCount val="1"/>
                <c:pt idx="0">
                  <c:v>ALL (2007)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'KCSE_2016-REPORT'!$B$7:$N$7</c:f>
              <c:strCache>
                <c:ptCount val="13"/>
                <c:pt idx="0">
                  <c:v>A</c:v>
                </c:pt>
                <c:pt idx="1">
                  <c:v>A-</c:v>
                </c:pt>
                <c:pt idx="2">
                  <c:v>B+</c:v>
                </c:pt>
                <c:pt idx="3">
                  <c:v>B</c:v>
                </c:pt>
                <c:pt idx="4">
                  <c:v>B-</c:v>
                </c:pt>
                <c:pt idx="5">
                  <c:v>C+</c:v>
                </c:pt>
                <c:pt idx="6">
                  <c:v>C</c:v>
                </c:pt>
                <c:pt idx="7">
                  <c:v>C-</c:v>
                </c:pt>
                <c:pt idx="8">
                  <c:v>D+</c:v>
                </c:pt>
                <c:pt idx="9">
                  <c:v>D</c:v>
                </c:pt>
                <c:pt idx="10">
                  <c:v>D-</c:v>
                </c:pt>
                <c:pt idx="11">
                  <c:v>E</c:v>
                </c:pt>
                <c:pt idx="12">
                  <c:v>Sum</c:v>
                </c:pt>
              </c:strCache>
            </c:strRef>
          </c:cat>
          <c:val>
            <c:numRef>
              <c:f>'KCSE_2016-REPORT'!$B$18:$N$18</c:f>
              <c:numCache>
                <c:formatCode>General</c:formatCode>
                <c:ptCount val="13"/>
                <c:pt idx="0">
                  <c:v>160</c:v>
                </c:pt>
                <c:pt idx="1">
                  <c:v>754</c:v>
                </c:pt>
                <c:pt idx="2">
                  <c:v>1632</c:v>
                </c:pt>
                <c:pt idx="3">
                  <c:v>2605</c:v>
                </c:pt>
                <c:pt idx="4">
                  <c:v>3607</c:v>
                </c:pt>
                <c:pt idx="5">
                  <c:v>4971</c:v>
                </c:pt>
                <c:pt idx="6">
                  <c:v>6179</c:v>
                </c:pt>
                <c:pt idx="7">
                  <c:v>7048</c:v>
                </c:pt>
                <c:pt idx="8">
                  <c:v>7538</c:v>
                </c:pt>
                <c:pt idx="9">
                  <c:v>7223</c:v>
                </c:pt>
                <c:pt idx="10">
                  <c:v>5686</c:v>
                </c:pt>
                <c:pt idx="11">
                  <c:v>1569</c:v>
                </c:pt>
                <c:pt idx="12">
                  <c:v>48972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47-45CE-83E4-4FD59936E2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7577951"/>
        <c:axId val="77577119"/>
      </c:barChart>
      <c:catAx>
        <c:axId val="775779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GRADES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77119"/>
        <c:crosses val="autoZero"/>
        <c:auto val="1"/>
        <c:lblAlgn val="ctr"/>
        <c:lblOffset val="100"/>
        <c:noMultiLvlLbl val="0"/>
      </c:catAx>
      <c:valAx>
        <c:axId val="7757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77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KCSE</a:t>
            </a:r>
            <a:r>
              <a:rPr lang="en-US" baseline="0"/>
              <a:t> 2008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'KCSE_2016-REPORT'!$A$19</c:f>
              <c:strCache>
                <c:ptCount val="1"/>
                <c:pt idx="0">
                  <c:v>MALE (2008)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'KCSE_2016-REPORT'!$B$27:$N$27</c:f>
              <c:strCache>
                <c:ptCount val="13"/>
                <c:pt idx="0">
                  <c:v>A</c:v>
                </c:pt>
                <c:pt idx="1">
                  <c:v>A-</c:v>
                </c:pt>
                <c:pt idx="2">
                  <c:v>B+</c:v>
                </c:pt>
                <c:pt idx="3">
                  <c:v>B</c:v>
                </c:pt>
                <c:pt idx="4">
                  <c:v>B-</c:v>
                </c:pt>
                <c:pt idx="5">
                  <c:v>C+</c:v>
                </c:pt>
                <c:pt idx="6">
                  <c:v>C</c:v>
                </c:pt>
                <c:pt idx="7">
                  <c:v>C-</c:v>
                </c:pt>
                <c:pt idx="8">
                  <c:v>D+</c:v>
                </c:pt>
                <c:pt idx="9">
                  <c:v>D</c:v>
                </c:pt>
                <c:pt idx="10">
                  <c:v>D-</c:v>
                </c:pt>
                <c:pt idx="11">
                  <c:v>E</c:v>
                </c:pt>
                <c:pt idx="12">
                  <c:v>Sum</c:v>
                </c:pt>
              </c:strCache>
            </c:strRef>
          </c:cat>
          <c:val>
            <c:numRef>
              <c:f>'KCSE_2016-REPORT'!$B$19:$N$19</c:f>
              <c:numCache>
                <c:formatCode>General</c:formatCode>
                <c:ptCount val="13"/>
                <c:pt idx="0">
                  <c:v>102</c:v>
                </c:pt>
                <c:pt idx="1">
                  <c:v>698</c:v>
                </c:pt>
                <c:pt idx="2">
                  <c:v>1413</c:v>
                </c:pt>
                <c:pt idx="3">
                  <c:v>1957</c:v>
                </c:pt>
                <c:pt idx="4">
                  <c:v>2469</c:v>
                </c:pt>
                <c:pt idx="5">
                  <c:v>2972</c:v>
                </c:pt>
                <c:pt idx="6">
                  <c:v>3463</c:v>
                </c:pt>
                <c:pt idx="7">
                  <c:v>3824</c:v>
                </c:pt>
                <c:pt idx="8">
                  <c:v>3981</c:v>
                </c:pt>
                <c:pt idx="9">
                  <c:v>3942</c:v>
                </c:pt>
                <c:pt idx="10">
                  <c:v>3400</c:v>
                </c:pt>
                <c:pt idx="11">
                  <c:v>1379</c:v>
                </c:pt>
                <c:pt idx="12">
                  <c:v>29600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0B-408E-89E4-4EAB6AA07C86}"/>
            </c:ext>
          </c:extLst>
        </c:ser>
        <c:ser>
          <c:idx val="1"/>
          <c:order val="1"/>
          <c:tx>
            <c:strRef>
              <c:f>'KCSE_2016-REPORT'!$A$20</c:f>
              <c:strCache>
                <c:ptCount val="1"/>
                <c:pt idx="0">
                  <c:v>FEMALE(2008)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'KCSE_2016-REPORT'!$B$27:$N$27</c:f>
              <c:strCache>
                <c:ptCount val="13"/>
                <c:pt idx="0">
                  <c:v>A</c:v>
                </c:pt>
                <c:pt idx="1">
                  <c:v>A-</c:v>
                </c:pt>
                <c:pt idx="2">
                  <c:v>B+</c:v>
                </c:pt>
                <c:pt idx="3">
                  <c:v>B</c:v>
                </c:pt>
                <c:pt idx="4">
                  <c:v>B-</c:v>
                </c:pt>
                <c:pt idx="5">
                  <c:v>C+</c:v>
                </c:pt>
                <c:pt idx="6">
                  <c:v>C</c:v>
                </c:pt>
                <c:pt idx="7">
                  <c:v>C-</c:v>
                </c:pt>
                <c:pt idx="8">
                  <c:v>D+</c:v>
                </c:pt>
                <c:pt idx="9">
                  <c:v>D</c:v>
                </c:pt>
                <c:pt idx="10">
                  <c:v>D-</c:v>
                </c:pt>
                <c:pt idx="11">
                  <c:v>E</c:v>
                </c:pt>
                <c:pt idx="12">
                  <c:v>Sum</c:v>
                </c:pt>
              </c:strCache>
            </c:strRef>
          </c:cat>
          <c:val>
            <c:numRef>
              <c:f>'KCSE_2016-REPORT'!$B$20:$N$20</c:f>
              <c:numCache>
                <c:formatCode>General</c:formatCode>
                <c:ptCount val="13"/>
                <c:pt idx="0">
                  <c:v>66</c:v>
                </c:pt>
                <c:pt idx="1">
                  <c:v>274</c:v>
                </c:pt>
                <c:pt idx="2">
                  <c:v>596</c:v>
                </c:pt>
                <c:pt idx="3">
                  <c:v>920</c:v>
                </c:pt>
                <c:pt idx="4">
                  <c:v>1417</c:v>
                </c:pt>
                <c:pt idx="5">
                  <c:v>2129</c:v>
                </c:pt>
                <c:pt idx="6">
                  <c:v>2946</c:v>
                </c:pt>
                <c:pt idx="7">
                  <c:v>3618</c:v>
                </c:pt>
                <c:pt idx="8">
                  <c:v>4043</c:v>
                </c:pt>
                <c:pt idx="9">
                  <c:v>4150</c:v>
                </c:pt>
                <c:pt idx="10">
                  <c:v>3593</c:v>
                </c:pt>
                <c:pt idx="11">
                  <c:v>1376</c:v>
                </c:pt>
                <c:pt idx="12">
                  <c:v>25128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0B-408E-89E4-4EAB6AA07C86}"/>
            </c:ext>
          </c:extLst>
        </c:ser>
        <c:ser>
          <c:idx val="2"/>
          <c:order val="2"/>
          <c:tx>
            <c:strRef>
              <c:f>'KCSE_2016-REPORT'!$A$21</c:f>
              <c:strCache>
                <c:ptCount val="1"/>
                <c:pt idx="0">
                  <c:v>ALL (2008)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'KCSE_2016-REPORT'!$B$27:$N$27</c:f>
              <c:strCache>
                <c:ptCount val="13"/>
                <c:pt idx="0">
                  <c:v>A</c:v>
                </c:pt>
                <c:pt idx="1">
                  <c:v>A-</c:v>
                </c:pt>
                <c:pt idx="2">
                  <c:v>B+</c:v>
                </c:pt>
                <c:pt idx="3">
                  <c:v>B</c:v>
                </c:pt>
                <c:pt idx="4">
                  <c:v>B-</c:v>
                </c:pt>
                <c:pt idx="5">
                  <c:v>C+</c:v>
                </c:pt>
                <c:pt idx="6">
                  <c:v>C</c:v>
                </c:pt>
                <c:pt idx="7">
                  <c:v>C-</c:v>
                </c:pt>
                <c:pt idx="8">
                  <c:v>D+</c:v>
                </c:pt>
                <c:pt idx="9">
                  <c:v>D</c:v>
                </c:pt>
                <c:pt idx="10">
                  <c:v>D-</c:v>
                </c:pt>
                <c:pt idx="11">
                  <c:v>E</c:v>
                </c:pt>
                <c:pt idx="12">
                  <c:v>Sum</c:v>
                </c:pt>
              </c:strCache>
            </c:strRef>
          </c:cat>
          <c:val>
            <c:numRef>
              <c:f>'KCSE_2016-REPORT'!$B$21:$N$21</c:f>
              <c:numCache>
                <c:formatCode>General</c:formatCode>
                <c:ptCount val="13"/>
                <c:pt idx="0">
                  <c:v>168</c:v>
                </c:pt>
                <c:pt idx="1">
                  <c:v>972</c:v>
                </c:pt>
                <c:pt idx="2">
                  <c:v>2009</c:v>
                </c:pt>
                <c:pt idx="3">
                  <c:v>2877</c:v>
                </c:pt>
                <c:pt idx="4">
                  <c:v>3886</c:v>
                </c:pt>
                <c:pt idx="5">
                  <c:v>5101</c:v>
                </c:pt>
                <c:pt idx="6">
                  <c:v>6409</c:v>
                </c:pt>
                <c:pt idx="7">
                  <c:v>7442</c:v>
                </c:pt>
                <c:pt idx="8">
                  <c:v>8024</c:v>
                </c:pt>
                <c:pt idx="9">
                  <c:v>8092</c:v>
                </c:pt>
                <c:pt idx="10">
                  <c:v>6993</c:v>
                </c:pt>
                <c:pt idx="11">
                  <c:v>2755</c:v>
                </c:pt>
                <c:pt idx="12">
                  <c:v>54728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0B-408E-89E4-4EAB6AA07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5817391"/>
        <c:axId val="75817807"/>
      </c:barChart>
      <c:catAx>
        <c:axId val="758173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GRADES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817807"/>
        <c:crosses val="autoZero"/>
        <c:auto val="1"/>
        <c:lblAlgn val="ctr"/>
        <c:lblOffset val="100"/>
        <c:noMultiLvlLbl val="0"/>
      </c:catAx>
      <c:valAx>
        <c:axId val="75817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817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KCSE</a:t>
            </a:r>
            <a:r>
              <a:rPr lang="en-US" baseline="0"/>
              <a:t> 2009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'KCSE_2016-REPORT'!$A$23</c:f>
              <c:strCache>
                <c:ptCount val="1"/>
                <c:pt idx="0">
                  <c:v>MALE(2009)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'KCSE_2016-REPORT'!$B$27:$N$27</c:f>
              <c:strCache>
                <c:ptCount val="13"/>
                <c:pt idx="0">
                  <c:v>A</c:v>
                </c:pt>
                <c:pt idx="1">
                  <c:v>A-</c:v>
                </c:pt>
                <c:pt idx="2">
                  <c:v>B+</c:v>
                </c:pt>
                <c:pt idx="3">
                  <c:v>B</c:v>
                </c:pt>
                <c:pt idx="4">
                  <c:v>B-</c:v>
                </c:pt>
                <c:pt idx="5">
                  <c:v>C+</c:v>
                </c:pt>
                <c:pt idx="6">
                  <c:v>C</c:v>
                </c:pt>
                <c:pt idx="7">
                  <c:v>C-</c:v>
                </c:pt>
                <c:pt idx="8">
                  <c:v>D+</c:v>
                </c:pt>
                <c:pt idx="9">
                  <c:v>D</c:v>
                </c:pt>
                <c:pt idx="10">
                  <c:v>D-</c:v>
                </c:pt>
                <c:pt idx="11">
                  <c:v>E</c:v>
                </c:pt>
                <c:pt idx="12">
                  <c:v>Sum</c:v>
                </c:pt>
              </c:strCache>
            </c:strRef>
          </c:cat>
          <c:val>
            <c:numRef>
              <c:f>'KCSE_2016-REPORT'!$B$23:$N$23</c:f>
              <c:numCache>
                <c:formatCode>General</c:formatCode>
                <c:ptCount val="13"/>
                <c:pt idx="0">
                  <c:v>138</c:v>
                </c:pt>
                <c:pt idx="1">
                  <c:v>628</c:v>
                </c:pt>
                <c:pt idx="2">
                  <c:v>1436</c:v>
                </c:pt>
                <c:pt idx="3">
                  <c:v>2124</c:v>
                </c:pt>
                <c:pt idx="4">
                  <c:v>2783</c:v>
                </c:pt>
                <c:pt idx="5">
                  <c:v>3311</c:v>
                </c:pt>
                <c:pt idx="6">
                  <c:v>3824</c:v>
                </c:pt>
                <c:pt idx="7">
                  <c:v>4247</c:v>
                </c:pt>
                <c:pt idx="8">
                  <c:v>4402</c:v>
                </c:pt>
                <c:pt idx="9">
                  <c:v>4336</c:v>
                </c:pt>
                <c:pt idx="10">
                  <c:v>3606</c:v>
                </c:pt>
                <c:pt idx="11">
                  <c:v>1257</c:v>
                </c:pt>
                <c:pt idx="12">
                  <c:v>32092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01-4B03-A4DF-D056847CAEB5}"/>
            </c:ext>
          </c:extLst>
        </c:ser>
        <c:ser>
          <c:idx val="1"/>
          <c:order val="1"/>
          <c:tx>
            <c:strRef>
              <c:f>'KCSE_2016-REPORT'!$A$24</c:f>
              <c:strCache>
                <c:ptCount val="1"/>
                <c:pt idx="0">
                  <c:v>FEMALE(2009)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'KCSE_2016-REPORT'!$B$27:$N$27</c:f>
              <c:strCache>
                <c:ptCount val="13"/>
                <c:pt idx="0">
                  <c:v>A</c:v>
                </c:pt>
                <c:pt idx="1">
                  <c:v>A-</c:v>
                </c:pt>
                <c:pt idx="2">
                  <c:v>B+</c:v>
                </c:pt>
                <c:pt idx="3">
                  <c:v>B</c:v>
                </c:pt>
                <c:pt idx="4">
                  <c:v>B-</c:v>
                </c:pt>
                <c:pt idx="5">
                  <c:v>C+</c:v>
                </c:pt>
                <c:pt idx="6">
                  <c:v>C</c:v>
                </c:pt>
                <c:pt idx="7">
                  <c:v>C-</c:v>
                </c:pt>
                <c:pt idx="8">
                  <c:v>D+</c:v>
                </c:pt>
                <c:pt idx="9">
                  <c:v>D</c:v>
                </c:pt>
                <c:pt idx="10">
                  <c:v>D-</c:v>
                </c:pt>
                <c:pt idx="11">
                  <c:v>E</c:v>
                </c:pt>
                <c:pt idx="12">
                  <c:v>Sum</c:v>
                </c:pt>
              </c:strCache>
            </c:strRef>
          </c:cat>
          <c:val>
            <c:numRef>
              <c:f>'KCSE_2016-REPORT'!$B$24:$N$24</c:f>
              <c:numCache>
                <c:formatCode>General</c:formatCode>
                <c:ptCount val="13"/>
                <c:pt idx="0">
                  <c:v>58</c:v>
                </c:pt>
                <c:pt idx="1">
                  <c:v>218</c:v>
                </c:pt>
                <c:pt idx="2">
                  <c:v>553</c:v>
                </c:pt>
                <c:pt idx="3">
                  <c:v>974</c:v>
                </c:pt>
                <c:pt idx="4">
                  <c:v>1572</c:v>
                </c:pt>
                <c:pt idx="5">
                  <c:v>2388</c:v>
                </c:pt>
                <c:pt idx="6">
                  <c:v>3216</c:v>
                </c:pt>
                <c:pt idx="7">
                  <c:v>3996</c:v>
                </c:pt>
                <c:pt idx="8">
                  <c:v>4447</c:v>
                </c:pt>
                <c:pt idx="9">
                  <c:v>4514</c:v>
                </c:pt>
                <c:pt idx="10">
                  <c:v>3897</c:v>
                </c:pt>
                <c:pt idx="11">
                  <c:v>1326</c:v>
                </c:pt>
                <c:pt idx="12">
                  <c:v>27159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01-4B03-A4DF-D056847CAEB5}"/>
            </c:ext>
          </c:extLst>
        </c:ser>
        <c:ser>
          <c:idx val="2"/>
          <c:order val="2"/>
          <c:tx>
            <c:strRef>
              <c:f>'KCSE_2016-REPORT'!$A$25</c:f>
              <c:strCache>
                <c:ptCount val="1"/>
                <c:pt idx="0">
                  <c:v>ALL(2009)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'KCSE_2016-REPORT'!$B$27:$N$27</c:f>
              <c:strCache>
                <c:ptCount val="13"/>
                <c:pt idx="0">
                  <c:v>A</c:v>
                </c:pt>
                <c:pt idx="1">
                  <c:v>A-</c:v>
                </c:pt>
                <c:pt idx="2">
                  <c:v>B+</c:v>
                </c:pt>
                <c:pt idx="3">
                  <c:v>B</c:v>
                </c:pt>
                <c:pt idx="4">
                  <c:v>B-</c:v>
                </c:pt>
                <c:pt idx="5">
                  <c:v>C+</c:v>
                </c:pt>
                <c:pt idx="6">
                  <c:v>C</c:v>
                </c:pt>
                <c:pt idx="7">
                  <c:v>C-</c:v>
                </c:pt>
                <c:pt idx="8">
                  <c:v>D+</c:v>
                </c:pt>
                <c:pt idx="9">
                  <c:v>D</c:v>
                </c:pt>
                <c:pt idx="10">
                  <c:v>D-</c:v>
                </c:pt>
                <c:pt idx="11">
                  <c:v>E</c:v>
                </c:pt>
                <c:pt idx="12">
                  <c:v>Sum</c:v>
                </c:pt>
              </c:strCache>
            </c:strRef>
          </c:cat>
          <c:val>
            <c:numRef>
              <c:f>'KCSE_2016-REPORT'!$B$25:$N$25</c:f>
              <c:numCache>
                <c:formatCode>General</c:formatCode>
                <c:ptCount val="13"/>
                <c:pt idx="0">
                  <c:v>196</c:v>
                </c:pt>
                <c:pt idx="1">
                  <c:v>846</c:v>
                </c:pt>
                <c:pt idx="2">
                  <c:v>1989</c:v>
                </c:pt>
                <c:pt idx="3">
                  <c:v>3098</c:v>
                </c:pt>
                <c:pt idx="4">
                  <c:v>4355</c:v>
                </c:pt>
                <c:pt idx="5">
                  <c:v>5699</c:v>
                </c:pt>
                <c:pt idx="6">
                  <c:v>7040</c:v>
                </c:pt>
                <c:pt idx="7">
                  <c:v>8243</c:v>
                </c:pt>
                <c:pt idx="8">
                  <c:v>8849</c:v>
                </c:pt>
                <c:pt idx="9">
                  <c:v>8850</c:v>
                </c:pt>
                <c:pt idx="10">
                  <c:v>7503</c:v>
                </c:pt>
                <c:pt idx="11">
                  <c:v>2583</c:v>
                </c:pt>
                <c:pt idx="12">
                  <c:v>59251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01-4B03-A4DF-D056847CA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6372415"/>
        <c:axId val="76371999"/>
      </c:barChart>
      <c:catAx>
        <c:axId val="763724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GRADES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71999"/>
        <c:crosses val="autoZero"/>
        <c:auto val="1"/>
        <c:lblAlgn val="ctr"/>
        <c:lblOffset val="100"/>
        <c:noMultiLvlLbl val="0"/>
      </c:catAx>
      <c:valAx>
        <c:axId val="76371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72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KCSE</a:t>
            </a:r>
            <a:r>
              <a:rPr lang="en-US" baseline="0"/>
              <a:t> 2010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'KCSE_2016-REPORT'!$A$28</c:f>
              <c:strCache>
                <c:ptCount val="1"/>
                <c:pt idx="0">
                  <c:v>MALE(2010)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'KCSE_2016-REPORT'!$B$27:$N$27</c:f>
              <c:strCache>
                <c:ptCount val="13"/>
                <c:pt idx="0">
                  <c:v>A</c:v>
                </c:pt>
                <c:pt idx="1">
                  <c:v>A-</c:v>
                </c:pt>
                <c:pt idx="2">
                  <c:v>B+</c:v>
                </c:pt>
                <c:pt idx="3">
                  <c:v>B</c:v>
                </c:pt>
                <c:pt idx="4">
                  <c:v>B-</c:v>
                </c:pt>
                <c:pt idx="5">
                  <c:v>C+</c:v>
                </c:pt>
                <c:pt idx="6">
                  <c:v>C</c:v>
                </c:pt>
                <c:pt idx="7">
                  <c:v>C-</c:v>
                </c:pt>
                <c:pt idx="8">
                  <c:v>D+</c:v>
                </c:pt>
                <c:pt idx="9">
                  <c:v>D</c:v>
                </c:pt>
                <c:pt idx="10">
                  <c:v>D-</c:v>
                </c:pt>
                <c:pt idx="11">
                  <c:v>E</c:v>
                </c:pt>
                <c:pt idx="12">
                  <c:v>Sum</c:v>
                </c:pt>
              </c:strCache>
            </c:strRef>
          </c:cat>
          <c:val>
            <c:numRef>
              <c:f>'KCSE_2016-REPORT'!$B$28:$N$28</c:f>
              <c:numCache>
                <c:formatCode>General</c:formatCode>
                <c:ptCount val="13"/>
                <c:pt idx="0">
                  <c:v>182</c:v>
                </c:pt>
                <c:pt idx="1">
                  <c:v>892</c:v>
                </c:pt>
                <c:pt idx="2">
                  <c:v>1787</c:v>
                </c:pt>
                <c:pt idx="3">
                  <c:v>2458</c:v>
                </c:pt>
                <c:pt idx="4">
                  <c:v>3094</c:v>
                </c:pt>
                <c:pt idx="5">
                  <c:v>3639</c:v>
                </c:pt>
                <c:pt idx="6">
                  <c:v>4168</c:v>
                </c:pt>
                <c:pt idx="7">
                  <c:v>4536</c:v>
                </c:pt>
                <c:pt idx="8">
                  <c:v>4704</c:v>
                </c:pt>
                <c:pt idx="9">
                  <c:v>4561</c:v>
                </c:pt>
                <c:pt idx="10">
                  <c:v>3776</c:v>
                </c:pt>
                <c:pt idx="11">
                  <c:v>1306</c:v>
                </c:pt>
                <c:pt idx="12">
                  <c:v>35103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04-4C10-85DB-CB8C3CEA40D2}"/>
            </c:ext>
          </c:extLst>
        </c:ser>
        <c:ser>
          <c:idx val="1"/>
          <c:order val="1"/>
          <c:tx>
            <c:strRef>
              <c:f>'KCSE_2016-REPORT'!$A$29</c:f>
              <c:strCache>
                <c:ptCount val="1"/>
                <c:pt idx="0">
                  <c:v>FEMLAE(2010)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'KCSE_2016-REPORT'!$B$27:$N$27</c:f>
              <c:strCache>
                <c:ptCount val="13"/>
                <c:pt idx="0">
                  <c:v>A</c:v>
                </c:pt>
                <c:pt idx="1">
                  <c:v>A-</c:v>
                </c:pt>
                <c:pt idx="2">
                  <c:v>B+</c:v>
                </c:pt>
                <c:pt idx="3">
                  <c:v>B</c:v>
                </c:pt>
                <c:pt idx="4">
                  <c:v>B-</c:v>
                </c:pt>
                <c:pt idx="5">
                  <c:v>C+</c:v>
                </c:pt>
                <c:pt idx="6">
                  <c:v>C</c:v>
                </c:pt>
                <c:pt idx="7">
                  <c:v>C-</c:v>
                </c:pt>
                <c:pt idx="8">
                  <c:v>D+</c:v>
                </c:pt>
                <c:pt idx="9">
                  <c:v>D</c:v>
                </c:pt>
                <c:pt idx="10">
                  <c:v>D-</c:v>
                </c:pt>
                <c:pt idx="11">
                  <c:v>E</c:v>
                </c:pt>
                <c:pt idx="12">
                  <c:v>Sum</c:v>
                </c:pt>
              </c:strCache>
            </c:strRef>
          </c:cat>
          <c:val>
            <c:numRef>
              <c:f>'KCSE_2016-REPORT'!$B$29:$N$29</c:f>
              <c:numCache>
                <c:formatCode>General</c:formatCode>
                <c:ptCount val="13"/>
                <c:pt idx="0">
                  <c:v>97</c:v>
                </c:pt>
                <c:pt idx="1">
                  <c:v>344</c:v>
                </c:pt>
                <c:pt idx="2">
                  <c:v>744</c:v>
                </c:pt>
                <c:pt idx="3">
                  <c:v>1219</c:v>
                </c:pt>
                <c:pt idx="4">
                  <c:v>1875</c:v>
                </c:pt>
                <c:pt idx="5">
                  <c:v>2722</c:v>
                </c:pt>
                <c:pt idx="6">
                  <c:v>3637</c:v>
                </c:pt>
                <c:pt idx="7">
                  <c:v>4389</c:v>
                </c:pt>
                <c:pt idx="8">
                  <c:v>4734</c:v>
                </c:pt>
                <c:pt idx="9">
                  <c:v>4769</c:v>
                </c:pt>
                <c:pt idx="10">
                  <c:v>4012</c:v>
                </c:pt>
                <c:pt idx="11">
                  <c:v>1304</c:v>
                </c:pt>
                <c:pt idx="12">
                  <c:v>29846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04-4C10-85DB-CB8C3CEA40D2}"/>
            </c:ext>
          </c:extLst>
        </c:ser>
        <c:ser>
          <c:idx val="2"/>
          <c:order val="2"/>
          <c:tx>
            <c:strRef>
              <c:f>'KCSE_2016-REPORT'!$A$30</c:f>
              <c:strCache>
                <c:ptCount val="1"/>
                <c:pt idx="0">
                  <c:v>ALL(2010)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'KCSE_2016-REPORT'!$B$27:$N$27</c:f>
              <c:strCache>
                <c:ptCount val="13"/>
                <c:pt idx="0">
                  <c:v>A</c:v>
                </c:pt>
                <c:pt idx="1">
                  <c:v>A-</c:v>
                </c:pt>
                <c:pt idx="2">
                  <c:v>B+</c:v>
                </c:pt>
                <c:pt idx="3">
                  <c:v>B</c:v>
                </c:pt>
                <c:pt idx="4">
                  <c:v>B-</c:v>
                </c:pt>
                <c:pt idx="5">
                  <c:v>C+</c:v>
                </c:pt>
                <c:pt idx="6">
                  <c:v>C</c:v>
                </c:pt>
                <c:pt idx="7">
                  <c:v>C-</c:v>
                </c:pt>
                <c:pt idx="8">
                  <c:v>D+</c:v>
                </c:pt>
                <c:pt idx="9">
                  <c:v>D</c:v>
                </c:pt>
                <c:pt idx="10">
                  <c:v>D-</c:v>
                </c:pt>
                <c:pt idx="11">
                  <c:v>E</c:v>
                </c:pt>
                <c:pt idx="12">
                  <c:v>Sum</c:v>
                </c:pt>
              </c:strCache>
            </c:strRef>
          </c:cat>
          <c:val>
            <c:numRef>
              <c:f>'KCSE_2016-REPORT'!$B$30:$N$30</c:f>
              <c:numCache>
                <c:formatCode>General</c:formatCode>
                <c:ptCount val="13"/>
                <c:pt idx="0">
                  <c:v>279</c:v>
                </c:pt>
                <c:pt idx="1">
                  <c:v>1236</c:v>
                </c:pt>
                <c:pt idx="2">
                  <c:v>2531</c:v>
                </c:pt>
                <c:pt idx="3">
                  <c:v>3677</c:v>
                </c:pt>
                <c:pt idx="4">
                  <c:v>4969</c:v>
                </c:pt>
                <c:pt idx="5">
                  <c:v>6361</c:v>
                </c:pt>
                <c:pt idx="6">
                  <c:v>7805</c:v>
                </c:pt>
                <c:pt idx="7">
                  <c:v>8925</c:v>
                </c:pt>
                <c:pt idx="8">
                  <c:v>9438</c:v>
                </c:pt>
                <c:pt idx="9">
                  <c:v>9330</c:v>
                </c:pt>
                <c:pt idx="10">
                  <c:v>7788</c:v>
                </c:pt>
                <c:pt idx="11">
                  <c:v>2610</c:v>
                </c:pt>
                <c:pt idx="12">
                  <c:v>64949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04-4C10-85DB-CB8C3CEA40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61781839"/>
        <c:axId val="1861780591"/>
      </c:barChart>
      <c:catAx>
        <c:axId val="18617818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GRADES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1780591"/>
        <c:crosses val="autoZero"/>
        <c:auto val="1"/>
        <c:lblAlgn val="ctr"/>
        <c:lblOffset val="100"/>
        <c:noMultiLvlLbl val="0"/>
      </c:catAx>
      <c:valAx>
        <c:axId val="1861780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1781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194A-C039-4F94-BCCA-E818DA94C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KCSE 2016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B86BA-CE6D-493C-8642-298C7201E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REPORT ANALYSIS</a:t>
            </a:r>
          </a:p>
        </p:txBody>
      </p:sp>
    </p:spTree>
    <p:extLst>
      <p:ext uri="{BB962C8B-B14F-4D97-AF65-F5344CB8AC3E}">
        <p14:creationId xmlns:p14="http://schemas.microsoft.com/office/powerpoint/2010/main" val="76823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41B8-4A5A-447C-9790-0A78622E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183C365-6A92-4323-91BC-8910587C82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455874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180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8836-7E08-485E-B9CB-B96BE13B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A1D2E3C-BC37-423B-AAD0-213E93D543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95500"/>
          <a:ext cx="10353675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701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F1A4-7F3C-440C-AB3F-59F1E6E6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C4A8F2-CFFA-426E-A6D2-308D886EB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579992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95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3DAC-C0DF-4685-A450-93DD7A5A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E44FF1-21E7-4FA2-8E14-4FFE6F0E3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454710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162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6A55-976E-42C8-9CFE-B12DBC57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B5E120-75DB-4C4A-8320-466BA13AE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779543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652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CDB7-2CA2-4E23-B02C-116A1F4E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2E4187-F475-41E0-952E-7E2C6A792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709209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722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E09D-90C0-4A55-B064-F8ADC351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FC3705-32DB-4D3E-8929-AEA70B6F4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95500"/>
          <a:ext cx="10353675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6636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33</TotalTime>
  <Words>32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KCSE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KCSE 2016</dc:title>
  <dc:creator>Stephen Kush</dc:creator>
  <cp:lastModifiedBy>Stephen Kush</cp:lastModifiedBy>
  <cp:revision>1</cp:revision>
  <dcterms:created xsi:type="dcterms:W3CDTF">2022-02-23T04:51:40Z</dcterms:created>
  <dcterms:modified xsi:type="dcterms:W3CDTF">2022-02-23T05:25:17Z</dcterms:modified>
</cp:coreProperties>
</file>