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53ffa6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53ffa6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953ffa6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953ffa6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953ffa6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953ffa6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953ffa6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953ffa6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953ffa6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953ffa6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953ffa6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953ffa6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953ffa6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953ffa6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Mini_Lesson 4.1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Histograms, scatter, line, distribution types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24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9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38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03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28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18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