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il Wright" initials="AW" lastIdx="2" clrIdx="0">
    <p:extLst>
      <p:ext uri="{19B8F6BF-5375-455C-9EA6-DF929625EA0E}">
        <p15:presenceInfo xmlns:p15="http://schemas.microsoft.com/office/powerpoint/2012/main" userId="S-1-5-21-65629799-2871316791-2498951327-169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45" d="100"/>
          <a:sy n="45" d="100"/>
        </p:scale>
        <p:origin x="3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302" y="2326424"/>
            <a:ext cx="8361229" cy="2098226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990000"/>
                </a:solidFill>
                <a:latin typeface="Franklin Gothic Demi Cond" panose="020B0706030402020204" pitchFamily="34" charset="0"/>
              </a:rPr>
              <a:t>JavaScript Testing:</a:t>
            </a:r>
            <a:r>
              <a:rPr lang="en-US" dirty="0" smtClean="0">
                <a:latin typeface="Franklin Gothic Demi Cond" panose="020B0706030402020204" pitchFamily="34" charset="0"/>
              </a:rPr>
              <a:t/>
            </a:r>
            <a:br>
              <a:rPr lang="en-US" dirty="0" smtClean="0">
                <a:latin typeface="Franklin Gothic Demi Cond" panose="020B0706030402020204" pitchFamily="34" charset="0"/>
              </a:rPr>
            </a:br>
            <a:r>
              <a:rPr lang="en-US" dirty="0" smtClean="0">
                <a:latin typeface="Franklin Gothic Demi Cond" panose="020B0706030402020204" pitchFamily="34" charset="0"/>
              </a:rPr>
              <a:t>an intro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latin typeface="Franklin Gothic Demi Cond" panose="020B0706030402020204" pitchFamily="34" charset="0"/>
              </a:rPr>
              <a:t>Why JavaScript over a Programming Language?</a:t>
            </a:r>
            <a:endParaRPr lang="en-US" dirty="0">
              <a:solidFill>
                <a:srgbClr val="99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199" y="2721935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Lighter than say, a language like C#, because there is there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22761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Test-Driven Development (TDD)</a:t>
            </a:r>
            <a:br>
              <a:rPr lang="en-US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vs.</a:t>
            </a:r>
            <a:br>
              <a:rPr lang="en-US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Behavior-Driven Development (BDD)</a:t>
            </a:r>
            <a:endParaRPr lang="en-US" dirty="0">
              <a:solidFill>
                <a:srgbClr val="99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95" y="2961964"/>
            <a:ext cx="11001153" cy="35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150" y="971471"/>
            <a:ext cx="4667269" cy="548662"/>
          </a:xfrm>
        </p:spPr>
        <p:txBody>
          <a:bodyPr/>
          <a:lstStyle/>
          <a:p>
            <a:r>
              <a:rPr lang="en-US" b="1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Test-Development (TDD)</a:t>
            </a:r>
            <a:endParaRPr lang="en-US" b="1" dirty="0">
              <a:solidFill>
                <a:srgbClr val="99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013" y="1012945"/>
            <a:ext cx="5677786" cy="823912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Behavior-Driven Development (BDD)</a:t>
            </a:r>
            <a:endParaRPr lang="en-US" dirty="0">
              <a:solidFill>
                <a:srgbClr val="99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7914" y="3305206"/>
            <a:ext cx="4443984" cy="2562193"/>
          </a:xfrm>
        </p:spPr>
        <p:txBody>
          <a:bodyPr/>
          <a:lstStyle/>
          <a:p>
            <a:r>
              <a:rPr lang="en-US" dirty="0" smtClean="0"/>
              <a:t>Starts with functionality more important to the user.</a:t>
            </a:r>
          </a:p>
          <a:p>
            <a:r>
              <a:rPr lang="en-US" dirty="0" smtClean="0"/>
              <a:t>Written in English-like language.</a:t>
            </a:r>
          </a:p>
          <a:p>
            <a:r>
              <a:rPr lang="en-US" dirty="0"/>
              <a:t>D</a:t>
            </a:r>
            <a:r>
              <a:rPr lang="en-US" dirty="0" smtClean="0"/>
              <a:t>escribe “why” a test failed or passed. allowing the tester to better locate root of issue.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3662" y="4026781"/>
            <a:ext cx="4406984" cy="25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Starts the cycle of writing the test first then code after.</a:t>
            </a:r>
          </a:p>
          <a:p>
            <a:r>
              <a:rPr lang="en-US" dirty="0" smtClean="0"/>
              <a:t>Written in a programming language.</a:t>
            </a:r>
          </a:p>
          <a:p>
            <a:r>
              <a:rPr lang="en-US" dirty="0"/>
              <a:t>D</a:t>
            </a:r>
            <a:r>
              <a:rPr lang="en-US" dirty="0" smtClean="0"/>
              <a:t>escribe “how” a test passed or failed.</a:t>
            </a:r>
          </a:p>
          <a:p>
            <a:r>
              <a:rPr lang="en-US" dirty="0" smtClean="0"/>
              <a:t>Optional refactoring.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6154" y="2312784"/>
            <a:ext cx="541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DoAssert.IsTrue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harryPotterElderWand</a:t>
            </a:r>
            <a:r>
              <a:rPr lang="en-US" sz="2800" dirty="0" smtClean="0">
                <a:solidFill>
                  <a:srgbClr val="00B050"/>
                </a:solidFill>
              </a:rPr>
              <a:t>);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1013" y="2343561"/>
            <a:ext cx="567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expect.(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harryPotter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to.have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elderWand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25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Getting Set-up for Testing</a:t>
            </a:r>
            <a:endParaRPr lang="en-US" dirty="0">
              <a:solidFill>
                <a:srgbClr val="99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096976"/>
            <a:ext cx="1101533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Node.js</a:t>
            </a:r>
            <a:b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(think of it as a platform to run JavaScript)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framework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 </a:t>
            </a:r>
            <a:r>
              <a:rPr lang="en-US" sz="3600" smtClean="0">
                <a:latin typeface="Aharoni" panose="02010803020104030203" pitchFamily="2" charset="-79"/>
                <a:cs typeface="Aharoni" panose="02010803020104030203" pitchFamily="2" charset="-79"/>
              </a:rPr>
              <a:t>assertion library</a:t>
            </a:r>
          </a:p>
          <a:p>
            <a:endParaRPr lang="en-U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Selenium </a:t>
            </a:r>
            <a:r>
              <a:rPr lang="en-U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Webdriver</a:t>
            </a: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/Phantom.js/Casper.js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77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So, what is a JavaScript framework any ways?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9944" y="2171700"/>
            <a:ext cx="644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nutshell: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237</TotalTime>
  <Words>127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Franklin Gothic Book</vt:lpstr>
      <vt:lpstr>Franklin Gothic Demi Cond</vt:lpstr>
      <vt:lpstr>Wingdings</vt:lpstr>
      <vt:lpstr>Crop</vt:lpstr>
      <vt:lpstr>        JavaScript Testing: an intro</vt:lpstr>
      <vt:lpstr>Why JavaScript over a Programming Language?</vt:lpstr>
      <vt:lpstr>Test-Driven Development (TDD) vs. Behavior-Driven Development (BDD)</vt:lpstr>
      <vt:lpstr>PowerPoint Presentation</vt:lpstr>
      <vt:lpstr>Getting Set-up for Testing</vt:lpstr>
      <vt:lpstr>So, what is a JavaScript framework any ways?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Testing: an intro</dc:title>
  <dc:creator>April Wright</dc:creator>
  <cp:lastModifiedBy>April Wright</cp:lastModifiedBy>
  <cp:revision>19</cp:revision>
  <dcterms:created xsi:type="dcterms:W3CDTF">2016-05-01T05:23:27Z</dcterms:created>
  <dcterms:modified xsi:type="dcterms:W3CDTF">2016-05-01T09:20:59Z</dcterms:modified>
</cp:coreProperties>
</file>