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3"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66" d="100"/>
          <a:sy n="66" d="100"/>
        </p:scale>
        <p:origin x="-149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ar-E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ar-EG"/>
          </a:p>
        </p:txBody>
      </p:sp>
      <p:sp>
        <p:nvSpPr>
          <p:cNvPr id="4" name="Date Placeholder 3"/>
          <p:cNvSpPr>
            <a:spLocks noGrp="1"/>
          </p:cNvSpPr>
          <p:nvPr>
            <p:ph type="dt" sz="half" idx="10"/>
          </p:nvPr>
        </p:nvSpPr>
        <p:spPr/>
        <p:txBody>
          <a:bodyPr/>
          <a:lstStyle/>
          <a:p>
            <a:fld id="{A8CD027D-598E-4C7D-AE81-5417CBF79FCF}" type="datetimeFigureOut">
              <a:rPr lang="ar-EG" smtClean="0"/>
              <a:t>15/12/1438</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1F36C689-6FAF-426A-A392-158709363169}" type="slidenum">
              <a:rPr lang="ar-EG" smtClean="0"/>
              <a:t>‹#›</a:t>
            </a:fld>
            <a:endParaRPr lang="ar-EG"/>
          </a:p>
        </p:txBody>
      </p:sp>
    </p:spTree>
    <p:extLst>
      <p:ext uri="{BB962C8B-B14F-4D97-AF65-F5344CB8AC3E}">
        <p14:creationId xmlns:p14="http://schemas.microsoft.com/office/powerpoint/2010/main" val="3140937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10"/>
          </p:nvPr>
        </p:nvSpPr>
        <p:spPr/>
        <p:txBody>
          <a:bodyPr/>
          <a:lstStyle/>
          <a:p>
            <a:fld id="{A8CD027D-598E-4C7D-AE81-5417CBF79FCF}" type="datetimeFigureOut">
              <a:rPr lang="ar-EG" smtClean="0"/>
              <a:t>15/12/1438</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1F36C689-6FAF-426A-A392-158709363169}" type="slidenum">
              <a:rPr lang="ar-EG" smtClean="0"/>
              <a:t>‹#›</a:t>
            </a:fld>
            <a:endParaRPr lang="ar-EG"/>
          </a:p>
        </p:txBody>
      </p:sp>
    </p:spTree>
    <p:extLst>
      <p:ext uri="{BB962C8B-B14F-4D97-AF65-F5344CB8AC3E}">
        <p14:creationId xmlns:p14="http://schemas.microsoft.com/office/powerpoint/2010/main" val="412967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ar-E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10"/>
          </p:nvPr>
        </p:nvSpPr>
        <p:spPr/>
        <p:txBody>
          <a:bodyPr/>
          <a:lstStyle/>
          <a:p>
            <a:fld id="{A8CD027D-598E-4C7D-AE81-5417CBF79FCF}" type="datetimeFigureOut">
              <a:rPr lang="ar-EG" smtClean="0"/>
              <a:t>15/12/1438</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1F36C689-6FAF-426A-A392-158709363169}" type="slidenum">
              <a:rPr lang="ar-EG" smtClean="0"/>
              <a:t>‹#›</a:t>
            </a:fld>
            <a:endParaRPr lang="ar-EG"/>
          </a:p>
        </p:txBody>
      </p:sp>
    </p:spTree>
    <p:extLst>
      <p:ext uri="{BB962C8B-B14F-4D97-AF65-F5344CB8AC3E}">
        <p14:creationId xmlns:p14="http://schemas.microsoft.com/office/powerpoint/2010/main" val="746252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10"/>
          </p:nvPr>
        </p:nvSpPr>
        <p:spPr/>
        <p:txBody>
          <a:bodyPr/>
          <a:lstStyle/>
          <a:p>
            <a:fld id="{A8CD027D-598E-4C7D-AE81-5417CBF79FCF}" type="datetimeFigureOut">
              <a:rPr lang="ar-EG" smtClean="0"/>
              <a:t>15/12/1438</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1F36C689-6FAF-426A-A392-158709363169}" type="slidenum">
              <a:rPr lang="ar-EG" smtClean="0"/>
              <a:t>‹#›</a:t>
            </a:fld>
            <a:endParaRPr lang="ar-EG"/>
          </a:p>
        </p:txBody>
      </p:sp>
    </p:spTree>
    <p:extLst>
      <p:ext uri="{BB962C8B-B14F-4D97-AF65-F5344CB8AC3E}">
        <p14:creationId xmlns:p14="http://schemas.microsoft.com/office/powerpoint/2010/main" val="4157321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ar-E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CD027D-598E-4C7D-AE81-5417CBF79FCF}" type="datetimeFigureOut">
              <a:rPr lang="ar-EG" smtClean="0"/>
              <a:t>15/12/1438</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1F36C689-6FAF-426A-A392-158709363169}" type="slidenum">
              <a:rPr lang="ar-EG" smtClean="0"/>
              <a:t>‹#›</a:t>
            </a:fld>
            <a:endParaRPr lang="ar-EG"/>
          </a:p>
        </p:txBody>
      </p:sp>
    </p:spTree>
    <p:extLst>
      <p:ext uri="{BB962C8B-B14F-4D97-AF65-F5344CB8AC3E}">
        <p14:creationId xmlns:p14="http://schemas.microsoft.com/office/powerpoint/2010/main" val="2515801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5" name="Date Placeholder 4"/>
          <p:cNvSpPr>
            <a:spLocks noGrp="1"/>
          </p:cNvSpPr>
          <p:nvPr>
            <p:ph type="dt" sz="half" idx="10"/>
          </p:nvPr>
        </p:nvSpPr>
        <p:spPr/>
        <p:txBody>
          <a:bodyPr/>
          <a:lstStyle/>
          <a:p>
            <a:fld id="{A8CD027D-598E-4C7D-AE81-5417CBF79FCF}" type="datetimeFigureOut">
              <a:rPr lang="ar-EG" smtClean="0"/>
              <a:t>15/12/1438</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1F36C689-6FAF-426A-A392-158709363169}" type="slidenum">
              <a:rPr lang="ar-EG" smtClean="0"/>
              <a:t>‹#›</a:t>
            </a:fld>
            <a:endParaRPr lang="ar-EG"/>
          </a:p>
        </p:txBody>
      </p:sp>
    </p:spTree>
    <p:extLst>
      <p:ext uri="{BB962C8B-B14F-4D97-AF65-F5344CB8AC3E}">
        <p14:creationId xmlns:p14="http://schemas.microsoft.com/office/powerpoint/2010/main" val="2034952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ar-E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7" name="Date Placeholder 6"/>
          <p:cNvSpPr>
            <a:spLocks noGrp="1"/>
          </p:cNvSpPr>
          <p:nvPr>
            <p:ph type="dt" sz="half" idx="10"/>
          </p:nvPr>
        </p:nvSpPr>
        <p:spPr/>
        <p:txBody>
          <a:bodyPr/>
          <a:lstStyle/>
          <a:p>
            <a:fld id="{A8CD027D-598E-4C7D-AE81-5417CBF79FCF}" type="datetimeFigureOut">
              <a:rPr lang="ar-EG" smtClean="0"/>
              <a:t>15/12/1438</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1F36C689-6FAF-426A-A392-158709363169}" type="slidenum">
              <a:rPr lang="ar-EG" smtClean="0"/>
              <a:t>‹#›</a:t>
            </a:fld>
            <a:endParaRPr lang="ar-EG"/>
          </a:p>
        </p:txBody>
      </p:sp>
    </p:spTree>
    <p:extLst>
      <p:ext uri="{BB962C8B-B14F-4D97-AF65-F5344CB8AC3E}">
        <p14:creationId xmlns:p14="http://schemas.microsoft.com/office/powerpoint/2010/main" val="147509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Date Placeholder 2"/>
          <p:cNvSpPr>
            <a:spLocks noGrp="1"/>
          </p:cNvSpPr>
          <p:nvPr>
            <p:ph type="dt" sz="half" idx="10"/>
          </p:nvPr>
        </p:nvSpPr>
        <p:spPr/>
        <p:txBody>
          <a:bodyPr/>
          <a:lstStyle/>
          <a:p>
            <a:fld id="{A8CD027D-598E-4C7D-AE81-5417CBF79FCF}" type="datetimeFigureOut">
              <a:rPr lang="ar-EG" smtClean="0"/>
              <a:t>15/12/1438</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1F36C689-6FAF-426A-A392-158709363169}" type="slidenum">
              <a:rPr lang="ar-EG" smtClean="0"/>
              <a:t>‹#›</a:t>
            </a:fld>
            <a:endParaRPr lang="ar-EG"/>
          </a:p>
        </p:txBody>
      </p:sp>
    </p:spTree>
    <p:extLst>
      <p:ext uri="{BB962C8B-B14F-4D97-AF65-F5344CB8AC3E}">
        <p14:creationId xmlns:p14="http://schemas.microsoft.com/office/powerpoint/2010/main" val="1752462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CD027D-598E-4C7D-AE81-5417CBF79FCF}" type="datetimeFigureOut">
              <a:rPr lang="ar-EG" smtClean="0"/>
              <a:t>15/12/1438</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1F36C689-6FAF-426A-A392-158709363169}" type="slidenum">
              <a:rPr lang="ar-EG" smtClean="0"/>
              <a:t>‹#›</a:t>
            </a:fld>
            <a:endParaRPr lang="ar-EG"/>
          </a:p>
        </p:txBody>
      </p:sp>
    </p:spTree>
    <p:extLst>
      <p:ext uri="{BB962C8B-B14F-4D97-AF65-F5344CB8AC3E}">
        <p14:creationId xmlns:p14="http://schemas.microsoft.com/office/powerpoint/2010/main" val="3209442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ar-E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CD027D-598E-4C7D-AE81-5417CBF79FCF}" type="datetimeFigureOut">
              <a:rPr lang="ar-EG" smtClean="0"/>
              <a:t>15/12/1438</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1F36C689-6FAF-426A-A392-158709363169}" type="slidenum">
              <a:rPr lang="ar-EG" smtClean="0"/>
              <a:t>‹#›</a:t>
            </a:fld>
            <a:endParaRPr lang="ar-EG"/>
          </a:p>
        </p:txBody>
      </p:sp>
    </p:spTree>
    <p:extLst>
      <p:ext uri="{BB962C8B-B14F-4D97-AF65-F5344CB8AC3E}">
        <p14:creationId xmlns:p14="http://schemas.microsoft.com/office/powerpoint/2010/main" val="276539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ar-E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E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CD027D-598E-4C7D-AE81-5417CBF79FCF}" type="datetimeFigureOut">
              <a:rPr lang="ar-EG" smtClean="0"/>
              <a:t>15/12/1438</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1F36C689-6FAF-426A-A392-158709363169}" type="slidenum">
              <a:rPr lang="ar-EG" smtClean="0"/>
              <a:t>‹#›</a:t>
            </a:fld>
            <a:endParaRPr lang="ar-EG"/>
          </a:p>
        </p:txBody>
      </p:sp>
    </p:spTree>
    <p:extLst>
      <p:ext uri="{BB962C8B-B14F-4D97-AF65-F5344CB8AC3E}">
        <p14:creationId xmlns:p14="http://schemas.microsoft.com/office/powerpoint/2010/main" val="4292020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en-US" smtClean="0"/>
              <a:t>Click to edit Master title style</a:t>
            </a:r>
            <a:endParaRPr lang="ar-E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A8CD027D-598E-4C7D-AE81-5417CBF79FCF}" type="datetimeFigureOut">
              <a:rPr lang="ar-EG" smtClean="0"/>
              <a:t>15/12/1438</a:t>
            </a:fld>
            <a:endParaRPr lang="ar-E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EG"/>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1F36C689-6FAF-426A-A392-158709363169}" type="slidenum">
              <a:rPr lang="ar-EG" smtClean="0"/>
              <a:t>‹#›</a:t>
            </a:fld>
            <a:endParaRPr lang="ar-EG"/>
          </a:p>
        </p:txBody>
      </p:sp>
    </p:spTree>
    <p:extLst>
      <p:ext uri="{BB962C8B-B14F-4D97-AF65-F5344CB8AC3E}">
        <p14:creationId xmlns:p14="http://schemas.microsoft.com/office/powerpoint/2010/main" val="2562783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ar-EG" dirty="0"/>
          </a:p>
        </p:txBody>
      </p:sp>
      <p:sp>
        <p:nvSpPr>
          <p:cNvPr id="5" name="Content Placeholder 4"/>
          <p:cNvSpPr>
            <a:spLocks noGrp="1"/>
          </p:cNvSpPr>
          <p:nvPr>
            <p:ph idx="1"/>
          </p:nvPr>
        </p:nvSpPr>
        <p:spPr/>
        <p:txBody>
          <a:bodyPr/>
          <a:lstStyle/>
          <a:p>
            <a:pPr marL="0" indent="0" algn="ctr">
              <a:buNone/>
            </a:pPr>
            <a:r>
              <a:rPr lang="en-US" sz="4000" dirty="0" smtClean="0"/>
              <a:t>Ahmed </a:t>
            </a:r>
            <a:r>
              <a:rPr lang="en-US" sz="4000" dirty="0" err="1" smtClean="0"/>
              <a:t>Ayman</a:t>
            </a:r>
            <a:r>
              <a:rPr lang="en-US" sz="4000" dirty="0" smtClean="0"/>
              <a:t> Ahmed </a:t>
            </a:r>
            <a:r>
              <a:rPr lang="en-US" sz="4000" dirty="0" err="1" smtClean="0"/>
              <a:t>Okka</a:t>
            </a:r>
            <a:r>
              <a:rPr lang="en-US" sz="4000" dirty="0" smtClean="0"/>
              <a:t>.</a:t>
            </a:r>
          </a:p>
          <a:p>
            <a:pPr marL="0" indent="0" algn="ctr">
              <a:buNone/>
            </a:pPr>
            <a:r>
              <a:rPr lang="en-US" sz="4000" dirty="0" smtClean="0"/>
              <a:t>Advanced maker diploma.</a:t>
            </a:r>
          </a:p>
          <a:p>
            <a:pPr marL="0" indent="0" algn="ctr">
              <a:buNone/>
            </a:pPr>
            <a:r>
              <a:rPr lang="en-US" sz="4000" dirty="0" smtClean="0"/>
              <a:t>American embassy.</a:t>
            </a:r>
            <a:endParaRPr lang="ar-EG" sz="4000" dirty="0"/>
          </a:p>
        </p:txBody>
      </p:sp>
    </p:spTree>
    <p:extLst>
      <p:ext uri="{BB962C8B-B14F-4D97-AF65-F5344CB8AC3E}">
        <p14:creationId xmlns:p14="http://schemas.microsoft.com/office/powerpoint/2010/main" val="1310957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stages and development</a:t>
            </a:r>
            <a:endParaRPr lang="ar-EG" dirty="0"/>
          </a:p>
        </p:txBody>
      </p:sp>
      <p:sp>
        <p:nvSpPr>
          <p:cNvPr id="3" name="Content Placeholder 2"/>
          <p:cNvSpPr>
            <a:spLocks noGrp="1"/>
          </p:cNvSpPr>
          <p:nvPr>
            <p:ph idx="1"/>
          </p:nvPr>
        </p:nvSpPr>
        <p:spPr/>
        <p:txBody>
          <a:bodyPr/>
          <a:lstStyle/>
          <a:p>
            <a:pPr marL="0" indent="0" algn="l">
              <a:buNone/>
            </a:pPr>
            <a:r>
              <a:rPr lang="en-US" dirty="0" smtClean="0"/>
              <a:t>So for the first time I started to know CNC.</a:t>
            </a:r>
          </a:p>
          <a:p>
            <a:pPr marL="0" indent="0" algn="l">
              <a:buNone/>
            </a:pPr>
            <a:r>
              <a:rPr lang="en-US" dirty="0" smtClean="0"/>
              <a:t>First I searched </a:t>
            </a:r>
            <a:r>
              <a:rPr lang="en-US" dirty="0" err="1" smtClean="0"/>
              <a:t>instructables</a:t>
            </a:r>
            <a:r>
              <a:rPr lang="en-US" dirty="0" smtClean="0"/>
              <a:t> for a CNC project to know some ideas about that topic and I </a:t>
            </a:r>
            <a:r>
              <a:rPr lang="en-US" dirty="0" err="1" smtClean="0"/>
              <a:t>choosed</a:t>
            </a:r>
            <a:r>
              <a:rPr lang="en-US" dirty="0" smtClean="0"/>
              <a:t> that project.</a:t>
            </a:r>
            <a:endParaRPr lang="ar-E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800" y="3356992"/>
            <a:ext cx="6372200" cy="3362583"/>
          </a:xfrm>
          <a:prstGeom prst="rect">
            <a:avLst/>
          </a:prstGeom>
        </p:spPr>
      </p:pic>
    </p:spTree>
    <p:extLst>
      <p:ext uri="{BB962C8B-B14F-4D97-AF65-F5344CB8AC3E}">
        <p14:creationId xmlns:p14="http://schemas.microsoft.com/office/powerpoint/2010/main" val="4089894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stages and development</a:t>
            </a:r>
            <a:endParaRPr lang="ar-EG" dirty="0"/>
          </a:p>
        </p:txBody>
      </p:sp>
      <p:sp>
        <p:nvSpPr>
          <p:cNvPr id="3" name="Content Placeholder 2"/>
          <p:cNvSpPr>
            <a:spLocks noGrp="1"/>
          </p:cNvSpPr>
          <p:nvPr>
            <p:ph idx="1"/>
          </p:nvPr>
        </p:nvSpPr>
        <p:spPr/>
        <p:txBody>
          <a:bodyPr>
            <a:normAutofit fontScale="92500"/>
          </a:bodyPr>
          <a:lstStyle/>
          <a:p>
            <a:pPr marL="0" indent="0" algn="l">
              <a:buNone/>
            </a:pPr>
            <a:r>
              <a:rPr lang="en-US" dirty="0" smtClean="0"/>
              <a:t>When I started to do that project no one comment on my idea somehow they were thinking that I know every thing about it but when I start to talk everyone get astonished that someone who didn’t know anything about the topic try to make a CNC.</a:t>
            </a:r>
          </a:p>
          <a:p>
            <a:pPr marL="0" indent="0" algn="l">
              <a:buNone/>
            </a:pPr>
            <a:r>
              <a:rPr lang="en-US" dirty="0" smtClean="0"/>
              <a:t>First of all I knew that I must start designing my project prototype on </a:t>
            </a:r>
            <a:r>
              <a:rPr lang="en-US" dirty="0" err="1" smtClean="0"/>
              <a:t>solidworks</a:t>
            </a:r>
            <a:r>
              <a:rPr lang="en-US" dirty="0" smtClean="0"/>
              <a:t> so I started learning </a:t>
            </a:r>
            <a:r>
              <a:rPr lang="en-US" dirty="0" err="1" smtClean="0"/>
              <a:t>solidworks</a:t>
            </a:r>
            <a:r>
              <a:rPr lang="en-US" dirty="0" smtClean="0"/>
              <a:t> that I wasn’t able to do anything in it before except extrusion. </a:t>
            </a:r>
            <a:endParaRPr lang="ar-EG" dirty="0"/>
          </a:p>
        </p:txBody>
      </p:sp>
    </p:spTree>
    <p:extLst>
      <p:ext uri="{BB962C8B-B14F-4D97-AF65-F5344CB8AC3E}">
        <p14:creationId xmlns:p14="http://schemas.microsoft.com/office/powerpoint/2010/main" val="3477162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stages and development</a:t>
            </a:r>
            <a:endParaRPr lang="ar-EG" dirty="0"/>
          </a:p>
        </p:txBody>
      </p:sp>
      <p:sp>
        <p:nvSpPr>
          <p:cNvPr id="3" name="Content Placeholder 2"/>
          <p:cNvSpPr>
            <a:spLocks noGrp="1"/>
          </p:cNvSpPr>
          <p:nvPr>
            <p:ph idx="1"/>
          </p:nvPr>
        </p:nvSpPr>
        <p:spPr/>
        <p:txBody>
          <a:bodyPr/>
          <a:lstStyle/>
          <a:p>
            <a:pPr marL="0" indent="0" algn="l">
              <a:buNone/>
            </a:pPr>
            <a:r>
              <a:rPr lang="en-US" dirty="0" smtClean="0"/>
              <a:t>I coordinated with the lab that I will do that project in wood so I choose a design based on screws and rods as the x-axis section here view.</a:t>
            </a:r>
            <a:endParaRPr lang="ar-E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3645024"/>
            <a:ext cx="7668344" cy="2930535"/>
          </a:xfrm>
          <a:prstGeom prst="rect">
            <a:avLst/>
          </a:prstGeom>
        </p:spPr>
      </p:pic>
    </p:spTree>
    <p:extLst>
      <p:ext uri="{BB962C8B-B14F-4D97-AF65-F5344CB8AC3E}">
        <p14:creationId xmlns:p14="http://schemas.microsoft.com/office/powerpoint/2010/main" val="1094506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stages and development</a:t>
            </a:r>
            <a:endParaRPr lang="ar-EG" dirty="0"/>
          </a:p>
        </p:txBody>
      </p:sp>
      <p:sp>
        <p:nvSpPr>
          <p:cNvPr id="3" name="Content Placeholder 2"/>
          <p:cNvSpPr>
            <a:spLocks noGrp="1"/>
          </p:cNvSpPr>
          <p:nvPr>
            <p:ph idx="1"/>
          </p:nvPr>
        </p:nvSpPr>
        <p:spPr/>
        <p:txBody>
          <a:bodyPr/>
          <a:lstStyle/>
          <a:p>
            <a:pPr marL="0" indent="0" algn="l">
              <a:buNone/>
            </a:pPr>
            <a:r>
              <a:rPr lang="en-US" dirty="0" smtClean="0"/>
              <a:t>And after two weeks of designing the project reach it’s final stage it was a much time but until that instant I wasn’t able to recognize that. </a:t>
            </a:r>
            <a:endParaRPr lang="ar-E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56992"/>
            <a:ext cx="7992888" cy="3168352"/>
          </a:xfrm>
          <a:prstGeom prst="rect">
            <a:avLst/>
          </a:prstGeom>
        </p:spPr>
      </p:pic>
    </p:spTree>
    <p:extLst>
      <p:ext uri="{BB962C8B-B14F-4D97-AF65-F5344CB8AC3E}">
        <p14:creationId xmlns:p14="http://schemas.microsoft.com/office/powerpoint/2010/main" val="2795384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stages and development</a:t>
            </a:r>
            <a:endParaRPr lang="ar-EG" dirty="0"/>
          </a:p>
        </p:txBody>
      </p:sp>
      <p:sp>
        <p:nvSpPr>
          <p:cNvPr id="3" name="Content Placeholder 2"/>
          <p:cNvSpPr>
            <a:spLocks noGrp="1"/>
          </p:cNvSpPr>
          <p:nvPr>
            <p:ph idx="1"/>
          </p:nvPr>
        </p:nvSpPr>
        <p:spPr/>
        <p:txBody>
          <a:bodyPr/>
          <a:lstStyle/>
          <a:p>
            <a:pPr marL="0" indent="0" algn="l">
              <a:buNone/>
            </a:pPr>
            <a:r>
              <a:rPr lang="en-US" dirty="0" smtClean="0"/>
              <a:t>This design faced three basic problems:</a:t>
            </a:r>
          </a:p>
          <a:p>
            <a:pPr marL="0" indent="0" algn="l">
              <a:buNone/>
            </a:pPr>
            <a:r>
              <a:rPr lang="en-US" dirty="0" smtClean="0"/>
              <a:t>1-first it was from wood so it isn’t compatible with the processes I need some how sprinkling must not reach wood.</a:t>
            </a:r>
          </a:p>
          <a:p>
            <a:pPr marL="0" indent="0" algn="l">
              <a:buNone/>
            </a:pPr>
            <a:r>
              <a:rPr lang="en-US" dirty="0" smtClean="0"/>
              <a:t>2-my design was 140 cm which may make wood undergo buckling.</a:t>
            </a:r>
          </a:p>
          <a:p>
            <a:pPr marL="0" indent="0" algn="l">
              <a:buNone/>
            </a:pPr>
            <a:r>
              <a:rPr lang="en-US" dirty="0" smtClean="0"/>
              <a:t>3-it wasn’t able to undergo the manufacturing processes I need such as threading.</a:t>
            </a:r>
          </a:p>
          <a:p>
            <a:pPr marL="0" indent="0" algn="l">
              <a:buNone/>
            </a:pPr>
            <a:endParaRPr lang="ar-EG" dirty="0"/>
          </a:p>
        </p:txBody>
      </p:sp>
    </p:spTree>
    <p:extLst>
      <p:ext uri="{BB962C8B-B14F-4D97-AF65-F5344CB8AC3E}">
        <p14:creationId xmlns:p14="http://schemas.microsoft.com/office/powerpoint/2010/main" val="2328009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stages and development</a:t>
            </a:r>
            <a:endParaRPr lang="ar-EG" dirty="0"/>
          </a:p>
        </p:txBody>
      </p:sp>
      <p:sp>
        <p:nvSpPr>
          <p:cNvPr id="3" name="Content Placeholder 2"/>
          <p:cNvSpPr>
            <a:spLocks noGrp="1"/>
          </p:cNvSpPr>
          <p:nvPr>
            <p:ph idx="1"/>
          </p:nvPr>
        </p:nvSpPr>
        <p:spPr/>
        <p:txBody>
          <a:bodyPr>
            <a:normAutofit fontScale="85000" lnSpcReduction="10000"/>
          </a:bodyPr>
          <a:lstStyle/>
          <a:p>
            <a:pPr marL="0" indent="0" algn="l">
              <a:buNone/>
            </a:pPr>
            <a:r>
              <a:rPr lang="en-US" dirty="0" smtClean="0"/>
              <a:t>So I started to change the design to have the following properties:</a:t>
            </a:r>
          </a:p>
          <a:p>
            <a:pPr marL="0" indent="0" algn="l">
              <a:buNone/>
            </a:pPr>
            <a:r>
              <a:rPr lang="en-US" dirty="0" smtClean="0"/>
              <a:t>1-provide me with a working area 350*250 cm.</a:t>
            </a:r>
          </a:p>
          <a:p>
            <a:pPr marL="0" indent="0" algn="l">
              <a:buNone/>
            </a:pPr>
            <a:r>
              <a:rPr lang="en-US" dirty="0" smtClean="0"/>
              <a:t>2-the machine’s material must be able to resist chemicals and water.</a:t>
            </a:r>
          </a:p>
          <a:p>
            <a:pPr marL="0" indent="0" algn="l">
              <a:buNone/>
            </a:pPr>
            <a:r>
              <a:rPr lang="en-US" dirty="0" smtClean="0"/>
              <a:t>3-it must be able to resist buckling.</a:t>
            </a:r>
          </a:p>
          <a:p>
            <a:pPr marL="0" indent="0" algn="l">
              <a:buNone/>
            </a:pPr>
            <a:r>
              <a:rPr lang="en-US" dirty="0" smtClean="0"/>
              <a:t>4-has a high stability, low vibration and high strength.</a:t>
            </a:r>
          </a:p>
          <a:p>
            <a:pPr marL="0" indent="0" algn="l">
              <a:buNone/>
            </a:pPr>
            <a:r>
              <a:rPr lang="en-US" dirty="0" smtClean="0"/>
              <a:t>5-can undergo the manufacturing processes as shown in the difference between wood and </a:t>
            </a:r>
            <a:r>
              <a:rPr lang="en-US" dirty="0" err="1" smtClean="0"/>
              <a:t>teflon</a:t>
            </a:r>
            <a:r>
              <a:rPr lang="en-US" dirty="0" smtClean="0"/>
              <a:t> in the following picture.</a:t>
            </a:r>
            <a:endParaRPr lang="ar-EG" dirty="0"/>
          </a:p>
        </p:txBody>
      </p:sp>
    </p:spTree>
    <p:extLst>
      <p:ext uri="{BB962C8B-B14F-4D97-AF65-F5344CB8AC3E}">
        <p14:creationId xmlns:p14="http://schemas.microsoft.com/office/powerpoint/2010/main" val="2970059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stages and development</a:t>
            </a:r>
            <a:endParaRPr lang="ar-E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2050" y="1943894"/>
            <a:ext cx="6819900" cy="3838575"/>
          </a:xfrm>
        </p:spPr>
      </p:pic>
    </p:spTree>
    <p:extLst>
      <p:ext uri="{BB962C8B-B14F-4D97-AF65-F5344CB8AC3E}">
        <p14:creationId xmlns:p14="http://schemas.microsoft.com/office/powerpoint/2010/main" val="1798753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stages and development</a:t>
            </a:r>
            <a:endParaRPr lang="ar-EG" dirty="0"/>
          </a:p>
        </p:txBody>
      </p:sp>
      <p:sp>
        <p:nvSpPr>
          <p:cNvPr id="3" name="Content Placeholder 2"/>
          <p:cNvSpPr>
            <a:spLocks noGrp="1"/>
          </p:cNvSpPr>
          <p:nvPr>
            <p:ph idx="1"/>
          </p:nvPr>
        </p:nvSpPr>
        <p:spPr/>
        <p:txBody>
          <a:bodyPr/>
          <a:lstStyle/>
          <a:p>
            <a:pPr marL="0" indent="0" algn="l">
              <a:buNone/>
            </a:pPr>
            <a:r>
              <a:rPr lang="en-US" dirty="0" smtClean="0"/>
              <a:t>By studying that </a:t>
            </a:r>
            <a:r>
              <a:rPr lang="en-US" dirty="0" err="1" smtClean="0"/>
              <a:t>teflon</a:t>
            </a:r>
            <a:r>
              <a:rPr lang="en-US" dirty="0" smtClean="0"/>
              <a:t> I found that the design only will cost 80000 pounds for me it was inappropriate.</a:t>
            </a:r>
          </a:p>
          <a:p>
            <a:pPr marL="0" indent="0" algn="l">
              <a:buNone/>
            </a:pPr>
            <a:r>
              <a:rPr lang="en-US" dirty="0" smtClean="0"/>
              <a:t>So I tested steel and </a:t>
            </a:r>
            <a:r>
              <a:rPr lang="en-US" dirty="0" err="1" smtClean="0"/>
              <a:t>aluminium</a:t>
            </a:r>
            <a:r>
              <a:rPr lang="en-US" dirty="0" smtClean="0"/>
              <a:t> also it’s cost will be 30000 pounds it was a lot. </a:t>
            </a:r>
            <a:endParaRPr lang="ar-E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4221088"/>
            <a:ext cx="6876256" cy="2520280"/>
          </a:xfrm>
          <a:prstGeom prst="rect">
            <a:avLst/>
          </a:prstGeom>
        </p:spPr>
      </p:pic>
    </p:spTree>
    <p:extLst>
      <p:ext uri="{BB962C8B-B14F-4D97-AF65-F5344CB8AC3E}">
        <p14:creationId xmlns:p14="http://schemas.microsoft.com/office/powerpoint/2010/main" val="3865923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stages and development</a:t>
            </a:r>
            <a:endParaRPr lang="ar-EG" dirty="0"/>
          </a:p>
        </p:txBody>
      </p:sp>
      <p:sp>
        <p:nvSpPr>
          <p:cNvPr id="3" name="Content Placeholder 2"/>
          <p:cNvSpPr>
            <a:spLocks noGrp="1"/>
          </p:cNvSpPr>
          <p:nvPr>
            <p:ph idx="1"/>
          </p:nvPr>
        </p:nvSpPr>
        <p:spPr/>
        <p:txBody>
          <a:bodyPr/>
          <a:lstStyle/>
          <a:p>
            <a:pPr marL="0" indent="0" algn="l">
              <a:buNone/>
            </a:pPr>
            <a:r>
              <a:rPr lang="en-US" dirty="0" smtClean="0"/>
              <a:t>To be able to make that design I went to 2 workshops to see some CNCs to be able to get another way to escape from screws so I used in that design rack and pinion mechanism with screws and rods with belt and gears in that design but it’s cost won’t be appropriate to me at that time.</a:t>
            </a:r>
            <a:endParaRPr lang="ar-EG" dirty="0"/>
          </a:p>
        </p:txBody>
      </p:sp>
    </p:spTree>
    <p:extLst>
      <p:ext uri="{BB962C8B-B14F-4D97-AF65-F5344CB8AC3E}">
        <p14:creationId xmlns:p14="http://schemas.microsoft.com/office/powerpoint/2010/main" val="2616360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stages and development</a:t>
            </a:r>
            <a:endParaRPr lang="ar-EG" dirty="0"/>
          </a:p>
        </p:txBody>
      </p:sp>
      <p:sp>
        <p:nvSpPr>
          <p:cNvPr id="3" name="Content Placeholder 2"/>
          <p:cNvSpPr>
            <a:spLocks noGrp="1"/>
          </p:cNvSpPr>
          <p:nvPr>
            <p:ph idx="1"/>
          </p:nvPr>
        </p:nvSpPr>
        <p:spPr/>
        <p:txBody>
          <a:bodyPr/>
          <a:lstStyle/>
          <a:p>
            <a:pPr marL="0" indent="0" algn="l">
              <a:buNone/>
            </a:pPr>
            <a:r>
              <a:rPr lang="en-US" dirty="0" smtClean="0"/>
              <a:t>Then I decide to reduce the dimensions to be appropriate to the amount of cash I have so with the prices I know now I designed my third design to be 50*40*30 cm it is suitable to a cash of 25000 pounds in total with electricity and motors</a:t>
            </a:r>
            <a:endParaRPr lang="ar-E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4149080"/>
            <a:ext cx="7020272" cy="2627603"/>
          </a:xfrm>
          <a:prstGeom prst="rect">
            <a:avLst/>
          </a:prstGeom>
        </p:spPr>
      </p:pic>
    </p:spTree>
    <p:extLst>
      <p:ext uri="{BB962C8B-B14F-4D97-AF65-F5344CB8AC3E}">
        <p14:creationId xmlns:p14="http://schemas.microsoft.com/office/powerpoint/2010/main" val="2472597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Identification of our project</a:t>
            </a:r>
            <a:endParaRPr lang="ar-EG" dirty="0"/>
          </a:p>
        </p:txBody>
      </p:sp>
      <p:sp>
        <p:nvSpPr>
          <p:cNvPr id="3" name="Content Placeholder 2"/>
          <p:cNvSpPr>
            <a:spLocks noGrp="1"/>
          </p:cNvSpPr>
          <p:nvPr>
            <p:ph idx="1"/>
          </p:nvPr>
        </p:nvSpPr>
        <p:spPr/>
        <p:txBody>
          <a:bodyPr/>
          <a:lstStyle/>
          <a:p>
            <a:pPr marL="0" indent="0" algn="l">
              <a:buNone/>
            </a:pPr>
            <a:r>
              <a:rPr lang="en-US" dirty="0" smtClean="0"/>
              <a:t>I intend to make a CNC machine to be as my startup.</a:t>
            </a:r>
            <a:endParaRPr lang="ar-E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2924944"/>
            <a:ext cx="6313884" cy="3655293"/>
          </a:xfrm>
          <a:prstGeom prst="rect">
            <a:avLst/>
          </a:prstGeom>
        </p:spPr>
      </p:pic>
    </p:spTree>
    <p:extLst>
      <p:ext uri="{BB962C8B-B14F-4D97-AF65-F5344CB8AC3E}">
        <p14:creationId xmlns:p14="http://schemas.microsoft.com/office/powerpoint/2010/main" val="416872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stages and development</a:t>
            </a:r>
            <a:endParaRPr lang="ar-EG" dirty="0"/>
          </a:p>
        </p:txBody>
      </p:sp>
      <p:sp>
        <p:nvSpPr>
          <p:cNvPr id="3" name="Content Placeholder 2"/>
          <p:cNvSpPr>
            <a:spLocks noGrp="1"/>
          </p:cNvSpPr>
          <p:nvPr>
            <p:ph idx="1"/>
          </p:nvPr>
        </p:nvSpPr>
        <p:spPr/>
        <p:txBody>
          <a:bodyPr/>
          <a:lstStyle/>
          <a:p>
            <a:pPr marL="0" indent="0" algn="l">
              <a:buNone/>
            </a:pPr>
            <a:r>
              <a:rPr lang="en-US" dirty="0" smtClean="0"/>
              <a:t>This machine is 60 kilogram with 34 kilograms gantry so it is appropriate.</a:t>
            </a:r>
          </a:p>
          <a:p>
            <a:pPr marL="0" indent="0" algn="l">
              <a:buNone/>
            </a:pPr>
            <a:r>
              <a:rPr lang="en-US" dirty="0" smtClean="0"/>
              <a:t>So I started execution and buy the </a:t>
            </a:r>
            <a:r>
              <a:rPr lang="en-US" dirty="0" err="1" smtClean="0"/>
              <a:t>rack,screw,rail</a:t>
            </a:r>
            <a:r>
              <a:rPr lang="en-US" dirty="0" smtClean="0"/>
              <a:t> and </a:t>
            </a:r>
            <a:r>
              <a:rPr lang="en-US" dirty="0" err="1" smtClean="0"/>
              <a:t>ballscrew</a:t>
            </a:r>
            <a:r>
              <a:rPr lang="en-US" dirty="0"/>
              <a:t>.</a:t>
            </a:r>
            <a:endParaRPr lang="ar-E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896" y="3216470"/>
            <a:ext cx="4896544" cy="3456384"/>
          </a:xfrm>
          <a:prstGeom prst="rect">
            <a:avLst/>
          </a:prstGeom>
        </p:spPr>
      </p:pic>
    </p:spTree>
    <p:extLst>
      <p:ext uri="{BB962C8B-B14F-4D97-AF65-F5344CB8AC3E}">
        <p14:creationId xmlns:p14="http://schemas.microsoft.com/office/powerpoint/2010/main" val="3369492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stages and development</a:t>
            </a:r>
            <a:endParaRPr lang="ar-EG" dirty="0"/>
          </a:p>
        </p:txBody>
      </p:sp>
      <p:sp>
        <p:nvSpPr>
          <p:cNvPr id="3" name="Content Placeholder 2"/>
          <p:cNvSpPr>
            <a:spLocks noGrp="1"/>
          </p:cNvSpPr>
          <p:nvPr>
            <p:ph idx="1"/>
          </p:nvPr>
        </p:nvSpPr>
        <p:spPr/>
        <p:txBody>
          <a:bodyPr/>
          <a:lstStyle/>
          <a:p>
            <a:pPr marL="0" indent="0" algn="l">
              <a:buNone/>
            </a:pPr>
            <a:r>
              <a:rPr lang="en-US" dirty="0" smtClean="0"/>
              <a:t>Ball screws.</a:t>
            </a:r>
            <a:endParaRPr lang="ar-E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4008" y="3356992"/>
            <a:ext cx="4355976" cy="321982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3356992"/>
            <a:ext cx="4176464" cy="3212976"/>
          </a:xfrm>
          <a:prstGeom prst="rect">
            <a:avLst/>
          </a:prstGeom>
        </p:spPr>
      </p:pic>
    </p:spTree>
    <p:extLst>
      <p:ext uri="{BB962C8B-B14F-4D97-AF65-F5344CB8AC3E}">
        <p14:creationId xmlns:p14="http://schemas.microsoft.com/office/powerpoint/2010/main" val="2252798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stages and development</a:t>
            </a:r>
            <a:endParaRPr lang="ar-E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2225402"/>
            <a:ext cx="2705303" cy="390076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5856" y="2225402"/>
            <a:ext cx="3366120" cy="386789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2240" y="2225402"/>
            <a:ext cx="2304256" cy="3867894"/>
          </a:xfrm>
          <a:prstGeom prst="rect">
            <a:avLst/>
          </a:prstGeom>
        </p:spPr>
      </p:pic>
    </p:spTree>
    <p:extLst>
      <p:ext uri="{BB962C8B-B14F-4D97-AF65-F5344CB8AC3E}">
        <p14:creationId xmlns:p14="http://schemas.microsoft.com/office/powerpoint/2010/main" val="831973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stages and development</a:t>
            </a:r>
            <a:endParaRPr lang="ar-EG" dirty="0"/>
          </a:p>
        </p:txBody>
      </p:sp>
      <p:sp>
        <p:nvSpPr>
          <p:cNvPr id="3" name="Content Placeholder 2"/>
          <p:cNvSpPr>
            <a:spLocks noGrp="1"/>
          </p:cNvSpPr>
          <p:nvPr>
            <p:ph idx="1"/>
          </p:nvPr>
        </p:nvSpPr>
        <p:spPr/>
        <p:txBody>
          <a:bodyPr/>
          <a:lstStyle/>
          <a:p>
            <a:pPr marL="0" indent="0" algn="l">
              <a:buNone/>
            </a:pPr>
            <a:r>
              <a:rPr lang="en-US" dirty="0" smtClean="0"/>
              <a:t>Now i still didn’t complete the design execution as I will buy extrusions today and stands after that the only thing will remain is the plates cutting and this depends on the workshop until now the minimum workshop till me to wait three weeks so I still search. </a:t>
            </a:r>
            <a:endParaRPr lang="ar-EG" dirty="0"/>
          </a:p>
        </p:txBody>
      </p:sp>
    </p:spTree>
    <p:extLst>
      <p:ext uri="{BB962C8B-B14F-4D97-AF65-F5344CB8AC3E}">
        <p14:creationId xmlns:p14="http://schemas.microsoft.com/office/powerpoint/2010/main" val="1540297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Electricity, motors and </a:t>
            </a:r>
            <a:r>
              <a:rPr lang="en-US" dirty="0" err="1" smtClean="0"/>
              <a:t>controling</a:t>
            </a:r>
            <a:endParaRPr lang="ar-EG" dirty="0"/>
          </a:p>
        </p:txBody>
      </p:sp>
      <p:sp>
        <p:nvSpPr>
          <p:cNvPr id="3" name="Content Placeholder 2"/>
          <p:cNvSpPr>
            <a:spLocks noGrp="1"/>
          </p:cNvSpPr>
          <p:nvPr>
            <p:ph idx="1"/>
          </p:nvPr>
        </p:nvSpPr>
        <p:spPr/>
        <p:txBody>
          <a:bodyPr/>
          <a:lstStyle/>
          <a:p>
            <a:pPr marL="0" indent="0" algn="l">
              <a:buNone/>
            </a:pPr>
            <a:r>
              <a:rPr lang="en-US" dirty="0" smtClean="0"/>
              <a:t>Any </a:t>
            </a:r>
            <a:r>
              <a:rPr lang="en-US" dirty="0" err="1" smtClean="0"/>
              <a:t>cnc</a:t>
            </a:r>
            <a:r>
              <a:rPr lang="en-US" dirty="0" smtClean="0"/>
              <a:t> to move it needs 2 things:</a:t>
            </a:r>
          </a:p>
          <a:p>
            <a:pPr marL="0" indent="0" algn="l">
              <a:buNone/>
            </a:pPr>
            <a:r>
              <a:rPr lang="en-US" dirty="0" smtClean="0"/>
              <a:t>1-motors kit.</a:t>
            </a:r>
          </a:p>
          <a:p>
            <a:pPr marL="0" indent="0" algn="l">
              <a:buNone/>
            </a:pPr>
            <a:r>
              <a:rPr lang="en-US" dirty="0" smtClean="0"/>
              <a:t>2-control unit.</a:t>
            </a:r>
            <a:endParaRPr lang="ar-E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9912" y="2924944"/>
            <a:ext cx="4392488" cy="3600400"/>
          </a:xfrm>
          <a:prstGeom prst="rect">
            <a:avLst/>
          </a:prstGeom>
        </p:spPr>
      </p:pic>
    </p:spTree>
    <p:extLst>
      <p:ext uri="{BB962C8B-B14F-4D97-AF65-F5344CB8AC3E}">
        <p14:creationId xmlns:p14="http://schemas.microsoft.com/office/powerpoint/2010/main" val="861352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Electricity, motors and </a:t>
            </a:r>
            <a:r>
              <a:rPr lang="en-US" dirty="0" err="1" smtClean="0"/>
              <a:t>controling</a:t>
            </a:r>
            <a:endParaRPr lang="ar-EG" dirty="0"/>
          </a:p>
        </p:txBody>
      </p:sp>
      <p:sp>
        <p:nvSpPr>
          <p:cNvPr id="3" name="Content Placeholder 2"/>
          <p:cNvSpPr>
            <a:spLocks noGrp="1"/>
          </p:cNvSpPr>
          <p:nvPr>
            <p:ph idx="1"/>
          </p:nvPr>
        </p:nvSpPr>
        <p:spPr/>
        <p:txBody>
          <a:bodyPr/>
          <a:lstStyle/>
          <a:p>
            <a:pPr marL="0" indent="0" algn="l">
              <a:buNone/>
            </a:pPr>
            <a:r>
              <a:rPr lang="en-US" dirty="0" smtClean="0"/>
              <a:t>There are two types of motors with 2 ways of connection:</a:t>
            </a:r>
          </a:p>
          <a:p>
            <a:pPr marL="0" indent="0" algn="l">
              <a:buNone/>
            </a:pPr>
            <a:r>
              <a:rPr lang="en-US" dirty="0" smtClean="0"/>
              <a:t>1-stepper motor which needs a driver connected to an interface board.</a:t>
            </a:r>
          </a:p>
          <a:p>
            <a:pPr marL="0" indent="0" algn="l">
              <a:buNone/>
            </a:pPr>
            <a:r>
              <a:rPr lang="en-US" dirty="0" smtClean="0"/>
              <a:t>2-servo motors with an encoder.</a:t>
            </a:r>
          </a:p>
          <a:p>
            <a:pPr marL="0" indent="0" algn="l">
              <a:buNone/>
            </a:pPr>
            <a:r>
              <a:rPr lang="en-US" dirty="0" smtClean="0"/>
              <a:t>In my design I intend to use stepper motors.</a:t>
            </a:r>
            <a:endParaRPr lang="ar-EG" dirty="0"/>
          </a:p>
        </p:txBody>
      </p:sp>
    </p:spTree>
    <p:extLst>
      <p:ext uri="{BB962C8B-B14F-4D97-AF65-F5344CB8AC3E}">
        <p14:creationId xmlns:p14="http://schemas.microsoft.com/office/powerpoint/2010/main" val="161532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Electricity, motors and </a:t>
            </a:r>
            <a:r>
              <a:rPr lang="en-US" dirty="0" err="1" smtClean="0"/>
              <a:t>controling</a:t>
            </a:r>
            <a:endParaRPr lang="ar-EG" dirty="0"/>
          </a:p>
        </p:txBody>
      </p:sp>
      <p:sp>
        <p:nvSpPr>
          <p:cNvPr id="3" name="Content Placeholder 2"/>
          <p:cNvSpPr>
            <a:spLocks noGrp="1"/>
          </p:cNvSpPr>
          <p:nvPr>
            <p:ph idx="1"/>
          </p:nvPr>
        </p:nvSpPr>
        <p:spPr/>
        <p:txBody>
          <a:bodyPr/>
          <a:lstStyle/>
          <a:p>
            <a:pPr marL="0" indent="0" algn="l">
              <a:buNone/>
            </a:pPr>
            <a:r>
              <a:rPr lang="en-US" dirty="0" smtClean="0"/>
              <a:t>For controlling you have two choices:</a:t>
            </a:r>
          </a:p>
          <a:p>
            <a:pPr marL="0" indent="0" algn="l">
              <a:buNone/>
            </a:pPr>
            <a:r>
              <a:rPr lang="en-US" dirty="0" smtClean="0"/>
              <a:t>1-to use a microcontroller unit like </a:t>
            </a:r>
            <a:r>
              <a:rPr lang="en-US" dirty="0" err="1" smtClean="0"/>
              <a:t>arduino</a:t>
            </a:r>
            <a:r>
              <a:rPr lang="en-US" dirty="0" smtClean="0"/>
              <a:t>.</a:t>
            </a:r>
          </a:p>
          <a:p>
            <a:pPr marL="0" indent="0" algn="l">
              <a:buNone/>
            </a:pPr>
            <a:r>
              <a:rPr lang="en-US" dirty="0" smtClean="0"/>
              <a:t>2-to use a complete computer.</a:t>
            </a:r>
          </a:p>
          <a:p>
            <a:pPr marL="0" indent="0" algn="l">
              <a:buNone/>
            </a:pPr>
            <a:r>
              <a:rPr lang="en-US" dirty="0" smtClean="0"/>
              <a:t>But I intend to use a complete computer for now.</a:t>
            </a:r>
            <a:endParaRPr lang="ar-EG" dirty="0"/>
          </a:p>
        </p:txBody>
      </p:sp>
    </p:spTree>
    <p:extLst>
      <p:ext uri="{BB962C8B-B14F-4D97-AF65-F5344CB8AC3E}">
        <p14:creationId xmlns:p14="http://schemas.microsoft.com/office/powerpoint/2010/main" val="2942920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Electricity, motors and </a:t>
            </a:r>
            <a:r>
              <a:rPr lang="en-US" dirty="0" err="1" smtClean="0"/>
              <a:t>controling</a:t>
            </a:r>
            <a:endParaRPr lang="ar-EG" dirty="0"/>
          </a:p>
        </p:txBody>
      </p:sp>
      <p:sp>
        <p:nvSpPr>
          <p:cNvPr id="3" name="Content Placeholder 2"/>
          <p:cNvSpPr>
            <a:spLocks noGrp="1"/>
          </p:cNvSpPr>
          <p:nvPr>
            <p:ph idx="1"/>
          </p:nvPr>
        </p:nvSpPr>
        <p:spPr/>
        <p:txBody>
          <a:bodyPr>
            <a:normAutofit lnSpcReduction="10000"/>
          </a:bodyPr>
          <a:lstStyle/>
          <a:p>
            <a:pPr marL="0" indent="0" algn="l">
              <a:buNone/>
            </a:pPr>
            <a:r>
              <a:rPr lang="en-US" dirty="0" smtClean="0"/>
              <a:t>So now how to connect our stepper motor to the computer and controlling it:</a:t>
            </a:r>
          </a:p>
          <a:p>
            <a:pPr marL="0" indent="0" algn="l">
              <a:buNone/>
            </a:pPr>
            <a:r>
              <a:rPr lang="en-US" dirty="0" smtClean="0"/>
              <a:t>1-first way if our computer is windows </a:t>
            </a:r>
            <a:r>
              <a:rPr lang="en-US" dirty="0" err="1" smtClean="0"/>
              <a:t>xp</a:t>
            </a:r>
            <a:r>
              <a:rPr lang="en-US" dirty="0" smtClean="0"/>
              <a:t> or 2000 and 32 bit so we need to connect the computer to a breakout board via parallel port and provide that board with a power supply then connect that board to the 4 drivers then every driver to a motor to control it using mach3 software.</a:t>
            </a:r>
            <a:endParaRPr lang="ar-EG" dirty="0"/>
          </a:p>
        </p:txBody>
      </p:sp>
    </p:spTree>
    <p:extLst>
      <p:ext uri="{BB962C8B-B14F-4D97-AF65-F5344CB8AC3E}">
        <p14:creationId xmlns:p14="http://schemas.microsoft.com/office/powerpoint/2010/main" val="344067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Electricity, motors and </a:t>
            </a:r>
            <a:r>
              <a:rPr lang="en-US" dirty="0" err="1" smtClean="0"/>
              <a:t>controling</a:t>
            </a:r>
            <a:endParaRPr lang="ar-EG" dirty="0"/>
          </a:p>
        </p:txBody>
      </p:sp>
      <p:sp>
        <p:nvSpPr>
          <p:cNvPr id="3" name="Content Placeholder 2"/>
          <p:cNvSpPr>
            <a:spLocks noGrp="1"/>
          </p:cNvSpPr>
          <p:nvPr>
            <p:ph idx="1"/>
          </p:nvPr>
        </p:nvSpPr>
        <p:spPr/>
        <p:txBody>
          <a:bodyPr/>
          <a:lstStyle/>
          <a:p>
            <a:pPr marL="0" indent="0" algn="l">
              <a:buNone/>
            </a:pPr>
            <a:r>
              <a:rPr lang="en-US" dirty="0" smtClean="0"/>
              <a:t>2-second if your computer uses operating system more advanced than </a:t>
            </a:r>
            <a:r>
              <a:rPr lang="en-US" dirty="0" err="1" smtClean="0"/>
              <a:t>xp</a:t>
            </a:r>
            <a:r>
              <a:rPr lang="en-US" dirty="0" smtClean="0"/>
              <a:t> or 2000 with 64 bit so I will connect my computer to a motion card then I will connect it with a power supply then connecting it also to the drivers to motors and controlling them using mach3.</a:t>
            </a:r>
          </a:p>
          <a:p>
            <a:pPr marL="0" indent="0" algn="l">
              <a:buNone/>
            </a:pPr>
            <a:r>
              <a:rPr lang="en-US" dirty="0" smtClean="0"/>
              <a:t>After that you make a driver test</a:t>
            </a:r>
            <a:endParaRPr lang="ar-EG" dirty="0"/>
          </a:p>
        </p:txBody>
      </p:sp>
    </p:spTree>
    <p:extLst>
      <p:ext uri="{BB962C8B-B14F-4D97-AF65-F5344CB8AC3E}">
        <p14:creationId xmlns:p14="http://schemas.microsoft.com/office/powerpoint/2010/main" val="65705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Electricity, motors and </a:t>
            </a:r>
            <a:r>
              <a:rPr lang="en-US" dirty="0" err="1" smtClean="0"/>
              <a:t>controling</a:t>
            </a:r>
            <a:endParaRPr lang="ar-E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1600200"/>
            <a:ext cx="8050085" cy="4525963"/>
          </a:xfrm>
        </p:spPr>
      </p:pic>
    </p:spTree>
    <p:extLst>
      <p:ext uri="{BB962C8B-B14F-4D97-AF65-F5344CB8AC3E}">
        <p14:creationId xmlns:p14="http://schemas.microsoft.com/office/powerpoint/2010/main" val="893950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Identification of our project</a:t>
            </a:r>
            <a:endParaRPr lang="ar-EG" dirty="0"/>
          </a:p>
        </p:txBody>
      </p:sp>
      <p:sp>
        <p:nvSpPr>
          <p:cNvPr id="3" name="Content Placeholder 2"/>
          <p:cNvSpPr>
            <a:spLocks noGrp="1"/>
          </p:cNvSpPr>
          <p:nvPr>
            <p:ph idx="1"/>
          </p:nvPr>
        </p:nvSpPr>
        <p:spPr/>
        <p:txBody>
          <a:bodyPr>
            <a:normAutofit lnSpcReduction="10000"/>
          </a:bodyPr>
          <a:lstStyle/>
          <a:p>
            <a:pPr marL="0" indent="0" algn="l">
              <a:buNone/>
            </a:pPr>
            <a:r>
              <a:rPr lang="en-US" dirty="0" smtClean="0"/>
              <a:t>First of all I try to know what is the market need around me.</a:t>
            </a:r>
          </a:p>
          <a:p>
            <a:pPr marL="0" indent="0" algn="l">
              <a:buNone/>
            </a:pPr>
            <a:r>
              <a:rPr lang="en-US" dirty="0" smtClean="0"/>
              <a:t>During my conversation with some one who has a mirrors workshop I knew that he is in need to a machine that replaces his hand made work so when we reach that point I started thinking why not to do it my self as a first CNC machine in my life then moving to other ones that also in the market need.</a:t>
            </a:r>
            <a:endParaRPr lang="ar-EG" dirty="0"/>
          </a:p>
        </p:txBody>
      </p:sp>
    </p:spTree>
    <p:extLst>
      <p:ext uri="{BB962C8B-B14F-4D97-AF65-F5344CB8AC3E}">
        <p14:creationId xmlns:p14="http://schemas.microsoft.com/office/powerpoint/2010/main" val="3198287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Electricity, motors and </a:t>
            </a:r>
            <a:r>
              <a:rPr lang="en-US" dirty="0" err="1" smtClean="0"/>
              <a:t>controling</a:t>
            </a:r>
            <a:endParaRPr lang="ar-EG" dirty="0"/>
          </a:p>
        </p:txBody>
      </p:sp>
      <p:sp>
        <p:nvSpPr>
          <p:cNvPr id="3" name="Content Placeholder 2"/>
          <p:cNvSpPr>
            <a:spLocks noGrp="1"/>
          </p:cNvSpPr>
          <p:nvPr>
            <p:ph idx="1"/>
          </p:nvPr>
        </p:nvSpPr>
        <p:spPr/>
        <p:txBody>
          <a:bodyPr/>
          <a:lstStyle/>
          <a:p>
            <a:pPr marL="0" indent="0" algn="l">
              <a:buNone/>
            </a:pPr>
            <a:r>
              <a:rPr lang="en-US" dirty="0" smtClean="0"/>
              <a:t>I will go through this stage today with the permission of </a:t>
            </a:r>
            <a:r>
              <a:rPr lang="en-US" dirty="0" err="1" smtClean="0"/>
              <a:t>allah</a:t>
            </a:r>
            <a:r>
              <a:rPr lang="en-US" dirty="0" smtClean="0"/>
              <a:t>.</a:t>
            </a:r>
          </a:p>
          <a:p>
            <a:pPr marL="0" indent="0" algn="l">
              <a:buNone/>
            </a:pPr>
            <a:endParaRPr lang="ar-E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2996952"/>
            <a:ext cx="7884368" cy="3507854"/>
          </a:xfrm>
          <a:prstGeom prst="rect">
            <a:avLst/>
          </a:prstGeom>
        </p:spPr>
      </p:pic>
    </p:spTree>
    <p:extLst>
      <p:ext uri="{BB962C8B-B14F-4D97-AF65-F5344CB8AC3E}">
        <p14:creationId xmlns:p14="http://schemas.microsoft.com/office/powerpoint/2010/main" val="10118309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Electricity, motors and </a:t>
            </a:r>
            <a:r>
              <a:rPr lang="en-US" dirty="0" err="1" smtClean="0"/>
              <a:t>controling</a:t>
            </a:r>
            <a:endParaRPr lang="ar-EG" dirty="0"/>
          </a:p>
        </p:txBody>
      </p:sp>
      <p:sp>
        <p:nvSpPr>
          <p:cNvPr id="3" name="Content Placeholder 2"/>
          <p:cNvSpPr>
            <a:spLocks noGrp="1"/>
          </p:cNvSpPr>
          <p:nvPr>
            <p:ph idx="1"/>
          </p:nvPr>
        </p:nvSpPr>
        <p:spPr/>
        <p:txBody>
          <a:bodyPr>
            <a:normAutofit lnSpcReduction="10000"/>
          </a:bodyPr>
          <a:lstStyle/>
          <a:p>
            <a:pPr marL="0" indent="0" algn="l">
              <a:buNone/>
            </a:pPr>
            <a:r>
              <a:rPr lang="en-US" dirty="0" smtClean="0"/>
              <a:t>In my design also I will use limit switches but until now I didn’t need home switches.</a:t>
            </a:r>
          </a:p>
          <a:p>
            <a:pPr marL="0" indent="0" algn="l">
              <a:buNone/>
            </a:pPr>
            <a:r>
              <a:rPr lang="en-US" dirty="0" smtClean="0"/>
              <a:t>Target until the end of diploma is to get a CNC machine move and sprinkling water.</a:t>
            </a:r>
          </a:p>
          <a:p>
            <a:pPr marL="0" indent="0" algn="l">
              <a:buNone/>
            </a:pPr>
            <a:r>
              <a:rPr lang="en-US" dirty="0" smtClean="0"/>
              <a:t>Also after the diploma I intend to use a tool changer in my machine.</a:t>
            </a:r>
          </a:p>
          <a:p>
            <a:pPr marL="0" indent="0" algn="l">
              <a:buNone/>
            </a:pPr>
            <a:r>
              <a:rPr lang="en-US" dirty="0" smtClean="0"/>
              <a:t>Hoping for my colleagues the best thanks for </a:t>
            </a:r>
            <a:r>
              <a:rPr lang="en-US" dirty="0" err="1" smtClean="0"/>
              <a:t>fablab</a:t>
            </a:r>
            <a:r>
              <a:rPr lang="en-US" dirty="0" smtClean="0"/>
              <a:t> Egypt and American embassy for </a:t>
            </a:r>
            <a:r>
              <a:rPr lang="en-US" smtClean="0"/>
              <a:t>that experiment. </a:t>
            </a:r>
            <a:endParaRPr lang="ar-EG" dirty="0"/>
          </a:p>
        </p:txBody>
      </p:sp>
    </p:spTree>
    <p:extLst>
      <p:ext uri="{BB962C8B-B14F-4D97-AF65-F5344CB8AC3E}">
        <p14:creationId xmlns:p14="http://schemas.microsoft.com/office/powerpoint/2010/main" val="1405238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Identification of our project</a:t>
            </a:r>
            <a:endParaRPr lang="ar-EG" dirty="0"/>
          </a:p>
        </p:txBody>
      </p:sp>
      <p:sp>
        <p:nvSpPr>
          <p:cNvPr id="3" name="Content Placeholder 2"/>
          <p:cNvSpPr>
            <a:spLocks noGrp="1"/>
          </p:cNvSpPr>
          <p:nvPr>
            <p:ph idx="1"/>
          </p:nvPr>
        </p:nvSpPr>
        <p:spPr/>
        <p:txBody>
          <a:bodyPr/>
          <a:lstStyle/>
          <a:p>
            <a:pPr marL="0" indent="0" algn="l">
              <a:buNone/>
            </a:pPr>
            <a:r>
              <a:rPr lang="en-US" dirty="0" smtClean="0"/>
              <a:t>So our project will be a CNC machine that plates transparent glass to make it a silver plated mirrors.</a:t>
            </a:r>
          </a:p>
          <a:p>
            <a:pPr marL="0" indent="0" algn="l">
              <a:buNone/>
            </a:pPr>
            <a:r>
              <a:rPr lang="en-US" dirty="0" smtClean="0"/>
              <a:t>The first thing I did it is to know every single detail in the hand made process for this mirrors manufactures and by that way I got the first paper of the processes needed to manufacture those mirrors.</a:t>
            </a:r>
            <a:endParaRPr lang="ar-EG" dirty="0"/>
          </a:p>
        </p:txBody>
      </p:sp>
    </p:spTree>
    <p:extLst>
      <p:ext uri="{BB962C8B-B14F-4D97-AF65-F5344CB8AC3E}">
        <p14:creationId xmlns:p14="http://schemas.microsoft.com/office/powerpoint/2010/main" val="4184257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Identification of our project</a:t>
            </a:r>
            <a:endParaRPr lang="ar-E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1600200"/>
            <a:ext cx="8050085" cy="4525963"/>
          </a:xfrm>
        </p:spPr>
      </p:pic>
    </p:spTree>
    <p:extLst>
      <p:ext uri="{BB962C8B-B14F-4D97-AF65-F5344CB8AC3E}">
        <p14:creationId xmlns:p14="http://schemas.microsoft.com/office/powerpoint/2010/main" val="1910701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Identification of our project</a:t>
            </a:r>
            <a:endParaRPr lang="ar-EG" dirty="0"/>
          </a:p>
        </p:txBody>
      </p:sp>
      <p:sp>
        <p:nvSpPr>
          <p:cNvPr id="3" name="Content Placeholder 2"/>
          <p:cNvSpPr>
            <a:spLocks noGrp="1"/>
          </p:cNvSpPr>
          <p:nvPr>
            <p:ph idx="1"/>
          </p:nvPr>
        </p:nvSpPr>
        <p:spPr/>
        <p:txBody>
          <a:bodyPr/>
          <a:lstStyle/>
          <a:p>
            <a:pPr marL="0" indent="0" algn="l">
              <a:buNone/>
            </a:pPr>
            <a:r>
              <a:rPr lang="en-US" dirty="0" smtClean="0"/>
              <a:t>After that paper I could know what is the operations I can make in this manufacture process so I started to think of some machine that can do this operation while I still was a blank in that field.</a:t>
            </a:r>
            <a:endParaRPr lang="ar-EG" dirty="0"/>
          </a:p>
        </p:txBody>
      </p:sp>
    </p:spTree>
    <p:extLst>
      <p:ext uri="{BB962C8B-B14F-4D97-AF65-F5344CB8AC3E}">
        <p14:creationId xmlns:p14="http://schemas.microsoft.com/office/powerpoint/2010/main" val="546251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stages and development</a:t>
            </a:r>
            <a:endParaRPr lang="ar-EG" dirty="0"/>
          </a:p>
        </p:txBody>
      </p:sp>
      <p:sp>
        <p:nvSpPr>
          <p:cNvPr id="3" name="Content Placeholder 2"/>
          <p:cNvSpPr>
            <a:spLocks noGrp="1"/>
          </p:cNvSpPr>
          <p:nvPr>
            <p:ph idx="1"/>
          </p:nvPr>
        </p:nvSpPr>
        <p:spPr/>
        <p:txBody>
          <a:bodyPr/>
          <a:lstStyle/>
          <a:p>
            <a:pPr marL="0" indent="0" algn="l">
              <a:buNone/>
            </a:pPr>
            <a:r>
              <a:rPr lang="en-US" dirty="0" smtClean="0"/>
              <a:t>First of all I stated thinking of a robotic arm factory something bigger than my abilities which I couldn’t recognize at that time, I started thinking of some thing like that in the picture.</a:t>
            </a:r>
            <a:endParaRPr lang="ar-E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465" y="3717032"/>
            <a:ext cx="7271792" cy="2936259"/>
          </a:xfrm>
          <a:prstGeom prst="rect">
            <a:avLst/>
          </a:prstGeom>
        </p:spPr>
      </p:pic>
    </p:spTree>
    <p:extLst>
      <p:ext uri="{BB962C8B-B14F-4D97-AF65-F5344CB8AC3E}">
        <p14:creationId xmlns:p14="http://schemas.microsoft.com/office/powerpoint/2010/main" val="295270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stages and development</a:t>
            </a:r>
            <a:endParaRPr lang="ar-EG" dirty="0"/>
          </a:p>
        </p:txBody>
      </p:sp>
      <p:sp>
        <p:nvSpPr>
          <p:cNvPr id="3" name="Content Placeholder 2"/>
          <p:cNvSpPr>
            <a:spLocks noGrp="1"/>
          </p:cNvSpPr>
          <p:nvPr>
            <p:ph idx="1"/>
          </p:nvPr>
        </p:nvSpPr>
        <p:spPr/>
        <p:txBody>
          <a:bodyPr/>
          <a:lstStyle/>
          <a:p>
            <a:pPr marL="0" indent="0" algn="l">
              <a:buNone/>
            </a:pPr>
            <a:r>
              <a:rPr lang="en-US" dirty="0" smtClean="0"/>
              <a:t>So I started thinking of a robotic arm as a prototype to learn first how to make a robotic arm then somehow I can make that machine.</a:t>
            </a:r>
            <a:r>
              <a:rPr lang="ar-EG" dirty="0" smtClean="0"/>
              <a:t> </a:t>
            </a:r>
            <a:endParaRPr lang="ar-EG" dirty="0"/>
          </a:p>
          <a:p>
            <a:pPr marL="0" indent="0" algn="l">
              <a:buNone/>
            </a:pPr>
            <a:r>
              <a:rPr lang="ar-EG" dirty="0" smtClean="0"/>
              <a:t> </a:t>
            </a:r>
            <a:r>
              <a:rPr lang="en-US" dirty="0" smtClean="0"/>
              <a:t>So this is the first project I start studying it to make it. </a:t>
            </a:r>
            <a:endParaRPr lang="ar-E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3837767"/>
            <a:ext cx="7128792" cy="2786519"/>
          </a:xfrm>
          <a:prstGeom prst="rect">
            <a:avLst/>
          </a:prstGeom>
        </p:spPr>
      </p:pic>
    </p:spTree>
    <p:extLst>
      <p:ext uri="{BB962C8B-B14F-4D97-AF65-F5344CB8AC3E}">
        <p14:creationId xmlns:p14="http://schemas.microsoft.com/office/powerpoint/2010/main" val="702904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stages and development</a:t>
            </a:r>
            <a:endParaRPr lang="ar-EG" dirty="0"/>
          </a:p>
        </p:txBody>
      </p:sp>
      <p:sp>
        <p:nvSpPr>
          <p:cNvPr id="3" name="Content Placeholder 2"/>
          <p:cNvSpPr>
            <a:spLocks noGrp="1"/>
          </p:cNvSpPr>
          <p:nvPr>
            <p:ph idx="1"/>
          </p:nvPr>
        </p:nvSpPr>
        <p:spPr/>
        <p:txBody>
          <a:bodyPr/>
          <a:lstStyle/>
          <a:p>
            <a:pPr marL="0" indent="0" algn="l">
              <a:buNone/>
            </a:pPr>
            <a:r>
              <a:rPr lang="en-US" dirty="0" smtClean="0"/>
              <a:t>After that I meet </a:t>
            </a:r>
            <a:r>
              <a:rPr lang="en-US" dirty="0" err="1" smtClean="0"/>
              <a:t>farmbot</a:t>
            </a:r>
            <a:r>
              <a:rPr lang="en-US" dirty="0" smtClean="0"/>
              <a:t> in the fourth session in the diploma during our discussion about projects for me it was somehow exactly what I need. </a:t>
            </a:r>
            <a:endParaRPr lang="ar-E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3429000"/>
            <a:ext cx="6840760" cy="3096344"/>
          </a:xfrm>
          <a:prstGeom prst="rect">
            <a:avLst/>
          </a:prstGeom>
        </p:spPr>
      </p:pic>
    </p:spTree>
    <p:extLst>
      <p:ext uri="{BB962C8B-B14F-4D97-AF65-F5344CB8AC3E}">
        <p14:creationId xmlns:p14="http://schemas.microsoft.com/office/powerpoint/2010/main" val="1506922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1252</Words>
  <Application>Microsoft Office PowerPoint</Application>
  <PresentationFormat>On-screen Show (4:3)</PresentationFormat>
  <Paragraphs>87</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PowerPoint Presentation</vt:lpstr>
      <vt:lpstr>Identification of our project</vt:lpstr>
      <vt:lpstr>Identification of our project</vt:lpstr>
      <vt:lpstr>Identification of our project</vt:lpstr>
      <vt:lpstr>Identification of our project</vt:lpstr>
      <vt:lpstr>Identification of our project</vt:lpstr>
      <vt:lpstr>Design stages and development</vt:lpstr>
      <vt:lpstr>Design stages and development</vt:lpstr>
      <vt:lpstr>Design stages and development</vt:lpstr>
      <vt:lpstr>Design stages and development</vt:lpstr>
      <vt:lpstr>Design stages and development</vt:lpstr>
      <vt:lpstr>Design stages and development</vt:lpstr>
      <vt:lpstr>Design stages and development</vt:lpstr>
      <vt:lpstr>Design stages and development</vt:lpstr>
      <vt:lpstr>Design stages and development</vt:lpstr>
      <vt:lpstr>Design stages and development</vt:lpstr>
      <vt:lpstr>Design stages and development</vt:lpstr>
      <vt:lpstr>Design stages and development</vt:lpstr>
      <vt:lpstr>Design stages and development</vt:lpstr>
      <vt:lpstr>Design stages and development</vt:lpstr>
      <vt:lpstr>Design stages and development</vt:lpstr>
      <vt:lpstr>Design stages and development</vt:lpstr>
      <vt:lpstr>Design stages and development</vt:lpstr>
      <vt:lpstr>Electricity, motors and controling</vt:lpstr>
      <vt:lpstr>Electricity, motors and controling</vt:lpstr>
      <vt:lpstr>Electricity, motors and controling</vt:lpstr>
      <vt:lpstr>Electricity, motors and controling</vt:lpstr>
      <vt:lpstr>Electricity, motors and controling</vt:lpstr>
      <vt:lpstr>Electricity, motors and controling</vt:lpstr>
      <vt:lpstr>Electricity, motors and controling</vt:lpstr>
      <vt:lpstr>Electricity, motors and controling</vt:lpstr>
    </vt:vector>
  </TitlesOfParts>
  <Company>rg-adguard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15</cp:revision>
  <dcterms:created xsi:type="dcterms:W3CDTF">2017-09-06T07:53:01Z</dcterms:created>
  <dcterms:modified xsi:type="dcterms:W3CDTF">2017-09-06T10:09:59Z</dcterms:modified>
</cp:coreProperties>
</file>