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</p:sldIdLst>
  <p:sldSz cx="7620000" cy="5715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Extra Bold" charset="1" panose="020B0906030804020204"/>
      <p:regular r:id="rId10"/>
    </p:embeddedFont>
    <p:embeddedFont>
      <p:font typeface="Open Sans Extra Bold Italics" charset="1" panose="020B0906030804020204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slides/slide1.xml" Type="http://schemas.openxmlformats.org/officeDocument/2006/relationships/slide"/><Relationship Id="rId13" Target="slides/slide2.xml" Type="http://schemas.openxmlformats.org/officeDocument/2006/relationships/slide"/><Relationship Id="rId14" Target="slides/slide3.xml" Type="http://schemas.openxmlformats.org/officeDocument/2006/relationships/slide"/><Relationship Id="rId15" Target="slides/slide4.xml" Type="http://schemas.openxmlformats.org/officeDocument/2006/relationships/slide"/><Relationship Id="rId16" Target="slides/slide5.xml" Type="http://schemas.openxmlformats.org/officeDocument/2006/relationships/slide"/><Relationship Id="rId17" Target="slides/slide6.xml" Type="http://schemas.openxmlformats.org/officeDocument/2006/relationships/slide"/><Relationship Id="rId18" Target="slides/slide7.xml" Type="http://schemas.openxmlformats.org/officeDocument/2006/relationships/slide"/><Relationship Id="rId19" Target="slides/slide8.xml" Type="http://schemas.openxmlformats.org/officeDocument/2006/relationships/slide"/><Relationship Id="rId2" Target="presProps.xml" Type="http://schemas.openxmlformats.org/officeDocument/2006/relationships/presProps"/><Relationship Id="rId20" Target="slides/slide9.xml" Type="http://schemas.openxmlformats.org/officeDocument/2006/relationships/slide"/><Relationship Id="rId21" Target="slides/slide10.xml" Type="http://schemas.openxmlformats.org/officeDocument/2006/relationships/slide"/><Relationship Id="rId22" Target="slides/slide11.xml" Type="http://schemas.openxmlformats.org/officeDocument/2006/relationships/slide"/><Relationship Id="rId23" Target="slides/slide12.xml" Type="http://schemas.openxmlformats.org/officeDocument/2006/relationships/slide"/><Relationship Id="rId24" Target="slides/slide13.xml" Type="http://schemas.openxmlformats.org/officeDocument/2006/relationships/slide"/><Relationship Id="rId25" Target="slides/slide14.xml" Type="http://schemas.openxmlformats.org/officeDocument/2006/relationships/slide"/><Relationship Id="rId26" Target="slides/slide15.xml" Type="http://schemas.openxmlformats.org/officeDocument/2006/relationships/slide"/><Relationship Id="rId27" Target="slides/slide16.xml" Type="http://schemas.openxmlformats.org/officeDocument/2006/relationships/slide"/><Relationship Id="rId28" Target="slides/slide17.xml" Type="http://schemas.openxmlformats.org/officeDocument/2006/relationships/slide"/><Relationship Id="rId29" Target="slides/slide1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20.png" Type="http://schemas.openxmlformats.org/officeDocument/2006/relationships/image"/><Relationship Id="rId6" Target="../media/image2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3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52442" y="5019886"/>
            <a:ext cx="3444260" cy="1390229"/>
          </a:xfrm>
          <a:custGeom>
            <a:avLst/>
            <a:gdLst/>
            <a:ahLst/>
            <a:cxnLst/>
            <a:rect r="r" b="b" t="t" l="l"/>
            <a:pathLst>
              <a:path h="1390229" w="3444260">
                <a:moveTo>
                  <a:pt x="0" y="0"/>
                </a:moveTo>
                <a:lnTo>
                  <a:pt x="3444260" y="0"/>
                </a:lnTo>
                <a:lnTo>
                  <a:pt x="3444260" y="1390228"/>
                </a:lnTo>
                <a:lnTo>
                  <a:pt x="0" y="1390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0090" y="916027"/>
            <a:ext cx="5519820" cy="3882946"/>
          </a:xfrm>
          <a:custGeom>
            <a:avLst/>
            <a:gdLst/>
            <a:ahLst/>
            <a:cxnLst/>
            <a:rect r="r" b="b" t="t" l="l"/>
            <a:pathLst>
              <a:path h="3882946" w="5519820">
                <a:moveTo>
                  <a:pt x="0" y="0"/>
                </a:moveTo>
                <a:lnTo>
                  <a:pt x="5519820" y="0"/>
                </a:lnTo>
                <a:lnTo>
                  <a:pt x="5519820" y="3882946"/>
                </a:lnTo>
                <a:lnTo>
                  <a:pt x="0" y="38829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2324" r="0" b="-1059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960697" y="-531874"/>
            <a:ext cx="4361423" cy="1760429"/>
          </a:xfrm>
          <a:custGeom>
            <a:avLst/>
            <a:gdLst/>
            <a:ahLst/>
            <a:cxnLst/>
            <a:rect r="r" b="b" t="t" l="l"/>
            <a:pathLst>
              <a:path h="1760429" w="4361423">
                <a:moveTo>
                  <a:pt x="0" y="0"/>
                </a:moveTo>
                <a:lnTo>
                  <a:pt x="4361424" y="0"/>
                </a:lnTo>
                <a:lnTo>
                  <a:pt x="4361424" y="1760429"/>
                </a:lnTo>
                <a:lnTo>
                  <a:pt x="0" y="1760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18464" y="141769"/>
            <a:ext cx="1176412" cy="1007310"/>
          </a:xfrm>
          <a:custGeom>
            <a:avLst/>
            <a:gdLst/>
            <a:ahLst/>
            <a:cxnLst/>
            <a:rect r="r" b="b" t="t" l="l"/>
            <a:pathLst>
              <a:path h="1007310" w="1176412">
                <a:moveTo>
                  <a:pt x="0" y="0"/>
                </a:moveTo>
                <a:lnTo>
                  <a:pt x="1176412" y="0"/>
                </a:lnTo>
                <a:lnTo>
                  <a:pt x="1176412" y="1007311"/>
                </a:lnTo>
                <a:lnTo>
                  <a:pt x="0" y="10073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52442" y="5019886"/>
            <a:ext cx="3444260" cy="1390229"/>
          </a:xfrm>
          <a:custGeom>
            <a:avLst/>
            <a:gdLst/>
            <a:ahLst/>
            <a:cxnLst/>
            <a:rect r="r" b="b" t="t" l="l"/>
            <a:pathLst>
              <a:path h="1390229" w="3444260">
                <a:moveTo>
                  <a:pt x="0" y="0"/>
                </a:moveTo>
                <a:lnTo>
                  <a:pt x="3444260" y="0"/>
                </a:lnTo>
                <a:lnTo>
                  <a:pt x="3444260" y="1390228"/>
                </a:lnTo>
                <a:lnTo>
                  <a:pt x="0" y="1390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60697" y="-531874"/>
            <a:ext cx="4361423" cy="1760429"/>
          </a:xfrm>
          <a:custGeom>
            <a:avLst/>
            <a:gdLst/>
            <a:ahLst/>
            <a:cxnLst/>
            <a:rect r="r" b="b" t="t" l="l"/>
            <a:pathLst>
              <a:path h="1760429" w="4361423">
                <a:moveTo>
                  <a:pt x="0" y="0"/>
                </a:moveTo>
                <a:lnTo>
                  <a:pt x="4361424" y="0"/>
                </a:lnTo>
                <a:lnTo>
                  <a:pt x="4361424" y="1760429"/>
                </a:lnTo>
                <a:lnTo>
                  <a:pt x="0" y="1760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8464" y="141769"/>
            <a:ext cx="1176412" cy="1007310"/>
          </a:xfrm>
          <a:custGeom>
            <a:avLst/>
            <a:gdLst/>
            <a:ahLst/>
            <a:cxnLst/>
            <a:rect r="r" b="b" t="t" l="l"/>
            <a:pathLst>
              <a:path h="1007310" w="1176412">
                <a:moveTo>
                  <a:pt x="0" y="0"/>
                </a:moveTo>
                <a:lnTo>
                  <a:pt x="1176412" y="0"/>
                </a:lnTo>
                <a:lnTo>
                  <a:pt x="1176412" y="1007311"/>
                </a:lnTo>
                <a:lnTo>
                  <a:pt x="0" y="10073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71500" y="1829071"/>
            <a:ext cx="6477000" cy="1244486"/>
          </a:xfrm>
          <a:custGeom>
            <a:avLst/>
            <a:gdLst/>
            <a:ahLst/>
            <a:cxnLst/>
            <a:rect r="r" b="b" t="t" l="l"/>
            <a:pathLst>
              <a:path h="1244486" w="6477000">
                <a:moveTo>
                  <a:pt x="0" y="0"/>
                </a:moveTo>
                <a:lnTo>
                  <a:pt x="6477000" y="0"/>
                </a:lnTo>
                <a:lnTo>
                  <a:pt x="6477000" y="1244486"/>
                </a:lnTo>
                <a:lnTo>
                  <a:pt x="0" y="12444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165" r="0" b="-882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71500" y="3801028"/>
            <a:ext cx="6477000" cy="1129709"/>
          </a:xfrm>
          <a:custGeom>
            <a:avLst/>
            <a:gdLst/>
            <a:ahLst/>
            <a:cxnLst/>
            <a:rect r="r" b="b" t="t" l="l"/>
            <a:pathLst>
              <a:path h="1129709" w="6477000">
                <a:moveTo>
                  <a:pt x="0" y="0"/>
                </a:moveTo>
                <a:lnTo>
                  <a:pt x="6477000" y="0"/>
                </a:lnTo>
                <a:lnTo>
                  <a:pt x="6477000" y="1129710"/>
                </a:lnTo>
                <a:lnTo>
                  <a:pt x="0" y="11297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648610" y="5086350"/>
            <a:ext cx="799779" cy="48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  <a:spcBef>
                <a:spcPct val="0"/>
              </a:spcBef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8/16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606525" y="334402"/>
            <a:ext cx="3441975" cy="555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4"/>
              </a:lnSpc>
              <a:spcBef>
                <a:spcPct val="0"/>
              </a:spcBef>
            </a:pPr>
            <a:r>
              <a:rPr lang="en-US" sz="3260">
                <a:solidFill>
                  <a:srgbClr val="FFFFFF"/>
                </a:solidFill>
                <a:latin typeface="Open Sans Extra Bold"/>
              </a:rPr>
              <a:t>Header e Footer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71500" y="3311765"/>
            <a:ext cx="1355229" cy="489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  <a:spcBef>
                <a:spcPct val="0"/>
              </a:spcBef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Logado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71500" y="1339807"/>
            <a:ext cx="2210842" cy="489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  <a:spcBef>
                <a:spcPct val="0"/>
              </a:spcBef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Não Logado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52442" y="5019886"/>
            <a:ext cx="3444260" cy="1390229"/>
          </a:xfrm>
          <a:custGeom>
            <a:avLst/>
            <a:gdLst/>
            <a:ahLst/>
            <a:cxnLst/>
            <a:rect r="r" b="b" t="t" l="l"/>
            <a:pathLst>
              <a:path h="1390229" w="3444260">
                <a:moveTo>
                  <a:pt x="0" y="0"/>
                </a:moveTo>
                <a:lnTo>
                  <a:pt x="3444260" y="0"/>
                </a:lnTo>
                <a:lnTo>
                  <a:pt x="3444260" y="1390228"/>
                </a:lnTo>
                <a:lnTo>
                  <a:pt x="0" y="1390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60697" y="-531874"/>
            <a:ext cx="4361423" cy="1760429"/>
          </a:xfrm>
          <a:custGeom>
            <a:avLst/>
            <a:gdLst/>
            <a:ahLst/>
            <a:cxnLst/>
            <a:rect r="r" b="b" t="t" l="l"/>
            <a:pathLst>
              <a:path h="1760429" w="4361423">
                <a:moveTo>
                  <a:pt x="0" y="0"/>
                </a:moveTo>
                <a:lnTo>
                  <a:pt x="4361424" y="0"/>
                </a:lnTo>
                <a:lnTo>
                  <a:pt x="4361424" y="1760429"/>
                </a:lnTo>
                <a:lnTo>
                  <a:pt x="0" y="1760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8464" y="141769"/>
            <a:ext cx="1176412" cy="1007310"/>
          </a:xfrm>
          <a:custGeom>
            <a:avLst/>
            <a:gdLst/>
            <a:ahLst/>
            <a:cxnLst/>
            <a:rect r="r" b="b" t="t" l="l"/>
            <a:pathLst>
              <a:path h="1007310" w="1176412">
                <a:moveTo>
                  <a:pt x="0" y="0"/>
                </a:moveTo>
                <a:lnTo>
                  <a:pt x="1176412" y="0"/>
                </a:lnTo>
                <a:lnTo>
                  <a:pt x="1176412" y="1007311"/>
                </a:lnTo>
                <a:lnTo>
                  <a:pt x="0" y="10073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20015" y="1378829"/>
            <a:ext cx="4739789" cy="2957343"/>
          </a:xfrm>
          <a:custGeom>
            <a:avLst/>
            <a:gdLst/>
            <a:ahLst/>
            <a:cxnLst/>
            <a:rect r="r" b="b" t="t" l="l"/>
            <a:pathLst>
              <a:path h="2957343" w="4739789">
                <a:moveTo>
                  <a:pt x="0" y="0"/>
                </a:moveTo>
                <a:lnTo>
                  <a:pt x="4739789" y="0"/>
                </a:lnTo>
                <a:lnTo>
                  <a:pt x="4739789" y="2957342"/>
                </a:lnTo>
                <a:lnTo>
                  <a:pt x="0" y="29573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648610" y="5086350"/>
            <a:ext cx="799779" cy="48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  <a:spcBef>
                <a:spcPct val="0"/>
              </a:spcBef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9/16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265414" y="260511"/>
            <a:ext cx="2783086" cy="555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7"/>
              </a:lnSpc>
              <a:spcBef>
                <a:spcPct val="0"/>
              </a:spcBef>
            </a:pPr>
            <a:r>
              <a:rPr lang="en-US" sz="3262">
                <a:solidFill>
                  <a:srgbClr val="FFFFFF"/>
                </a:solidFill>
                <a:latin typeface="Open Sans Extra Bold"/>
              </a:rPr>
              <a:t>Tela de Perfil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52442" y="1692371"/>
            <a:ext cx="2138460" cy="2422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57"/>
              </a:lnSpc>
              <a:spcBef>
                <a:spcPct val="0"/>
              </a:spcBef>
            </a:pPr>
            <a:r>
              <a:rPr lang="en-US" sz="1755">
                <a:solidFill>
                  <a:srgbClr val="FFFFFF"/>
                </a:solidFill>
                <a:latin typeface="Open Sans Extra Bold"/>
              </a:rPr>
              <a:t>Apresenta as informações relativas a compras recentes do usuario enquanto mostra o nome e foto do mesmo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52442" y="5019886"/>
            <a:ext cx="3444260" cy="1390229"/>
          </a:xfrm>
          <a:custGeom>
            <a:avLst/>
            <a:gdLst/>
            <a:ahLst/>
            <a:cxnLst/>
            <a:rect r="r" b="b" t="t" l="l"/>
            <a:pathLst>
              <a:path h="1390229" w="3444260">
                <a:moveTo>
                  <a:pt x="0" y="0"/>
                </a:moveTo>
                <a:lnTo>
                  <a:pt x="3444260" y="0"/>
                </a:lnTo>
                <a:lnTo>
                  <a:pt x="3444260" y="1390228"/>
                </a:lnTo>
                <a:lnTo>
                  <a:pt x="0" y="1390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60697" y="-531874"/>
            <a:ext cx="4361423" cy="1760429"/>
          </a:xfrm>
          <a:custGeom>
            <a:avLst/>
            <a:gdLst/>
            <a:ahLst/>
            <a:cxnLst/>
            <a:rect r="r" b="b" t="t" l="l"/>
            <a:pathLst>
              <a:path h="1760429" w="4361423">
                <a:moveTo>
                  <a:pt x="0" y="0"/>
                </a:moveTo>
                <a:lnTo>
                  <a:pt x="4361424" y="0"/>
                </a:lnTo>
                <a:lnTo>
                  <a:pt x="4361424" y="1760429"/>
                </a:lnTo>
                <a:lnTo>
                  <a:pt x="0" y="1760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8464" y="141769"/>
            <a:ext cx="1176412" cy="1007310"/>
          </a:xfrm>
          <a:custGeom>
            <a:avLst/>
            <a:gdLst/>
            <a:ahLst/>
            <a:cxnLst/>
            <a:rect r="r" b="b" t="t" l="l"/>
            <a:pathLst>
              <a:path h="1007310" w="1176412">
                <a:moveTo>
                  <a:pt x="0" y="0"/>
                </a:moveTo>
                <a:lnTo>
                  <a:pt x="1176412" y="0"/>
                </a:lnTo>
                <a:lnTo>
                  <a:pt x="1176412" y="1007311"/>
                </a:lnTo>
                <a:lnTo>
                  <a:pt x="0" y="10073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1679578"/>
            <a:ext cx="7620000" cy="182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67"/>
              </a:lnSpc>
              <a:spcBef>
                <a:spcPct val="0"/>
              </a:spcBef>
            </a:pPr>
            <a:r>
              <a:rPr lang="en-US" sz="5262">
                <a:solidFill>
                  <a:srgbClr val="FFFFFF"/>
                </a:solidFill>
                <a:latin typeface="Open Sans Extra Bold"/>
              </a:rPr>
              <a:t>OS INTERIORES DE NOSSO CÓDIGO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3450908"/>
            <a:ext cx="7620000" cy="489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  <a:spcBef>
                <a:spcPct val="0"/>
              </a:spcBef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Explorando o Fonte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35588" y="5086350"/>
            <a:ext cx="1012801" cy="48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  <a:spcBef>
                <a:spcPct val="0"/>
              </a:spcBef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10/16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52442" y="5019886"/>
            <a:ext cx="3444260" cy="1390229"/>
          </a:xfrm>
          <a:custGeom>
            <a:avLst/>
            <a:gdLst/>
            <a:ahLst/>
            <a:cxnLst/>
            <a:rect r="r" b="b" t="t" l="l"/>
            <a:pathLst>
              <a:path h="1390229" w="3444260">
                <a:moveTo>
                  <a:pt x="0" y="0"/>
                </a:moveTo>
                <a:lnTo>
                  <a:pt x="3444260" y="0"/>
                </a:lnTo>
                <a:lnTo>
                  <a:pt x="3444260" y="1390228"/>
                </a:lnTo>
                <a:lnTo>
                  <a:pt x="0" y="1390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60697" y="-531874"/>
            <a:ext cx="4361423" cy="1760429"/>
          </a:xfrm>
          <a:custGeom>
            <a:avLst/>
            <a:gdLst/>
            <a:ahLst/>
            <a:cxnLst/>
            <a:rect r="r" b="b" t="t" l="l"/>
            <a:pathLst>
              <a:path h="1760429" w="4361423">
                <a:moveTo>
                  <a:pt x="0" y="0"/>
                </a:moveTo>
                <a:lnTo>
                  <a:pt x="4361424" y="0"/>
                </a:lnTo>
                <a:lnTo>
                  <a:pt x="4361424" y="1760429"/>
                </a:lnTo>
                <a:lnTo>
                  <a:pt x="0" y="1760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8464" y="141769"/>
            <a:ext cx="1176412" cy="1007310"/>
          </a:xfrm>
          <a:custGeom>
            <a:avLst/>
            <a:gdLst/>
            <a:ahLst/>
            <a:cxnLst/>
            <a:rect r="r" b="b" t="t" l="l"/>
            <a:pathLst>
              <a:path h="1007310" w="1176412">
                <a:moveTo>
                  <a:pt x="0" y="0"/>
                </a:moveTo>
                <a:lnTo>
                  <a:pt x="1176412" y="0"/>
                </a:lnTo>
                <a:lnTo>
                  <a:pt x="1176412" y="1007311"/>
                </a:lnTo>
                <a:lnTo>
                  <a:pt x="0" y="10073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08698" y="1321440"/>
            <a:ext cx="4509401" cy="3294540"/>
          </a:xfrm>
          <a:custGeom>
            <a:avLst/>
            <a:gdLst/>
            <a:ahLst/>
            <a:cxnLst/>
            <a:rect r="r" b="b" t="t" l="l"/>
            <a:pathLst>
              <a:path h="3294540" w="4509401">
                <a:moveTo>
                  <a:pt x="0" y="0"/>
                </a:moveTo>
                <a:lnTo>
                  <a:pt x="4509402" y="0"/>
                </a:lnTo>
                <a:lnTo>
                  <a:pt x="4509402" y="3294540"/>
                </a:lnTo>
                <a:lnTo>
                  <a:pt x="0" y="32945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44118" y="281665"/>
            <a:ext cx="4104382" cy="555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7"/>
              </a:lnSpc>
              <a:spcBef>
                <a:spcPct val="0"/>
              </a:spcBef>
            </a:pPr>
            <a:r>
              <a:rPr lang="en-US" sz="3262">
                <a:solidFill>
                  <a:srgbClr val="FFFFFF"/>
                </a:solidFill>
                <a:latin typeface="Open Sans Extra Bold"/>
              </a:rPr>
              <a:t>Explorando o Fonte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08698" y="4558830"/>
            <a:ext cx="4509401" cy="879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App.jsx</a:t>
            </a:r>
          </a:p>
          <a:p>
            <a:pPr algn="ctr">
              <a:lnSpc>
                <a:spcPts val="3027"/>
              </a:lnSpc>
              <a:spcBef>
                <a:spcPct val="0"/>
              </a:spcBef>
            </a:pPr>
            <a:r>
              <a:rPr lang="en-US" sz="2162">
                <a:solidFill>
                  <a:srgbClr val="FFFFFF"/>
                </a:solidFill>
                <a:latin typeface="Open Sans Extra Bold"/>
              </a:rPr>
              <a:t>simula o index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435588" y="5086350"/>
            <a:ext cx="1012801" cy="48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  <a:spcBef>
                <a:spcPct val="0"/>
              </a:spcBef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11/16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52442" y="5019886"/>
            <a:ext cx="3444260" cy="1390229"/>
          </a:xfrm>
          <a:custGeom>
            <a:avLst/>
            <a:gdLst/>
            <a:ahLst/>
            <a:cxnLst/>
            <a:rect r="r" b="b" t="t" l="l"/>
            <a:pathLst>
              <a:path h="1390229" w="3444260">
                <a:moveTo>
                  <a:pt x="0" y="0"/>
                </a:moveTo>
                <a:lnTo>
                  <a:pt x="3444260" y="0"/>
                </a:lnTo>
                <a:lnTo>
                  <a:pt x="3444260" y="1390228"/>
                </a:lnTo>
                <a:lnTo>
                  <a:pt x="0" y="1390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60697" y="-531874"/>
            <a:ext cx="4361423" cy="1760429"/>
          </a:xfrm>
          <a:custGeom>
            <a:avLst/>
            <a:gdLst/>
            <a:ahLst/>
            <a:cxnLst/>
            <a:rect r="r" b="b" t="t" l="l"/>
            <a:pathLst>
              <a:path h="1760429" w="4361423">
                <a:moveTo>
                  <a:pt x="0" y="0"/>
                </a:moveTo>
                <a:lnTo>
                  <a:pt x="4361424" y="0"/>
                </a:lnTo>
                <a:lnTo>
                  <a:pt x="4361424" y="1760429"/>
                </a:lnTo>
                <a:lnTo>
                  <a:pt x="0" y="1760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8464" y="141769"/>
            <a:ext cx="1176412" cy="1007310"/>
          </a:xfrm>
          <a:custGeom>
            <a:avLst/>
            <a:gdLst/>
            <a:ahLst/>
            <a:cxnLst/>
            <a:rect r="r" b="b" t="t" l="l"/>
            <a:pathLst>
              <a:path h="1007310" w="1176412">
                <a:moveTo>
                  <a:pt x="0" y="0"/>
                </a:moveTo>
                <a:lnTo>
                  <a:pt x="1176412" y="0"/>
                </a:lnTo>
                <a:lnTo>
                  <a:pt x="1176412" y="1007311"/>
                </a:lnTo>
                <a:lnTo>
                  <a:pt x="0" y="10073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71500" y="1468352"/>
            <a:ext cx="4206143" cy="2493193"/>
          </a:xfrm>
          <a:custGeom>
            <a:avLst/>
            <a:gdLst/>
            <a:ahLst/>
            <a:cxnLst/>
            <a:rect r="r" b="b" t="t" l="l"/>
            <a:pathLst>
              <a:path h="2493193" w="4206143">
                <a:moveTo>
                  <a:pt x="0" y="0"/>
                </a:moveTo>
                <a:lnTo>
                  <a:pt x="4206143" y="0"/>
                </a:lnTo>
                <a:lnTo>
                  <a:pt x="4206143" y="2493194"/>
                </a:lnTo>
                <a:lnTo>
                  <a:pt x="0" y="24931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435588" y="5086350"/>
            <a:ext cx="1012801" cy="48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  <a:spcBef>
                <a:spcPct val="0"/>
              </a:spcBef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12/16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44118" y="281665"/>
            <a:ext cx="4104382" cy="555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7"/>
              </a:lnSpc>
              <a:spcBef>
                <a:spcPct val="0"/>
              </a:spcBef>
            </a:pPr>
            <a:r>
              <a:rPr lang="en-US" sz="3262">
                <a:solidFill>
                  <a:srgbClr val="FFFFFF"/>
                </a:solidFill>
                <a:latin typeface="Open Sans Extra Bold"/>
              </a:rPr>
              <a:t>Explorando o Fonte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1500" y="3904396"/>
            <a:ext cx="4206143" cy="879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Header.jsx</a:t>
            </a:r>
          </a:p>
          <a:p>
            <a:pPr algn="ctr">
              <a:lnSpc>
                <a:spcPts val="3027"/>
              </a:lnSpc>
              <a:spcBef>
                <a:spcPct val="0"/>
              </a:spcBef>
            </a:pPr>
            <a:r>
              <a:rPr lang="en-US" sz="2162">
                <a:solidFill>
                  <a:srgbClr val="FFFFFF"/>
                </a:solidFill>
                <a:latin typeface="Open Sans Extra Bold"/>
              </a:rPr>
              <a:t>Cabeçalho do site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910040" y="1641870"/>
            <a:ext cx="2138460" cy="2117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57"/>
              </a:lnSpc>
              <a:spcBef>
                <a:spcPct val="0"/>
              </a:spcBef>
            </a:pPr>
            <a:r>
              <a:rPr lang="en-US" sz="1755">
                <a:solidFill>
                  <a:srgbClr val="FFFFFF"/>
                </a:solidFill>
                <a:latin typeface="Open Sans Extra Bold"/>
              </a:rPr>
              <a:t>Destaque para a função que gera headers diferentes dependendo do usuario estar ou não logado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52442" y="5019886"/>
            <a:ext cx="3444260" cy="1390229"/>
          </a:xfrm>
          <a:custGeom>
            <a:avLst/>
            <a:gdLst/>
            <a:ahLst/>
            <a:cxnLst/>
            <a:rect r="r" b="b" t="t" l="l"/>
            <a:pathLst>
              <a:path h="1390229" w="3444260">
                <a:moveTo>
                  <a:pt x="0" y="0"/>
                </a:moveTo>
                <a:lnTo>
                  <a:pt x="3444260" y="0"/>
                </a:lnTo>
                <a:lnTo>
                  <a:pt x="3444260" y="1390228"/>
                </a:lnTo>
                <a:lnTo>
                  <a:pt x="0" y="1390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60697" y="-531874"/>
            <a:ext cx="4361423" cy="1760429"/>
          </a:xfrm>
          <a:custGeom>
            <a:avLst/>
            <a:gdLst/>
            <a:ahLst/>
            <a:cxnLst/>
            <a:rect r="r" b="b" t="t" l="l"/>
            <a:pathLst>
              <a:path h="1760429" w="4361423">
                <a:moveTo>
                  <a:pt x="0" y="0"/>
                </a:moveTo>
                <a:lnTo>
                  <a:pt x="4361424" y="0"/>
                </a:lnTo>
                <a:lnTo>
                  <a:pt x="4361424" y="1760429"/>
                </a:lnTo>
                <a:lnTo>
                  <a:pt x="0" y="1760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8464" y="141769"/>
            <a:ext cx="1176412" cy="1007310"/>
          </a:xfrm>
          <a:custGeom>
            <a:avLst/>
            <a:gdLst/>
            <a:ahLst/>
            <a:cxnLst/>
            <a:rect r="r" b="b" t="t" l="l"/>
            <a:pathLst>
              <a:path h="1007310" w="1176412">
                <a:moveTo>
                  <a:pt x="0" y="0"/>
                </a:moveTo>
                <a:lnTo>
                  <a:pt x="1176412" y="0"/>
                </a:lnTo>
                <a:lnTo>
                  <a:pt x="1176412" y="1007311"/>
                </a:lnTo>
                <a:lnTo>
                  <a:pt x="0" y="10073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71500" y="1964136"/>
            <a:ext cx="2671187" cy="3179364"/>
          </a:xfrm>
          <a:custGeom>
            <a:avLst/>
            <a:gdLst/>
            <a:ahLst/>
            <a:cxnLst/>
            <a:rect r="r" b="b" t="t" l="l"/>
            <a:pathLst>
              <a:path h="3179364" w="2671187">
                <a:moveTo>
                  <a:pt x="0" y="0"/>
                </a:moveTo>
                <a:lnTo>
                  <a:pt x="2671187" y="0"/>
                </a:lnTo>
                <a:lnTo>
                  <a:pt x="2671187" y="3179364"/>
                </a:lnTo>
                <a:lnTo>
                  <a:pt x="0" y="31793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401395" y="2923964"/>
            <a:ext cx="2831753" cy="1260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7"/>
              </a:lnSpc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db.json</a:t>
            </a:r>
          </a:p>
          <a:p>
            <a:pPr>
              <a:lnSpc>
                <a:spcPts val="3027"/>
              </a:lnSpc>
            </a:pPr>
            <a:r>
              <a:rPr lang="en-US" sz="2162">
                <a:solidFill>
                  <a:srgbClr val="FFFFFF"/>
                </a:solidFill>
                <a:latin typeface="Open Sans Extra Bold"/>
              </a:rPr>
              <a:t>Simula um banco</a:t>
            </a:r>
          </a:p>
          <a:p>
            <a:pPr>
              <a:lnSpc>
                <a:spcPts val="3027"/>
              </a:lnSpc>
              <a:spcBef>
                <a:spcPct val="0"/>
              </a:spcBef>
            </a:pPr>
            <a:r>
              <a:rPr lang="en-US" sz="2162">
                <a:solidFill>
                  <a:srgbClr val="FFFFFF"/>
                </a:solidFill>
                <a:latin typeface="Open Sans Extra Bold"/>
              </a:rPr>
              <a:t>de dados para o site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35588" y="5086350"/>
            <a:ext cx="1012801" cy="48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  <a:spcBef>
                <a:spcPct val="0"/>
              </a:spcBef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13/16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44118" y="281665"/>
            <a:ext cx="4104382" cy="555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7"/>
              </a:lnSpc>
              <a:spcBef>
                <a:spcPct val="0"/>
              </a:spcBef>
            </a:pPr>
            <a:r>
              <a:rPr lang="en-US" sz="3262">
                <a:solidFill>
                  <a:srgbClr val="FFFFFF"/>
                </a:solidFill>
                <a:latin typeface="Open Sans Extra Bold"/>
              </a:rPr>
              <a:t>Explorando o Fonte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52442" y="5019886"/>
            <a:ext cx="3444260" cy="1390229"/>
          </a:xfrm>
          <a:custGeom>
            <a:avLst/>
            <a:gdLst/>
            <a:ahLst/>
            <a:cxnLst/>
            <a:rect r="r" b="b" t="t" l="l"/>
            <a:pathLst>
              <a:path h="1390229" w="3444260">
                <a:moveTo>
                  <a:pt x="0" y="0"/>
                </a:moveTo>
                <a:lnTo>
                  <a:pt x="3444260" y="0"/>
                </a:lnTo>
                <a:lnTo>
                  <a:pt x="3444260" y="1390228"/>
                </a:lnTo>
                <a:lnTo>
                  <a:pt x="0" y="1390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60697" y="-531874"/>
            <a:ext cx="4361423" cy="1760429"/>
          </a:xfrm>
          <a:custGeom>
            <a:avLst/>
            <a:gdLst/>
            <a:ahLst/>
            <a:cxnLst/>
            <a:rect r="r" b="b" t="t" l="l"/>
            <a:pathLst>
              <a:path h="1760429" w="4361423">
                <a:moveTo>
                  <a:pt x="0" y="0"/>
                </a:moveTo>
                <a:lnTo>
                  <a:pt x="4361424" y="0"/>
                </a:lnTo>
                <a:lnTo>
                  <a:pt x="4361424" y="1760429"/>
                </a:lnTo>
                <a:lnTo>
                  <a:pt x="0" y="1760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8464" y="141769"/>
            <a:ext cx="1176412" cy="1007310"/>
          </a:xfrm>
          <a:custGeom>
            <a:avLst/>
            <a:gdLst/>
            <a:ahLst/>
            <a:cxnLst/>
            <a:rect r="r" b="b" t="t" l="l"/>
            <a:pathLst>
              <a:path h="1007310" w="1176412">
                <a:moveTo>
                  <a:pt x="0" y="0"/>
                </a:moveTo>
                <a:lnTo>
                  <a:pt x="1176412" y="0"/>
                </a:lnTo>
                <a:lnTo>
                  <a:pt x="1176412" y="1007311"/>
                </a:lnTo>
                <a:lnTo>
                  <a:pt x="0" y="10073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71500" y="1654252"/>
            <a:ext cx="4381143" cy="2162631"/>
          </a:xfrm>
          <a:custGeom>
            <a:avLst/>
            <a:gdLst/>
            <a:ahLst/>
            <a:cxnLst/>
            <a:rect r="r" b="b" t="t" l="l"/>
            <a:pathLst>
              <a:path h="2162631" w="4381143">
                <a:moveTo>
                  <a:pt x="0" y="0"/>
                </a:moveTo>
                <a:lnTo>
                  <a:pt x="4381143" y="0"/>
                </a:lnTo>
                <a:lnTo>
                  <a:pt x="4381143" y="2162631"/>
                </a:lnTo>
                <a:lnTo>
                  <a:pt x="0" y="21626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71500" y="3759733"/>
            <a:ext cx="4381143" cy="1260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Service.jsx</a:t>
            </a:r>
          </a:p>
          <a:p>
            <a:pPr algn="ctr">
              <a:lnSpc>
                <a:spcPts val="3027"/>
              </a:lnSpc>
              <a:spcBef>
                <a:spcPct val="0"/>
              </a:spcBef>
            </a:pPr>
            <a:r>
              <a:rPr lang="en-US" sz="2162">
                <a:solidFill>
                  <a:srgbClr val="FFFFFF"/>
                </a:solidFill>
                <a:latin typeface="Open Sans Extra Bold"/>
              </a:rPr>
              <a:t>Responsavel por verificar e autenticar o login do usuário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35588" y="5086350"/>
            <a:ext cx="1012801" cy="48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  <a:spcBef>
                <a:spcPct val="0"/>
              </a:spcBef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14/16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44118" y="281665"/>
            <a:ext cx="4104382" cy="555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7"/>
              </a:lnSpc>
              <a:spcBef>
                <a:spcPct val="0"/>
              </a:spcBef>
            </a:pPr>
            <a:r>
              <a:rPr lang="en-US" sz="3262">
                <a:solidFill>
                  <a:srgbClr val="FFFFFF"/>
                </a:solidFill>
                <a:latin typeface="Open Sans Extra Bold"/>
              </a:rPr>
              <a:t>Explorando o Fonte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52442" y="5019886"/>
            <a:ext cx="3444260" cy="1390229"/>
          </a:xfrm>
          <a:custGeom>
            <a:avLst/>
            <a:gdLst/>
            <a:ahLst/>
            <a:cxnLst/>
            <a:rect r="r" b="b" t="t" l="l"/>
            <a:pathLst>
              <a:path h="1390229" w="3444260">
                <a:moveTo>
                  <a:pt x="0" y="0"/>
                </a:moveTo>
                <a:lnTo>
                  <a:pt x="3444260" y="0"/>
                </a:lnTo>
                <a:lnTo>
                  <a:pt x="3444260" y="1390228"/>
                </a:lnTo>
                <a:lnTo>
                  <a:pt x="0" y="1390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60697" y="-531874"/>
            <a:ext cx="4361423" cy="1760429"/>
          </a:xfrm>
          <a:custGeom>
            <a:avLst/>
            <a:gdLst/>
            <a:ahLst/>
            <a:cxnLst/>
            <a:rect r="r" b="b" t="t" l="l"/>
            <a:pathLst>
              <a:path h="1760429" w="4361423">
                <a:moveTo>
                  <a:pt x="0" y="0"/>
                </a:moveTo>
                <a:lnTo>
                  <a:pt x="4361424" y="0"/>
                </a:lnTo>
                <a:lnTo>
                  <a:pt x="4361424" y="1760429"/>
                </a:lnTo>
                <a:lnTo>
                  <a:pt x="0" y="1760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8464" y="141769"/>
            <a:ext cx="1176412" cy="1007310"/>
          </a:xfrm>
          <a:custGeom>
            <a:avLst/>
            <a:gdLst/>
            <a:ahLst/>
            <a:cxnLst/>
            <a:rect r="r" b="b" t="t" l="l"/>
            <a:pathLst>
              <a:path h="1007310" w="1176412">
                <a:moveTo>
                  <a:pt x="0" y="0"/>
                </a:moveTo>
                <a:lnTo>
                  <a:pt x="1176412" y="0"/>
                </a:lnTo>
                <a:lnTo>
                  <a:pt x="1176412" y="1007311"/>
                </a:lnTo>
                <a:lnTo>
                  <a:pt x="0" y="10073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247984" y="1347094"/>
            <a:ext cx="1618777" cy="1513574"/>
          </a:xfrm>
          <a:custGeom>
            <a:avLst/>
            <a:gdLst/>
            <a:ahLst/>
            <a:cxnLst/>
            <a:rect r="r" b="b" t="t" l="l"/>
            <a:pathLst>
              <a:path h="1513574" w="1618777">
                <a:moveTo>
                  <a:pt x="0" y="0"/>
                </a:moveTo>
                <a:lnTo>
                  <a:pt x="1618777" y="0"/>
                </a:lnTo>
                <a:lnTo>
                  <a:pt x="1618777" y="1513574"/>
                </a:lnTo>
                <a:lnTo>
                  <a:pt x="0" y="15135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435588" y="5086350"/>
            <a:ext cx="1012801" cy="48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  <a:spcBef>
                <a:spcPct val="0"/>
              </a:spcBef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15/16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85591" y="260511"/>
            <a:ext cx="4462909" cy="555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7"/>
              </a:lnSpc>
              <a:spcBef>
                <a:spcPct val="0"/>
              </a:spcBef>
            </a:pPr>
            <a:r>
              <a:rPr lang="en-US" sz="3262">
                <a:solidFill>
                  <a:srgbClr val="FFFFFF"/>
                </a:solidFill>
                <a:latin typeface="Open Sans Extra Bold"/>
              </a:rPr>
              <a:t>Considerações Finais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589483" y="2726573"/>
            <a:ext cx="3125918" cy="909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4"/>
              </a:lnSpc>
            </a:pPr>
            <a:r>
              <a:rPr lang="en-US" sz="2231">
                <a:solidFill>
                  <a:srgbClr val="FFFFFF"/>
                </a:solidFill>
                <a:latin typeface="Open Sans Extra Bold"/>
              </a:rPr>
              <a:t>A loja de e-commerce</a:t>
            </a:r>
          </a:p>
          <a:p>
            <a:pPr algn="ctr">
              <a:lnSpc>
                <a:spcPts val="3124"/>
              </a:lnSpc>
            </a:pPr>
            <a:r>
              <a:rPr lang="en-US" sz="2231">
                <a:solidFill>
                  <a:srgbClr val="FFFFFF"/>
                </a:solidFill>
                <a:latin typeface="Open Sans Extra Bold"/>
              </a:rPr>
              <a:t>da uniacademia</a:t>
            </a:r>
          </a:p>
          <a:p>
            <a:pPr algn="ctr">
              <a:lnSpc>
                <a:spcPts val="873"/>
              </a:lnSpc>
              <a:spcBef>
                <a:spcPct val="0"/>
              </a:spcBef>
            </a:pPr>
            <a:r>
              <a:rPr lang="en-US" sz="623">
                <a:solidFill>
                  <a:srgbClr val="FFFFFF"/>
                </a:solidFill>
                <a:latin typeface="Open Sans Extra Bold"/>
              </a:rPr>
              <a:t>nao oficial, mas poderia ser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37619" y="4287792"/>
            <a:ext cx="4714822" cy="1162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04"/>
              </a:lnSpc>
            </a:pPr>
            <a:r>
              <a:rPr lang="en-US" sz="2217">
                <a:solidFill>
                  <a:srgbClr val="FFFFFF"/>
                </a:solidFill>
                <a:latin typeface="Open Sans Extra Bold"/>
              </a:rPr>
              <a:t>Inspirada nas maiores</a:t>
            </a:r>
          </a:p>
          <a:p>
            <a:pPr>
              <a:lnSpc>
                <a:spcPts val="3104"/>
              </a:lnSpc>
            </a:pPr>
            <a:r>
              <a:rPr lang="en-US" sz="2217">
                <a:solidFill>
                  <a:srgbClr val="FFFFFF"/>
                </a:solidFill>
                <a:latin typeface="Open Sans Extra Bold"/>
              </a:rPr>
              <a:t>lojas de e-commerce</a:t>
            </a:r>
          </a:p>
          <a:p>
            <a:pPr>
              <a:lnSpc>
                <a:spcPts val="3104"/>
              </a:lnSpc>
              <a:spcBef>
                <a:spcPct val="0"/>
              </a:spcBef>
            </a:pPr>
            <a:r>
              <a:rPr lang="en-US" sz="2217">
                <a:solidFill>
                  <a:srgbClr val="FFFFFF"/>
                </a:solidFill>
                <a:latin typeface="Open Sans Extra Bold"/>
              </a:rPr>
              <a:t>do brasil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52442" y="5019886"/>
            <a:ext cx="3444260" cy="1390229"/>
          </a:xfrm>
          <a:custGeom>
            <a:avLst/>
            <a:gdLst/>
            <a:ahLst/>
            <a:cxnLst/>
            <a:rect r="r" b="b" t="t" l="l"/>
            <a:pathLst>
              <a:path h="1390229" w="3444260">
                <a:moveTo>
                  <a:pt x="0" y="0"/>
                </a:moveTo>
                <a:lnTo>
                  <a:pt x="3444260" y="0"/>
                </a:lnTo>
                <a:lnTo>
                  <a:pt x="3444260" y="1390228"/>
                </a:lnTo>
                <a:lnTo>
                  <a:pt x="0" y="1390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60697" y="-531874"/>
            <a:ext cx="4361423" cy="1760429"/>
          </a:xfrm>
          <a:custGeom>
            <a:avLst/>
            <a:gdLst/>
            <a:ahLst/>
            <a:cxnLst/>
            <a:rect r="r" b="b" t="t" l="l"/>
            <a:pathLst>
              <a:path h="1760429" w="4361423">
                <a:moveTo>
                  <a:pt x="0" y="0"/>
                </a:moveTo>
                <a:lnTo>
                  <a:pt x="4361424" y="0"/>
                </a:lnTo>
                <a:lnTo>
                  <a:pt x="4361424" y="1760429"/>
                </a:lnTo>
                <a:lnTo>
                  <a:pt x="0" y="1760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8464" y="141769"/>
            <a:ext cx="1176412" cy="1007310"/>
          </a:xfrm>
          <a:custGeom>
            <a:avLst/>
            <a:gdLst/>
            <a:ahLst/>
            <a:cxnLst/>
            <a:rect r="r" b="b" t="t" l="l"/>
            <a:pathLst>
              <a:path h="1007310" w="1176412">
                <a:moveTo>
                  <a:pt x="0" y="0"/>
                </a:moveTo>
                <a:lnTo>
                  <a:pt x="1176412" y="0"/>
                </a:lnTo>
                <a:lnTo>
                  <a:pt x="1176412" y="1007311"/>
                </a:lnTo>
                <a:lnTo>
                  <a:pt x="0" y="10073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5034866"/>
            <a:ext cx="837768" cy="680134"/>
          </a:xfrm>
          <a:custGeom>
            <a:avLst/>
            <a:gdLst/>
            <a:ahLst/>
            <a:cxnLst/>
            <a:rect r="r" b="b" t="t" l="l"/>
            <a:pathLst>
              <a:path h="680134" w="837768">
                <a:moveTo>
                  <a:pt x="0" y="0"/>
                </a:moveTo>
                <a:lnTo>
                  <a:pt x="837768" y="0"/>
                </a:lnTo>
                <a:lnTo>
                  <a:pt x="837768" y="680134"/>
                </a:lnTo>
                <a:lnTo>
                  <a:pt x="0" y="6801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39398" y="2009918"/>
            <a:ext cx="3341204" cy="3124060"/>
          </a:xfrm>
          <a:custGeom>
            <a:avLst/>
            <a:gdLst/>
            <a:ahLst/>
            <a:cxnLst/>
            <a:rect r="r" b="b" t="t" l="l"/>
            <a:pathLst>
              <a:path h="3124060" w="3341204">
                <a:moveTo>
                  <a:pt x="0" y="0"/>
                </a:moveTo>
                <a:lnTo>
                  <a:pt x="3341204" y="0"/>
                </a:lnTo>
                <a:lnTo>
                  <a:pt x="3341204" y="3124060"/>
                </a:lnTo>
                <a:lnTo>
                  <a:pt x="0" y="31240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435588" y="5086350"/>
            <a:ext cx="1012801" cy="48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  <a:spcBef>
                <a:spcPct val="0"/>
              </a:spcBef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16/16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58986" y="1346029"/>
            <a:ext cx="6702028" cy="663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7"/>
              </a:lnSpc>
              <a:spcBef>
                <a:spcPct val="0"/>
              </a:spcBef>
            </a:pPr>
            <a:r>
              <a:rPr lang="en-US" sz="3862">
                <a:solidFill>
                  <a:srgbClr val="FFFFFF"/>
                </a:solidFill>
                <a:latin typeface="Open Sans Extra Bold"/>
              </a:rPr>
              <a:t>OBRIGADO PELA ATENÇÃO!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52442" y="5019886"/>
            <a:ext cx="3444260" cy="1390229"/>
          </a:xfrm>
          <a:custGeom>
            <a:avLst/>
            <a:gdLst/>
            <a:ahLst/>
            <a:cxnLst/>
            <a:rect r="r" b="b" t="t" l="l"/>
            <a:pathLst>
              <a:path h="1390229" w="3444260">
                <a:moveTo>
                  <a:pt x="0" y="0"/>
                </a:moveTo>
                <a:lnTo>
                  <a:pt x="3444260" y="0"/>
                </a:lnTo>
                <a:lnTo>
                  <a:pt x="3444260" y="1390228"/>
                </a:lnTo>
                <a:lnTo>
                  <a:pt x="0" y="1390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03060" y="348340"/>
            <a:ext cx="4013879" cy="2823583"/>
          </a:xfrm>
          <a:custGeom>
            <a:avLst/>
            <a:gdLst/>
            <a:ahLst/>
            <a:cxnLst/>
            <a:rect r="r" b="b" t="t" l="l"/>
            <a:pathLst>
              <a:path h="2823583" w="4013879">
                <a:moveTo>
                  <a:pt x="0" y="0"/>
                </a:moveTo>
                <a:lnTo>
                  <a:pt x="4013880" y="0"/>
                </a:lnTo>
                <a:lnTo>
                  <a:pt x="4013880" y="2823584"/>
                </a:lnTo>
                <a:lnTo>
                  <a:pt x="0" y="28235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2324" r="0" b="-1059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960697" y="-531874"/>
            <a:ext cx="4361423" cy="1760429"/>
          </a:xfrm>
          <a:custGeom>
            <a:avLst/>
            <a:gdLst/>
            <a:ahLst/>
            <a:cxnLst/>
            <a:rect r="r" b="b" t="t" l="l"/>
            <a:pathLst>
              <a:path h="1760429" w="4361423">
                <a:moveTo>
                  <a:pt x="0" y="0"/>
                </a:moveTo>
                <a:lnTo>
                  <a:pt x="4361424" y="0"/>
                </a:lnTo>
                <a:lnTo>
                  <a:pt x="4361424" y="1760429"/>
                </a:lnTo>
                <a:lnTo>
                  <a:pt x="0" y="1760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18464" y="141769"/>
            <a:ext cx="1176412" cy="1007310"/>
          </a:xfrm>
          <a:custGeom>
            <a:avLst/>
            <a:gdLst/>
            <a:ahLst/>
            <a:cxnLst/>
            <a:rect r="r" b="b" t="t" l="l"/>
            <a:pathLst>
              <a:path h="1007310" w="1176412">
                <a:moveTo>
                  <a:pt x="0" y="0"/>
                </a:moveTo>
                <a:lnTo>
                  <a:pt x="1176412" y="0"/>
                </a:lnTo>
                <a:lnTo>
                  <a:pt x="1176412" y="1007311"/>
                </a:lnTo>
                <a:lnTo>
                  <a:pt x="0" y="10073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0015" y="3455028"/>
            <a:ext cx="3387654" cy="1978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07"/>
              </a:lnSpc>
            </a:pPr>
            <a:r>
              <a:rPr lang="en-US" sz="2362">
                <a:solidFill>
                  <a:srgbClr val="FFFFFF"/>
                </a:solidFill>
                <a:latin typeface="Open Sans Extra Bold"/>
              </a:rPr>
              <a:t>UM TRABALHO POR</a:t>
            </a:r>
          </a:p>
          <a:p>
            <a:pPr>
              <a:lnSpc>
                <a:spcPts val="1487"/>
              </a:lnSpc>
            </a:pPr>
          </a:p>
          <a:p>
            <a:pPr>
              <a:lnSpc>
                <a:spcPts val="2187"/>
              </a:lnSpc>
            </a:pPr>
            <a:r>
              <a:rPr lang="en-US" sz="1562">
                <a:solidFill>
                  <a:srgbClr val="FFFFFF"/>
                </a:solidFill>
                <a:latin typeface="Open Sans Extra Bold"/>
              </a:rPr>
              <a:t>Felipe Augusto Silva dos Reis </a:t>
            </a:r>
          </a:p>
          <a:p>
            <a:pPr>
              <a:lnSpc>
                <a:spcPts val="2187"/>
              </a:lnSpc>
            </a:pPr>
            <a:r>
              <a:rPr lang="en-US" sz="1562">
                <a:solidFill>
                  <a:srgbClr val="FFFFFF"/>
                </a:solidFill>
                <a:latin typeface="Open Sans Extra Bold"/>
              </a:rPr>
              <a:t>Igor Silveira Fernandes </a:t>
            </a:r>
          </a:p>
          <a:p>
            <a:pPr>
              <a:lnSpc>
                <a:spcPts val="2187"/>
              </a:lnSpc>
            </a:pPr>
            <a:r>
              <a:rPr lang="en-US" sz="1562">
                <a:solidFill>
                  <a:srgbClr val="FFFFFF"/>
                </a:solidFill>
                <a:latin typeface="Open Sans Extra Bold"/>
              </a:rPr>
              <a:t>Lucas Piccinini Gonzaga </a:t>
            </a:r>
          </a:p>
          <a:p>
            <a:pPr>
              <a:lnSpc>
                <a:spcPts val="2187"/>
              </a:lnSpc>
            </a:pPr>
            <a:r>
              <a:rPr lang="en-US" sz="1562">
                <a:solidFill>
                  <a:srgbClr val="FFFFFF"/>
                </a:solidFill>
                <a:latin typeface="Open Sans Extra Bold"/>
              </a:rPr>
              <a:t>Matheus Silveira Polesca </a:t>
            </a:r>
          </a:p>
          <a:p>
            <a:pPr>
              <a:lnSpc>
                <a:spcPts val="2187"/>
              </a:lnSpc>
              <a:spcBef>
                <a:spcPct val="0"/>
              </a:spcBef>
            </a:pPr>
            <a:r>
              <a:rPr lang="en-US" sz="1562">
                <a:solidFill>
                  <a:srgbClr val="FFFFFF"/>
                </a:solidFill>
                <a:latin typeface="Open Sans Extra Bold"/>
              </a:rPr>
              <a:t>Pedro Ávila Trulio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810000" y="3814332"/>
            <a:ext cx="4012331" cy="997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7"/>
              </a:lnSpc>
            </a:pPr>
            <a:r>
              <a:rPr lang="en-US" sz="1962">
                <a:solidFill>
                  <a:srgbClr val="FFFFFF"/>
                </a:solidFill>
                <a:latin typeface="Open Sans Extra Bold"/>
              </a:rPr>
              <a:t>PROFESSOR RESPONSÁVEL</a:t>
            </a:r>
          </a:p>
          <a:p>
            <a:pPr algn="ctr">
              <a:lnSpc>
                <a:spcPts val="1487"/>
              </a:lnSpc>
            </a:pPr>
          </a:p>
          <a:p>
            <a:pPr algn="ctr">
              <a:lnSpc>
                <a:spcPts val="3867"/>
              </a:lnSpc>
              <a:spcBef>
                <a:spcPct val="0"/>
              </a:spcBef>
            </a:pPr>
            <a:r>
              <a:rPr lang="en-US" sz="2762">
                <a:solidFill>
                  <a:srgbClr val="FFFFFF"/>
                </a:solidFill>
                <a:latin typeface="Open Sans Extra Bold"/>
              </a:rPr>
              <a:t>Daves Martins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52442" y="5019886"/>
            <a:ext cx="3444260" cy="1390229"/>
          </a:xfrm>
          <a:custGeom>
            <a:avLst/>
            <a:gdLst/>
            <a:ahLst/>
            <a:cxnLst/>
            <a:rect r="r" b="b" t="t" l="l"/>
            <a:pathLst>
              <a:path h="1390229" w="3444260">
                <a:moveTo>
                  <a:pt x="0" y="0"/>
                </a:moveTo>
                <a:lnTo>
                  <a:pt x="3444260" y="0"/>
                </a:lnTo>
                <a:lnTo>
                  <a:pt x="3444260" y="1390228"/>
                </a:lnTo>
                <a:lnTo>
                  <a:pt x="0" y="1390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60697" y="-531874"/>
            <a:ext cx="4361423" cy="1760429"/>
          </a:xfrm>
          <a:custGeom>
            <a:avLst/>
            <a:gdLst/>
            <a:ahLst/>
            <a:cxnLst/>
            <a:rect r="r" b="b" t="t" l="l"/>
            <a:pathLst>
              <a:path h="1760429" w="4361423">
                <a:moveTo>
                  <a:pt x="0" y="0"/>
                </a:moveTo>
                <a:lnTo>
                  <a:pt x="4361424" y="0"/>
                </a:lnTo>
                <a:lnTo>
                  <a:pt x="4361424" y="1760429"/>
                </a:lnTo>
                <a:lnTo>
                  <a:pt x="0" y="1760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8464" y="141769"/>
            <a:ext cx="1176412" cy="1007310"/>
          </a:xfrm>
          <a:custGeom>
            <a:avLst/>
            <a:gdLst/>
            <a:ahLst/>
            <a:cxnLst/>
            <a:rect r="r" b="b" t="t" l="l"/>
            <a:pathLst>
              <a:path h="1007310" w="1176412">
                <a:moveTo>
                  <a:pt x="0" y="0"/>
                </a:moveTo>
                <a:lnTo>
                  <a:pt x="1176412" y="0"/>
                </a:lnTo>
                <a:lnTo>
                  <a:pt x="1176412" y="1007311"/>
                </a:lnTo>
                <a:lnTo>
                  <a:pt x="0" y="10073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648610" y="5086350"/>
            <a:ext cx="799779" cy="48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  <a:spcBef>
                <a:spcPct val="0"/>
              </a:spcBef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1/16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24297" y="819723"/>
            <a:ext cx="7824266" cy="4200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31"/>
              </a:lnSpc>
            </a:pPr>
            <a:r>
              <a:rPr lang="en-US" sz="3522" u="sng">
                <a:solidFill>
                  <a:srgbClr val="FFFFFF"/>
                </a:solidFill>
                <a:latin typeface="Open Sans Extra Bold"/>
              </a:rPr>
              <a:t>ÍNDICE:</a:t>
            </a:r>
          </a:p>
          <a:p>
            <a:pPr>
              <a:lnSpc>
                <a:spcPts val="2347"/>
              </a:lnSpc>
            </a:pPr>
          </a:p>
          <a:p>
            <a:pPr>
              <a:lnSpc>
                <a:spcPts val="3208"/>
              </a:lnSpc>
            </a:pPr>
            <a:r>
              <a:rPr lang="en-US" sz="2291">
                <a:solidFill>
                  <a:srgbClr val="FFFFFF"/>
                </a:solidFill>
                <a:latin typeface="Open Sans Extra Bold"/>
              </a:rPr>
              <a:t>Uni HD Tech ---------------- 2</a:t>
            </a:r>
          </a:p>
          <a:p>
            <a:pPr>
              <a:lnSpc>
                <a:spcPts val="3208"/>
              </a:lnSpc>
            </a:pPr>
            <a:r>
              <a:rPr lang="en-US" sz="2291">
                <a:solidFill>
                  <a:srgbClr val="FFFFFF"/>
                </a:solidFill>
                <a:latin typeface="Open Sans Extra Bold"/>
              </a:rPr>
              <a:t>Aspectos Visuais -------- 4</a:t>
            </a:r>
          </a:p>
          <a:p>
            <a:pPr>
              <a:lnSpc>
                <a:spcPts val="2691"/>
              </a:lnSpc>
            </a:pPr>
            <a:r>
              <a:rPr lang="en-US" sz="1922">
                <a:solidFill>
                  <a:srgbClr val="FFFFFF"/>
                </a:solidFill>
                <a:latin typeface="Open Sans Extra Bold"/>
              </a:rPr>
              <a:t>     </a:t>
            </a:r>
            <a:r>
              <a:rPr lang="en-US" sz="1922">
                <a:solidFill>
                  <a:srgbClr val="FFFFFF"/>
                </a:solidFill>
                <a:latin typeface="Open Sans Extra Bold"/>
              </a:rPr>
              <a:t>Home ----------------------------- 5</a:t>
            </a:r>
          </a:p>
          <a:p>
            <a:pPr>
              <a:lnSpc>
                <a:spcPts val="2691"/>
              </a:lnSpc>
            </a:pPr>
            <a:r>
              <a:rPr lang="en-US" sz="1922">
                <a:solidFill>
                  <a:srgbClr val="FFFFFF"/>
                </a:solidFill>
                <a:latin typeface="Open Sans Extra Bold"/>
              </a:rPr>
              <a:t>     Página de produto --------- 6</a:t>
            </a:r>
          </a:p>
          <a:p>
            <a:pPr>
              <a:lnSpc>
                <a:spcPts val="2691"/>
              </a:lnSpc>
            </a:pPr>
            <a:r>
              <a:rPr lang="en-US" sz="1922">
                <a:solidFill>
                  <a:srgbClr val="FFFFFF"/>
                </a:solidFill>
                <a:latin typeface="Open Sans Extra Bold"/>
              </a:rPr>
              <a:t>     Login implementado ----- 7</a:t>
            </a:r>
          </a:p>
          <a:p>
            <a:pPr>
              <a:lnSpc>
                <a:spcPts val="2691"/>
              </a:lnSpc>
            </a:pPr>
            <a:r>
              <a:rPr lang="en-US" sz="1922">
                <a:solidFill>
                  <a:srgbClr val="FFFFFF"/>
                </a:solidFill>
                <a:latin typeface="Open Sans Extra Bold"/>
              </a:rPr>
              <a:t>     Header e Footer ------------- 8</a:t>
            </a:r>
          </a:p>
          <a:p>
            <a:pPr>
              <a:lnSpc>
                <a:spcPts val="2691"/>
              </a:lnSpc>
            </a:pPr>
            <a:r>
              <a:rPr lang="en-US" sz="1922">
                <a:solidFill>
                  <a:srgbClr val="FFFFFF"/>
                </a:solidFill>
                <a:latin typeface="Open Sans Extra Bold"/>
              </a:rPr>
              <a:t>     Tela de perfil ------------------ 9</a:t>
            </a:r>
          </a:p>
          <a:p>
            <a:pPr>
              <a:lnSpc>
                <a:spcPts val="3208"/>
              </a:lnSpc>
            </a:pPr>
            <a:r>
              <a:rPr lang="en-US" sz="2291">
                <a:solidFill>
                  <a:srgbClr val="FFFFFF"/>
                </a:solidFill>
                <a:latin typeface="Open Sans Extra Bold"/>
              </a:rPr>
              <a:t>Explorando o Fonte ---- 10</a:t>
            </a:r>
          </a:p>
          <a:p>
            <a:pPr>
              <a:lnSpc>
                <a:spcPts val="3208"/>
              </a:lnSpc>
              <a:spcBef>
                <a:spcPct val="0"/>
              </a:spcBef>
            </a:pPr>
            <a:r>
              <a:rPr lang="en-US" sz="2291">
                <a:solidFill>
                  <a:srgbClr val="FFFFFF"/>
                </a:solidFill>
                <a:latin typeface="Open Sans Extra Bold"/>
              </a:rPr>
              <a:t>Considerações finais -- 15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52442" y="5019886"/>
            <a:ext cx="3444260" cy="1390229"/>
          </a:xfrm>
          <a:custGeom>
            <a:avLst/>
            <a:gdLst/>
            <a:ahLst/>
            <a:cxnLst/>
            <a:rect r="r" b="b" t="t" l="l"/>
            <a:pathLst>
              <a:path h="1390229" w="3444260">
                <a:moveTo>
                  <a:pt x="0" y="0"/>
                </a:moveTo>
                <a:lnTo>
                  <a:pt x="3444260" y="0"/>
                </a:lnTo>
                <a:lnTo>
                  <a:pt x="3444260" y="1390228"/>
                </a:lnTo>
                <a:lnTo>
                  <a:pt x="0" y="1390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60697" y="-531874"/>
            <a:ext cx="4361423" cy="1760429"/>
          </a:xfrm>
          <a:custGeom>
            <a:avLst/>
            <a:gdLst/>
            <a:ahLst/>
            <a:cxnLst/>
            <a:rect r="r" b="b" t="t" l="l"/>
            <a:pathLst>
              <a:path h="1760429" w="4361423">
                <a:moveTo>
                  <a:pt x="0" y="0"/>
                </a:moveTo>
                <a:lnTo>
                  <a:pt x="4361424" y="0"/>
                </a:lnTo>
                <a:lnTo>
                  <a:pt x="4361424" y="1760429"/>
                </a:lnTo>
                <a:lnTo>
                  <a:pt x="0" y="1760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8464" y="141769"/>
            <a:ext cx="1176412" cy="1007310"/>
          </a:xfrm>
          <a:custGeom>
            <a:avLst/>
            <a:gdLst/>
            <a:ahLst/>
            <a:cxnLst/>
            <a:rect r="r" b="b" t="t" l="l"/>
            <a:pathLst>
              <a:path h="1007310" w="1176412">
                <a:moveTo>
                  <a:pt x="0" y="0"/>
                </a:moveTo>
                <a:lnTo>
                  <a:pt x="1176412" y="0"/>
                </a:lnTo>
                <a:lnTo>
                  <a:pt x="1176412" y="1007311"/>
                </a:lnTo>
                <a:lnTo>
                  <a:pt x="0" y="10073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114233" y="42942"/>
            <a:ext cx="2076418" cy="1941473"/>
          </a:xfrm>
          <a:custGeom>
            <a:avLst/>
            <a:gdLst/>
            <a:ahLst/>
            <a:cxnLst/>
            <a:rect r="r" b="b" t="t" l="l"/>
            <a:pathLst>
              <a:path h="1941473" w="2076418">
                <a:moveTo>
                  <a:pt x="0" y="0"/>
                </a:moveTo>
                <a:lnTo>
                  <a:pt x="2076418" y="0"/>
                </a:lnTo>
                <a:lnTo>
                  <a:pt x="2076418" y="1941473"/>
                </a:lnTo>
                <a:lnTo>
                  <a:pt x="0" y="19414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55912" y="3971481"/>
            <a:ext cx="3487039" cy="3487039"/>
          </a:xfrm>
          <a:custGeom>
            <a:avLst/>
            <a:gdLst/>
            <a:ahLst/>
            <a:cxnLst/>
            <a:rect r="r" b="b" t="t" l="l"/>
            <a:pathLst>
              <a:path h="3487039" w="3487039">
                <a:moveTo>
                  <a:pt x="0" y="0"/>
                </a:moveTo>
                <a:lnTo>
                  <a:pt x="3487039" y="0"/>
                </a:lnTo>
                <a:lnTo>
                  <a:pt x="3487039" y="3487038"/>
                </a:lnTo>
                <a:lnTo>
                  <a:pt x="0" y="34870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648610" y="5086350"/>
            <a:ext cx="799779" cy="48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  <a:spcBef>
                <a:spcPct val="0"/>
              </a:spcBef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2/16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1500" y="3788079"/>
            <a:ext cx="2855863" cy="489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  <a:spcBef>
                <a:spcPct val="0"/>
              </a:spcBef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Paleta de cores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109032" y="1816350"/>
            <a:ext cx="4330712" cy="1162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A LOJA DE E-COMMERCE</a:t>
            </a:r>
          </a:p>
          <a:p>
            <a:pPr algn="ctr">
              <a:lnSpc>
                <a:spcPts val="4007"/>
              </a:lnSpc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DA UNIACADEMIA</a:t>
            </a:r>
          </a:p>
          <a:p>
            <a:pPr algn="ctr"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FFFFFF"/>
                </a:solidFill>
                <a:latin typeface="Open Sans Extra Bold"/>
              </a:rPr>
              <a:t>nao oficial, mas poderia ser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52442" y="5019886"/>
            <a:ext cx="3444260" cy="1390229"/>
          </a:xfrm>
          <a:custGeom>
            <a:avLst/>
            <a:gdLst/>
            <a:ahLst/>
            <a:cxnLst/>
            <a:rect r="r" b="b" t="t" l="l"/>
            <a:pathLst>
              <a:path h="1390229" w="3444260">
                <a:moveTo>
                  <a:pt x="0" y="0"/>
                </a:moveTo>
                <a:lnTo>
                  <a:pt x="3444260" y="0"/>
                </a:lnTo>
                <a:lnTo>
                  <a:pt x="3444260" y="1390228"/>
                </a:lnTo>
                <a:lnTo>
                  <a:pt x="0" y="1390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60697" y="-531874"/>
            <a:ext cx="4361423" cy="1760429"/>
          </a:xfrm>
          <a:custGeom>
            <a:avLst/>
            <a:gdLst/>
            <a:ahLst/>
            <a:cxnLst/>
            <a:rect r="r" b="b" t="t" l="l"/>
            <a:pathLst>
              <a:path h="1760429" w="4361423">
                <a:moveTo>
                  <a:pt x="0" y="0"/>
                </a:moveTo>
                <a:lnTo>
                  <a:pt x="4361424" y="0"/>
                </a:lnTo>
                <a:lnTo>
                  <a:pt x="4361424" y="1760429"/>
                </a:lnTo>
                <a:lnTo>
                  <a:pt x="0" y="1760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8464" y="141769"/>
            <a:ext cx="1176412" cy="1007310"/>
          </a:xfrm>
          <a:custGeom>
            <a:avLst/>
            <a:gdLst/>
            <a:ahLst/>
            <a:cxnLst/>
            <a:rect r="r" b="b" t="t" l="l"/>
            <a:pathLst>
              <a:path h="1007310" w="1176412">
                <a:moveTo>
                  <a:pt x="0" y="0"/>
                </a:moveTo>
                <a:lnTo>
                  <a:pt x="1176412" y="0"/>
                </a:lnTo>
                <a:lnTo>
                  <a:pt x="1176412" y="1007311"/>
                </a:lnTo>
                <a:lnTo>
                  <a:pt x="0" y="10073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22574" y="3770768"/>
            <a:ext cx="2887275" cy="1586322"/>
          </a:xfrm>
          <a:custGeom>
            <a:avLst/>
            <a:gdLst/>
            <a:ahLst/>
            <a:cxnLst/>
            <a:rect r="r" b="b" t="t" l="l"/>
            <a:pathLst>
              <a:path h="1586322" w="2887275">
                <a:moveTo>
                  <a:pt x="0" y="0"/>
                </a:moveTo>
                <a:lnTo>
                  <a:pt x="2887275" y="0"/>
                </a:lnTo>
                <a:lnTo>
                  <a:pt x="2887275" y="1586322"/>
                </a:lnTo>
                <a:lnTo>
                  <a:pt x="0" y="158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970891" y="2266157"/>
            <a:ext cx="3124144" cy="1614800"/>
          </a:xfrm>
          <a:custGeom>
            <a:avLst/>
            <a:gdLst/>
            <a:ahLst/>
            <a:cxnLst/>
            <a:rect r="r" b="b" t="t" l="l"/>
            <a:pathLst>
              <a:path h="1614800" w="3124144">
                <a:moveTo>
                  <a:pt x="0" y="0"/>
                </a:moveTo>
                <a:lnTo>
                  <a:pt x="3124144" y="0"/>
                </a:lnTo>
                <a:lnTo>
                  <a:pt x="3124144" y="1614800"/>
                </a:lnTo>
                <a:lnTo>
                  <a:pt x="0" y="16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648610" y="5086350"/>
            <a:ext cx="799779" cy="48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  <a:spcBef>
                <a:spcPct val="0"/>
              </a:spcBef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3/16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02024" y="85862"/>
            <a:ext cx="4300835" cy="1145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2"/>
              </a:lnSpc>
            </a:pPr>
            <a:r>
              <a:rPr lang="en-US" sz="3287">
                <a:solidFill>
                  <a:srgbClr val="FFFFFF"/>
                </a:solidFill>
                <a:latin typeface="Open Sans Extra Bold"/>
              </a:rPr>
              <a:t>REFERENCIAIS PARA </a:t>
            </a:r>
          </a:p>
          <a:p>
            <a:pPr algn="ctr">
              <a:lnSpc>
                <a:spcPts val="4602"/>
              </a:lnSpc>
              <a:spcBef>
                <a:spcPct val="0"/>
              </a:spcBef>
            </a:pPr>
            <a:r>
              <a:rPr lang="en-US" sz="3287">
                <a:solidFill>
                  <a:srgbClr val="FFFFFF"/>
                </a:solidFill>
                <a:latin typeface="Open Sans Extra Bold"/>
              </a:rPr>
              <a:t>NOSSO DESIGN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2574" y="3406600"/>
            <a:ext cx="2887275" cy="364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7"/>
              </a:lnSpc>
              <a:spcBef>
                <a:spcPct val="0"/>
              </a:spcBef>
            </a:pPr>
            <a:r>
              <a:rPr lang="en-US" sz="2162">
                <a:solidFill>
                  <a:srgbClr val="FFFFFF"/>
                </a:solidFill>
                <a:latin typeface="Open Sans Extra Bold"/>
              </a:rPr>
              <a:t>Kabum.com.br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970891" y="1776893"/>
            <a:ext cx="3124144" cy="489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  <a:spcBef>
                <a:spcPct val="0"/>
              </a:spcBef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Ebay.com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52442" y="5019886"/>
            <a:ext cx="3444260" cy="1390229"/>
          </a:xfrm>
          <a:custGeom>
            <a:avLst/>
            <a:gdLst/>
            <a:ahLst/>
            <a:cxnLst/>
            <a:rect r="r" b="b" t="t" l="l"/>
            <a:pathLst>
              <a:path h="1390229" w="3444260">
                <a:moveTo>
                  <a:pt x="0" y="0"/>
                </a:moveTo>
                <a:lnTo>
                  <a:pt x="3444260" y="0"/>
                </a:lnTo>
                <a:lnTo>
                  <a:pt x="3444260" y="1390228"/>
                </a:lnTo>
                <a:lnTo>
                  <a:pt x="0" y="1390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60697" y="-531874"/>
            <a:ext cx="4361423" cy="1760429"/>
          </a:xfrm>
          <a:custGeom>
            <a:avLst/>
            <a:gdLst/>
            <a:ahLst/>
            <a:cxnLst/>
            <a:rect r="r" b="b" t="t" l="l"/>
            <a:pathLst>
              <a:path h="1760429" w="4361423">
                <a:moveTo>
                  <a:pt x="0" y="0"/>
                </a:moveTo>
                <a:lnTo>
                  <a:pt x="4361424" y="0"/>
                </a:lnTo>
                <a:lnTo>
                  <a:pt x="4361424" y="1760429"/>
                </a:lnTo>
                <a:lnTo>
                  <a:pt x="0" y="1760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8464" y="141769"/>
            <a:ext cx="1176412" cy="1007310"/>
          </a:xfrm>
          <a:custGeom>
            <a:avLst/>
            <a:gdLst/>
            <a:ahLst/>
            <a:cxnLst/>
            <a:rect r="r" b="b" t="t" l="l"/>
            <a:pathLst>
              <a:path h="1007310" w="1176412">
                <a:moveTo>
                  <a:pt x="0" y="0"/>
                </a:moveTo>
                <a:lnTo>
                  <a:pt x="1176412" y="0"/>
                </a:lnTo>
                <a:lnTo>
                  <a:pt x="1176412" y="1007311"/>
                </a:lnTo>
                <a:lnTo>
                  <a:pt x="0" y="10073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648610" y="5086350"/>
            <a:ext cx="799779" cy="48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  <a:spcBef>
                <a:spcPct val="0"/>
              </a:spcBef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4/16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8937" y="1646685"/>
            <a:ext cx="6302127" cy="277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02"/>
              </a:lnSpc>
            </a:pPr>
            <a:r>
              <a:rPr lang="en-US" sz="5287">
                <a:solidFill>
                  <a:srgbClr val="FFFFFF"/>
                </a:solidFill>
                <a:latin typeface="Open Sans Extra Bold"/>
              </a:rPr>
              <a:t>ASPECTOS VISUAIS</a:t>
            </a:r>
          </a:p>
          <a:p>
            <a:pPr algn="ctr">
              <a:lnSpc>
                <a:spcPts val="7402"/>
              </a:lnSpc>
            </a:pPr>
            <a:r>
              <a:rPr lang="en-US" sz="5287">
                <a:solidFill>
                  <a:srgbClr val="FFFFFF"/>
                </a:solidFill>
                <a:latin typeface="Open Sans Extra Bold"/>
              </a:rPr>
              <a:t>PRESENTES</a:t>
            </a:r>
          </a:p>
          <a:p>
            <a:pPr algn="ctr">
              <a:lnSpc>
                <a:spcPts val="7402"/>
              </a:lnSpc>
              <a:spcBef>
                <a:spcPct val="0"/>
              </a:spcBef>
            </a:pPr>
            <a:r>
              <a:rPr lang="en-US" sz="5287">
                <a:solidFill>
                  <a:srgbClr val="FFFFFF"/>
                </a:solidFill>
                <a:latin typeface="Open Sans Extra Bold"/>
              </a:rPr>
              <a:t>EM NOSSO SITE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52442" y="5019886"/>
            <a:ext cx="3444260" cy="1390229"/>
          </a:xfrm>
          <a:custGeom>
            <a:avLst/>
            <a:gdLst/>
            <a:ahLst/>
            <a:cxnLst/>
            <a:rect r="r" b="b" t="t" l="l"/>
            <a:pathLst>
              <a:path h="1390229" w="3444260">
                <a:moveTo>
                  <a:pt x="0" y="0"/>
                </a:moveTo>
                <a:lnTo>
                  <a:pt x="3444260" y="0"/>
                </a:lnTo>
                <a:lnTo>
                  <a:pt x="3444260" y="1390228"/>
                </a:lnTo>
                <a:lnTo>
                  <a:pt x="0" y="1390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60697" y="-531874"/>
            <a:ext cx="4361423" cy="1760429"/>
          </a:xfrm>
          <a:custGeom>
            <a:avLst/>
            <a:gdLst/>
            <a:ahLst/>
            <a:cxnLst/>
            <a:rect r="r" b="b" t="t" l="l"/>
            <a:pathLst>
              <a:path h="1760429" w="4361423">
                <a:moveTo>
                  <a:pt x="0" y="0"/>
                </a:moveTo>
                <a:lnTo>
                  <a:pt x="4361424" y="0"/>
                </a:lnTo>
                <a:lnTo>
                  <a:pt x="4361424" y="1760429"/>
                </a:lnTo>
                <a:lnTo>
                  <a:pt x="0" y="1760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8464" y="141769"/>
            <a:ext cx="1176412" cy="1007310"/>
          </a:xfrm>
          <a:custGeom>
            <a:avLst/>
            <a:gdLst/>
            <a:ahLst/>
            <a:cxnLst/>
            <a:rect r="r" b="b" t="t" l="l"/>
            <a:pathLst>
              <a:path h="1007310" w="1176412">
                <a:moveTo>
                  <a:pt x="0" y="0"/>
                </a:moveTo>
                <a:lnTo>
                  <a:pt x="1176412" y="0"/>
                </a:lnTo>
                <a:lnTo>
                  <a:pt x="1176412" y="1007311"/>
                </a:lnTo>
                <a:lnTo>
                  <a:pt x="0" y="10073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71500" y="1416264"/>
            <a:ext cx="4429739" cy="2882472"/>
          </a:xfrm>
          <a:custGeom>
            <a:avLst/>
            <a:gdLst/>
            <a:ahLst/>
            <a:cxnLst/>
            <a:rect r="r" b="b" t="t" l="l"/>
            <a:pathLst>
              <a:path h="2882472" w="4429739">
                <a:moveTo>
                  <a:pt x="0" y="0"/>
                </a:moveTo>
                <a:lnTo>
                  <a:pt x="4429739" y="0"/>
                </a:lnTo>
                <a:lnTo>
                  <a:pt x="4429739" y="2882472"/>
                </a:lnTo>
                <a:lnTo>
                  <a:pt x="0" y="28824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648610" y="5086350"/>
            <a:ext cx="799779" cy="48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  <a:spcBef>
                <a:spcPct val="0"/>
              </a:spcBef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5/16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247406" y="260511"/>
            <a:ext cx="2801094" cy="555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7"/>
              </a:lnSpc>
              <a:spcBef>
                <a:spcPct val="0"/>
              </a:spcBef>
            </a:pPr>
            <a:r>
              <a:rPr lang="en-US" sz="3262">
                <a:solidFill>
                  <a:srgbClr val="FFFFFF"/>
                </a:solidFill>
                <a:latin typeface="Open Sans Extra Bold"/>
              </a:rPr>
              <a:t>Página Home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1500" y="4279686"/>
            <a:ext cx="4429739" cy="589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27"/>
              </a:lnSpc>
              <a:spcBef>
                <a:spcPct val="0"/>
              </a:spcBef>
            </a:pPr>
            <a:r>
              <a:rPr lang="en-US" sz="1162">
                <a:solidFill>
                  <a:srgbClr val="FFFFFF"/>
                </a:solidFill>
                <a:latin typeface="Open Sans Extra Bold"/>
              </a:rPr>
              <a:t>*As imagens não representam o site completamente e foram feitas de forma a enfatizar elementos especificos do mesmo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52442" y="1844771"/>
            <a:ext cx="2138460" cy="2117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57"/>
              </a:lnSpc>
              <a:spcBef>
                <a:spcPct val="0"/>
              </a:spcBef>
            </a:pPr>
            <a:r>
              <a:rPr lang="en-US" sz="1755">
                <a:solidFill>
                  <a:srgbClr val="FFFFFF"/>
                </a:solidFill>
                <a:latin typeface="Open Sans Extra Bold"/>
              </a:rPr>
              <a:t>Possui um carrossel de promoções e uma área para apresentar produtos em destaque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52442" y="5019886"/>
            <a:ext cx="3444260" cy="1390229"/>
          </a:xfrm>
          <a:custGeom>
            <a:avLst/>
            <a:gdLst/>
            <a:ahLst/>
            <a:cxnLst/>
            <a:rect r="r" b="b" t="t" l="l"/>
            <a:pathLst>
              <a:path h="1390229" w="3444260">
                <a:moveTo>
                  <a:pt x="0" y="0"/>
                </a:moveTo>
                <a:lnTo>
                  <a:pt x="3444260" y="0"/>
                </a:lnTo>
                <a:lnTo>
                  <a:pt x="3444260" y="1390228"/>
                </a:lnTo>
                <a:lnTo>
                  <a:pt x="0" y="1390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60697" y="-531874"/>
            <a:ext cx="4361423" cy="1760429"/>
          </a:xfrm>
          <a:custGeom>
            <a:avLst/>
            <a:gdLst/>
            <a:ahLst/>
            <a:cxnLst/>
            <a:rect r="r" b="b" t="t" l="l"/>
            <a:pathLst>
              <a:path h="1760429" w="4361423">
                <a:moveTo>
                  <a:pt x="0" y="0"/>
                </a:moveTo>
                <a:lnTo>
                  <a:pt x="4361424" y="0"/>
                </a:lnTo>
                <a:lnTo>
                  <a:pt x="4361424" y="1760429"/>
                </a:lnTo>
                <a:lnTo>
                  <a:pt x="0" y="1760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8464" y="141769"/>
            <a:ext cx="1176412" cy="1007310"/>
          </a:xfrm>
          <a:custGeom>
            <a:avLst/>
            <a:gdLst/>
            <a:ahLst/>
            <a:cxnLst/>
            <a:rect r="r" b="b" t="t" l="l"/>
            <a:pathLst>
              <a:path h="1007310" w="1176412">
                <a:moveTo>
                  <a:pt x="0" y="0"/>
                </a:moveTo>
                <a:lnTo>
                  <a:pt x="1176412" y="0"/>
                </a:lnTo>
                <a:lnTo>
                  <a:pt x="1176412" y="1007311"/>
                </a:lnTo>
                <a:lnTo>
                  <a:pt x="0" y="10073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20015" y="1395299"/>
            <a:ext cx="5011503" cy="3457842"/>
          </a:xfrm>
          <a:custGeom>
            <a:avLst/>
            <a:gdLst/>
            <a:ahLst/>
            <a:cxnLst/>
            <a:rect r="r" b="b" t="t" l="l"/>
            <a:pathLst>
              <a:path h="3457842" w="5011503">
                <a:moveTo>
                  <a:pt x="0" y="0"/>
                </a:moveTo>
                <a:lnTo>
                  <a:pt x="5011503" y="0"/>
                </a:lnTo>
                <a:lnTo>
                  <a:pt x="5011503" y="3457842"/>
                </a:lnTo>
                <a:lnTo>
                  <a:pt x="0" y="34578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648610" y="5086350"/>
            <a:ext cx="799779" cy="48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  <a:spcBef>
                <a:spcPct val="0"/>
              </a:spcBef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6/16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63995" y="260511"/>
            <a:ext cx="3976893" cy="555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7"/>
              </a:lnSpc>
              <a:spcBef>
                <a:spcPct val="0"/>
              </a:spcBef>
            </a:pPr>
            <a:r>
              <a:rPr lang="en-US" sz="3262">
                <a:solidFill>
                  <a:srgbClr val="FFFFFF"/>
                </a:solidFill>
                <a:latin typeface="Open Sans Extra Bold"/>
              </a:rPr>
              <a:t>Página de Produto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0897" y="4839179"/>
            <a:ext cx="4429739" cy="589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27"/>
              </a:lnSpc>
              <a:spcBef>
                <a:spcPct val="0"/>
              </a:spcBef>
            </a:pPr>
            <a:r>
              <a:rPr lang="en-US" sz="1162">
                <a:solidFill>
                  <a:srgbClr val="FFFFFF"/>
                </a:solidFill>
                <a:latin typeface="Open Sans Extra Bold"/>
              </a:rPr>
              <a:t>*As imagens não representam o site completamente e foram feitas de forma a enfatizar elementos especificos do mesmo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309930" y="2203541"/>
            <a:ext cx="2138460" cy="1812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57"/>
              </a:lnSpc>
              <a:spcBef>
                <a:spcPct val="0"/>
              </a:spcBef>
            </a:pPr>
            <a:r>
              <a:rPr lang="en-US" sz="1755">
                <a:solidFill>
                  <a:srgbClr val="FFFFFF"/>
                </a:solidFill>
                <a:latin typeface="Open Sans Extra Bold"/>
              </a:rPr>
              <a:t>Exibe as informações cruciais do produto e oferece um botao para realizar a compra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52442" y="5019886"/>
            <a:ext cx="3444260" cy="1390229"/>
          </a:xfrm>
          <a:custGeom>
            <a:avLst/>
            <a:gdLst/>
            <a:ahLst/>
            <a:cxnLst/>
            <a:rect r="r" b="b" t="t" l="l"/>
            <a:pathLst>
              <a:path h="1390229" w="3444260">
                <a:moveTo>
                  <a:pt x="0" y="0"/>
                </a:moveTo>
                <a:lnTo>
                  <a:pt x="3444260" y="0"/>
                </a:lnTo>
                <a:lnTo>
                  <a:pt x="3444260" y="1390228"/>
                </a:lnTo>
                <a:lnTo>
                  <a:pt x="0" y="1390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60697" y="-531874"/>
            <a:ext cx="4361423" cy="1760429"/>
          </a:xfrm>
          <a:custGeom>
            <a:avLst/>
            <a:gdLst/>
            <a:ahLst/>
            <a:cxnLst/>
            <a:rect r="r" b="b" t="t" l="l"/>
            <a:pathLst>
              <a:path h="1760429" w="4361423">
                <a:moveTo>
                  <a:pt x="0" y="0"/>
                </a:moveTo>
                <a:lnTo>
                  <a:pt x="4361424" y="0"/>
                </a:lnTo>
                <a:lnTo>
                  <a:pt x="4361424" y="1760429"/>
                </a:lnTo>
                <a:lnTo>
                  <a:pt x="0" y="1760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8464" y="141769"/>
            <a:ext cx="1176412" cy="1007310"/>
          </a:xfrm>
          <a:custGeom>
            <a:avLst/>
            <a:gdLst/>
            <a:ahLst/>
            <a:cxnLst/>
            <a:rect r="r" b="b" t="t" l="l"/>
            <a:pathLst>
              <a:path h="1007310" w="1176412">
                <a:moveTo>
                  <a:pt x="0" y="0"/>
                </a:moveTo>
                <a:lnTo>
                  <a:pt x="1176412" y="0"/>
                </a:lnTo>
                <a:lnTo>
                  <a:pt x="1176412" y="1007311"/>
                </a:lnTo>
                <a:lnTo>
                  <a:pt x="0" y="10073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20015" y="1854721"/>
            <a:ext cx="2189474" cy="2005558"/>
          </a:xfrm>
          <a:custGeom>
            <a:avLst/>
            <a:gdLst/>
            <a:ahLst/>
            <a:cxnLst/>
            <a:rect r="r" b="b" t="t" l="l"/>
            <a:pathLst>
              <a:path h="2005558" w="2189474">
                <a:moveTo>
                  <a:pt x="0" y="0"/>
                </a:moveTo>
                <a:lnTo>
                  <a:pt x="2189474" y="0"/>
                </a:lnTo>
                <a:lnTo>
                  <a:pt x="2189474" y="2005558"/>
                </a:lnTo>
                <a:lnTo>
                  <a:pt x="0" y="20055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571202" y="1664497"/>
            <a:ext cx="2303277" cy="2252278"/>
          </a:xfrm>
          <a:custGeom>
            <a:avLst/>
            <a:gdLst/>
            <a:ahLst/>
            <a:cxnLst/>
            <a:rect r="r" b="b" t="t" l="l"/>
            <a:pathLst>
              <a:path h="2252278" w="2303277">
                <a:moveTo>
                  <a:pt x="0" y="0"/>
                </a:moveTo>
                <a:lnTo>
                  <a:pt x="2303277" y="0"/>
                </a:lnTo>
                <a:lnTo>
                  <a:pt x="2303277" y="2252278"/>
                </a:lnTo>
                <a:lnTo>
                  <a:pt x="0" y="22522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7562" b="-9998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71500" y="4123427"/>
            <a:ext cx="3775793" cy="1020073"/>
          </a:xfrm>
          <a:custGeom>
            <a:avLst/>
            <a:gdLst/>
            <a:ahLst/>
            <a:cxnLst/>
            <a:rect r="r" b="b" t="t" l="l"/>
            <a:pathLst>
              <a:path h="1020073" w="3775793">
                <a:moveTo>
                  <a:pt x="0" y="0"/>
                </a:moveTo>
                <a:lnTo>
                  <a:pt x="3775793" y="0"/>
                </a:lnTo>
                <a:lnTo>
                  <a:pt x="3775793" y="1020073"/>
                </a:lnTo>
                <a:lnTo>
                  <a:pt x="0" y="102007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48610" y="5086350"/>
            <a:ext cx="799779" cy="48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7"/>
              </a:lnSpc>
              <a:spcBef>
                <a:spcPct val="0"/>
              </a:spcBef>
            </a:pPr>
            <a:r>
              <a:rPr lang="en-US" sz="2862">
                <a:solidFill>
                  <a:srgbClr val="FFFFFF"/>
                </a:solidFill>
                <a:latin typeface="Open Sans Extra Bold"/>
              </a:rPr>
              <a:t>7/16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27958" y="260511"/>
            <a:ext cx="3620542" cy="555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7"/>
              </a:lnSpc>
              <a:spcBef>
                <a:spcPct val="0"/>
              </a:spcBef>
            </a:pPr>
            <a:r>
              <a:rPr lang="en-US" sz="3262">
                <a:solidFill>
                  <a:srgbClr val="FFFFFF"/>
                </a:solidFill>
                <a:latin typeface="Open Sans Extra Bold"/>
              </a:rPr>
              <a:t>Sistema de Login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036404" y="1997171"/>
            <a:ext cx="2138460" cy="1812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57"/>
              </a:lnSpc>
            </a:pPr>
            <a:r>
              <a:rPr lang="en-US" sz="1755">
                <a:solidFill>
                  <a:srgbClr val="FFFFFF"/>
                </a:solidFill>
                <a:latin typeface="Open Sans Extra Bold"/>
              </a:rPr>
              <a:t>Login responsivo, verifica o usuario logado </a:t>
            </a:r>
          </a:p>
          <a:p>
            <a:pPr>
              <a:lnSpc>
                <a:spcPts val="2457"/>
              </a:lnSpc>
              <a:spcBef>
                <a:spcPct val="0"/>
              </a:spcBef>
            </a:pPr>
            <a:r>
              <a:rPr lang="en-US" sz="1755">
                <a:solidFill>
                  <a:srgbClr val="FFFFFF"/>
                </a:solidFill>
                <a:latin typeface="Open Sans Extra Bold"/>
              </a:rPr>
              <a:t>avisa quando algo foi feito incorretamente!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DAFkt058KAw</dc:identifier>
  <dcterms:modified xsi:type="dcterms:W3CDTF">2011-08-01T06:04:30Z</dcterms:modified>
  <cp:revision>1</cp:revision>
  <dc:title>Uni HD TEch</dc:title>
</cp:coreProperties>
</file>