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26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20B0604020202020204" pitchFamily="2" charset="0"/>
      <p:regular r:id="rId17"/>
      <p:bold r:id="rId18"/>
      <p:italic r:id="rId19"/>
      <p:boldItalic r:id="rId20"/>
    </p:embeddedFont>
    <p:embeddedFont>
      <p:font typeface="Montserrat Light" panose="000004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635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68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83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69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4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5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80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65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946104" y="102871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Desenvolvimento Web Front End</a:t>
            </a:r>
            <a:endParaRPr sz="320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1"/>
          </p:nvPr>
        </p:nvSpPr>
        <p:spPr>
          <a:xfrm>
            <a:off x="2060180" y="1604020"/>
            <a:ext cx="4844401" cy="5059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800" b="1" dirty="0"/>
              <a:t>E-commerce - Hardware </a:t>
            </a:r>
            <a:endParaRPr sz="2800" b="1" dirty="0"/>
          </a:p>
        </p:txBody>
      </p:sp>
      <p:sp>
        <p:nvSpPr>
          <p:cNvPr id="2" name="Google Shape;110;p15">
            <a:extLst>
              <a:ext uri="{FF2B5EF4-FFF2-40B4-BE49-F238E27FC236}">
                <a16:creationId xmlns:a16="http://schemas.microsoft.com/office/drawing/2014/main" id="{96F1C505-1E7D-9E9E-F178-126D48393727}"/>
              </a:ext>
            </a:extLst>
          </p:cNvPr>
          <p:cNvSpPr txBox="1">
            <a:spLocks/>
          </p:cNvSpPr>
          <p:nvPr/>
        </p:nvSpPr>
        <p:spPr>
          <a:xfrm>
            <a:off x="1069025" y="3477025"/>
            <a:ext cx="2175733" cy="13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pt-BR" sz="1200" b="1" dirty="0"/>
              <a:t>Felipe Augusto Silva dos Reis</a:t>
            </a:r>
            <a:endParaRPr lang="en-US" sz="1200" b="1" dirty="0"/>
          </a:p>
          <a:p>
            <a:pPr marL="0" indent="0">
              <a:spcAft>
                <a:spcPts val="600"/>
              </a:spcAft>
            </a:pPr>
            <a:r>
              <a:rPr lang="en-US" sz="1200" b="1" dirty="0"/>
              <a:t>Lucas </a:t>
            </a:r>
            <a:r>
              <a:rPr lang="en-US" sz="1200" b="1" dirty="0" err="1"/>
              <a:t>Piccinini</a:t>
            </a:r>
            <a:r>
              <a:rPr lang="en-US" sz="1200" b="1" dirty="0"/>
              <a:t> Gonzaga</a:t>
            </a:r>
          </a:p>
          <a:p>
            <a:pPr marL="0" indent="0">
              <a:spcAft>
                <a:spcPts val="600"/>
              </a:spcAft>
            </a:pPr>
            <a:r>
              <a:rPr lang="en-US" sz="1200" b="1" dirty="0"/>
              <a:t>Igor Silveira Fernandes</a:t>
            </a:r>
          </a:p>
          <a:p>
            <a:pPr marL="0" indent="0">
              <a:spcAft>
                <a:spcPts val="600"/>
              </a:spcAft>
            </a:pPr>
            <a:r>
              <a:rPr lang="en-US" sz="1200" b="1" dirty="0"/>
              <a:t>Matheus Silveira </a:t>
            </a:r>
            <a:r>
              <a:rPr lang="en-US" sz="1200" b="1" dirty="0" err="1"/>
              <a:t>Polesca</a:t>
            </a:r>
            <a:endParaRPr lang="en-US" sz="1200" b="1" dirty="0"/>
          </a:p>
          <a:p>
            <a:pPr marL="0" indent="0">
              <a:spcAft>
                <a:spcPts val="600"/>
              </a:spcAft>
            </a:pPr>
            <a:r>
              <a:rPr lang="en-US" sz="1200" b="1" dirty="0"/>
              <a:t>Pedro Avila </a:t>
            </a:r>
            <a:r>
              <a:rPr lang="en-US" sz="1200" b="1" dirty="0" err="1"/>
              <a:t>Trulio</a:t>
            </a:r>
            <a:endParaRPr lang="en-US" sz="1200" b="1" dirty="0"/>
          </a:p>
          <a:p>
            <a:pPr marL="0" indent="0">
              <a:spcAft>
                <a:spcPts val="600"/>
              </a:spcAft>
            </a:pPr>
            <a:endParaRPr lang="en-US" b="1" dirty="0"/>
          </a:p>
        </p:txBody>
      </p:sp>
      <p:sp>
        <p:nvSpPr>
          <p:cNvPr id="3" name="Google Shape;110;p15">
            <a:extLst>
              <a:ext uri="{FF2B5EF4-FFF2-40B4-BE49-F238E27FC236}">
                <a16:creationId xmlns:a16="http://schemas.microsoft.com/office/drawing/2014/main" id="{DC6AB0D2-739B-C693-9FCF-0FB11D5C7C7C}"/>
              </a:ext>
            </a:extLst>
          </p:cNvPr>
          <p:cNvSpPr txBox="1">
            <a:spLocks/>
          </p:cNvSpPr>
          <p:nvPr/>
        </p:nvSpPr>
        <p:spPr>
          <a:xfrm>
            <a:off x="1069025" y="3196715"/>
            <a:ext cx="603482" cy="18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pt-BR" sz="1200" b="1" dirty="0">
                <a:solidFill>
                  <a:srgbClr val="002060"/>
                </a:solidFill>
              </a:rPr>
              <a:t>Grupo:</a:t>
            </a:r>
            <a:endParaRPr lang="en-US" sz="1200" b="1" dirty="0">
              <a:solidFill>
                <a:srgbClr val="002060"/>
              </a:solidFill>
            </a:endParaRPr>
          </a:p>
          <a:p>
            <a:pPr marL="0" indent="0">
              <a:spcAft>
                <a:spcPts val="600"/>
              </a:spcAft>
            </a:pPr>
            <a:endParaRPr lang="en-US" b="1" dirty="0"/>
          </a:p>
        </p:txBody>
      </p:sp>
      <p:sp>
        <p:nvSpPr>
          <p:cNvPr id="4" name="Google Shape;110;p15">
            <a:extLst>
              <a:ext uri="{FF2B5EF4-FFF2-40B4-BE49-F238E27FC236}">
                <a16:creationId xmlns:a16="http://schemas.microsoft.com/office/drawing/2014/main" id="{AB4DEDBB-1B46-7FFE-1F8A-B4BFD9715B43}"/>
              </a:ext>
            </a:extLst>
          </p:cNvPr>
          <p:cNvSpPr txBox="1">
            <a:spLocks/>
          </p:cNvSpPr>
          <p:nvPr/>
        </p:nvSpPr>
        <p:spPr>
          <a:xfrm>
            <a:off x="5817342" y="3196715"/>
            <a:ext cx="1003948" cy="18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pt-BR" sz="1200" b="1" dirty="0">
                <a:solidFill>
                  <a:srgbClr val="002060"/>
                </a:solidFill>
              </a:rPr>
              <a:t>Professor:</a:t>
            </a:r>
            <a:endParaRPr lang="en-US" sz="1200" b="1" dirty="0">
              <a:solidFill>
                <a:srgbClr val="002060"/>
              </a:solidFill>
            </a:endParaRPr>
          </a:p>
          <a:p>
            <a:pPr marL="0" indent="0">
              <a:spcAft>
                <a:spcPts val="600"/>
              </a:spcAft>
            </a:pPr>
            <a:endParaRPr lang="en-US" b="1" dirty="0"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117A6CA8-9C9B-750C-C93D-BAAA9D54F31B}"/>
              </a:ext>
            </a:extLst>
          </p:cNvPr>
          <p:cNvSpPr txBox="1">
            <a:spLocks/>
          </p:cNvSpPr>
          <p:nvPr/>
        </p:nvSpPr>
        <p:spPr>
          <a:xfrm>
            <a:off x="5817342" y="3477025"/>
            <a:ext cx="2175733" cy="26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pt-BR" sz="1200" b="1" dirty="0" err="1"/>
              <a:t>Daves</a:t>
            </a:r>
            <a:r>
              <a:rPr lang="pt-BR" sz="1200" b="1" dirty="0"/>
              <a:t> Marcio Silva Martins </a:t>
            </a:r>
            <a:endParaRPr lang="en-US" sz="1200" b="1" dirty="0"/>
          </a:p>
          <a:p>
            <a:pPr marL="0" indent="0">
              <a:spcAft>
                <a:spcPts val="600"/>
              </a:spcAft>
            </a:pPr>
            <a:endParaRPr lang="en-US" b="1" dirty="0"/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5850D654-4F51-ADD4-CA2E-086F101B4A38}"/>
              </a:ext>
            </a:extLst>
          </p:cNvPr>
          <p:cNvSpPr txBox="1">
            <a:spLocks/>
          </p:cNvSpPr>
          <p:nvPr/>
        </p:nvSpPr>
        <p:spPr>
          <a:xfrm>
            <a:off x="5817342" y="3874865"/>
            <a:ext cx="1003948" cy="18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pt-BR" sz="1200" b="1" dirty="0">
                <a:solidFill>
                  <a:srgbClr val="002060"/>
                </a:solidFill>
              </a:rPr>
              <a:t>Instituição:</a:t>
            </a:r>
            <a:endParaRPr lang="en-US" sz="1200" b="1" dirty="0">
              <a:solidFill>
                <a:srgbClr val="002060"/>
              </a:solidFill>
            </a:endParaRPr>
          </a:p>
          <a:p>
            <a:pPr marL="0" indent="0">
              <a:spcAft>
                <a:spcPts val="600"/>
              </a:spcAft>
            </a:pPr>
            <a:endParaRPr lang="en-US" b="1" dirty="0"/>
          </a:p>
        </p:txBody>
      </p:sp>
      <p:sp>
        <p:nvSpPr>
          <p:cNvPr id="7" name="Google Shape;110;p15">
            <a:extLst>
              <a:ext uri="{FF2B5EF4-FFF2-40B4-BE49-F238E27FC236}">
                <a16:creationId xmlns:a16="http://schemas.microsoft.com/office/drawing/2014/main" id="{BF5D060A-9D64-6E03-CE0C-A3A622B17E31}"/>
              </a:ext>
            </a:extLst>
          </p:cNvPr>
          <p:cNvSpPr txBox="1">
            <a:spLocks/>
          </p:cNvSpPr>
          <p:nvPr/>
        </p:nvSpPr>
        <p:spPr>
          <a:xfrm>
            <a:off x="5817342" y="4132825"/>
            <a:ext cx="2175733" cy="26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pt-BR" sz="1200" b="1" dirty="0"/>
              <a:t>Centro Universitário </a:t>
            </a:r>
            <a:r>
              <a:rPr lang="pt-BR" sz="1200" b="1" dirty="0" err="1"/>
              <a:t>UniAcademia</a:t>
            </a:r>
            <a:endParaRPr lang="en-US" sz="1200" b="1" dirty="0"/>
          </a:p>
          <a:p>
            <a:pPr marL="0" indent="0">
              <a:spcAft>
                <a:spcPts val="600"/>
              </a:spcAft>
            </a:pPr>
            <a:endParaRPr lang="en-US" b="1" dirty="0"/>
          </a:p>
        </p:txBody>
      </p:sp>
      <p:sp>
        <p:nvSpPr>
          <p:cNvPr id="8" name="Google Shape;96;p13">
            <a:extLst>
              <a:ext uri="{FF2B5EF4-FFF2-40B4-BE49-F238E27FC236}">
                <a16:creationId xmlns:a16="http://schemas.microsoft.com/office/drawing/2014/main" id="{E7C1461D-412D-E220-4CDE-A02838BDB591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1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</p:spTree>
    <p:extLst>
      <p:ext uri="{BB962C8B-B14F-4D97-AF65-F5344CB8AC3E}">
        <p14:creationId xmlns:p14="http://schemas.microsoft.com/office/powerpoint/2010/main" val="66198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4800" dirty="0">
                <a:solidFill>
                  <a:schemeClr val="lt1"/>
                </a:solidFill>
              </a:rPr>
              <a:t>Obrigado Pela Atenção!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10 - </a:t>
            </a:r>
            <a:fld id="{00000000-1234-1234-1234-123412341234}" type="slidenum">
              <a:rPr lang="en" smtClean="0">
                <a:solidFill>
                  <a:schemeClr val="tx1"/>
                </a:solidFill>
              </a:rPr>
              <a:t>10</a:t>
            </a:fld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 Explicativo: Seta para Baixo 15">
            <a:extLst>
              <a:ext uri="{FF2B5EF4-FFF2-40B4-BE49-F238E27FC236}">
                <a16:creationId xmlns:a16="http://schemas.microsoft.com/office/drawing/2014/main" id="{FA245653-6C33-91D8-CB4C-483385B565F6}"/>
              </a:ext>
            </a:extLst>
          </p:cNvPr>
          <p:cNvSpPr/>
          <p:nvPr/>
        </p:nvSpPr>
        <p:spPr>
          <a:xfrm>
            <a:off x="7188386" y="1448356"/>
            <a:ext cx="1328216" cy="7875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Página de Carrinho de Compras</a:t>
            </a:r>
            <a:endParaRPr lang="en-US" sz="10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98E76F5-2971-6770-2B61-B6AAF12FBADB}"/>
              </a:ext>
            </a:extLst>
          </p:cNvPr>
          <p:cNvSpPr/>
          <p:nvPr/>
        </p:nvSpPr>
        <p:spPr>
          <a:xfrm>
            <a:off x="974955" y="2498790"/>
            <a:ext cx="760887" cy="10412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uxograma: Extrair 17">
            <a:extLst>
              <a:ext uri="{FF2B5EF4-FFF2-40B4-BE49-F238E27FC236}">
                <a16:creationId xmlns:a16="http://schemas.microsoft.com/office/drawing/2014/main" id="{C6B473A4-3A81-E608-BE22-473A6C7910B2}"/>
              </a:ext>
            </a:extLst>
          </p:cNvPr>
          <p:cNvSpPr/>
          <p:nvPr/>
        </p:nvSpPr>
        <p:spPr>
          <a:xfrm flipV="1">
            <a:off x="958753" y="3540004"/>
            <a:ext cx="793289" cy="393793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8DE2BC6-E19C-4EA7-616E-84AC9EF6108B}"/>
              </a:ext>
            </a:extLst>
          </p:cNvPr>
          <p:cNvSpPr/>
          <p:nvPr/>
        </p:nvSpPr>
        <p:spPr>
          <a:xfrm>
            <a:off x="2600139" y="2503462"/>
            <a:ext cx="760887" cy="10412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0D3EE3D-E6F4-A3E6-3D1F-061D41530DAE}"/>
              </a:ext>
            </a:extLst>
          </p:cNvPr>
          <p:cNvSpPr/>
          <p:nvPr/>
        </p:nvSpPr>
        <p:spPr>
          <a:xfrm>
            <a:off x="4189667" y="2493179"/>
            <a:ext cx="760887" cy="10412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7FD75AE-3A7C-6C58-9BEA-7E26287DC101}"/>
              </a:ext>
            </a:extLst>
          </p:cNvPr>
          <p:cNvSpPr/>
          <p:nvPr/>
        </p:nvSpPr>
        <p:spPr>
          <a:xfrm>
            <a:off x="5816094" y="2493179"/>
            <a:ext cx="760887" cy="10412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uxograma: Extrair 22">
            <a:extLst>
              <a:ext uri="{FF2B5EF4-FFF2-40B4-BE49-F238E27FC236}">
                <a16:creationId xmlns:a16="http://schemas.microsoft.com/office/drawing/2014/main" id="{656D2C6B-6B4E-10DC-79C3-912F3EE9D310}"/>
              </a:ext>
            </a:extLst>
          </p:cNvPr>
          <p:cNvSpPr/>
          <p:nvPr/>
        </p:nvSpPr>
        <p:spPr>
          <a:xfrm flipV="1">
            <a:off x="2588782" y="3556878"/>
            <a:ext cx="793289" cy="393793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uxograma: Extrair 23">
            <a:extLst>
              <a:ext uri="{FF2B5EF4-FFF2-40B4-BE49-F238E27FC236}">
                <a16:creationId xmlns:a16="http://schemas.microsoft.com/office/drawing/2014/main" id="{C335F007-6F79-EEE1-F19F-1BEC5E0BE550}"/>
              </a:ext>
            </a:extLst>
          </p:cNvPr>
          <p:cNvSpPr/>
          <p:nvPr/>
        </p:nvSpPr>
        <p:spPr>
          <a:xfrm flipV="1">
            <a:off x="4169863" y="3546967"/>
            <a:ext cx="793289" cy="393793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uxograma: Extrair 24">
            <a:extLst>
              <a:ext uri="{FF2B5EF4-FFF2-40B4-BE49-F238E27FC236}">
                <a16:creationId xmlns:a16="http://schemas.microsoft.com/office/drawing/2014/main" id="{7B87B03A-0A19-2FDE-1A97-4A64F470A763}"/>
              </a:ext>
            </a:extLst>
          </p:cNvPr>
          <p:cNvSpPr/>
          <p:nvPr/>
        </p:nvSpPr>
        <p:spPr>
          <a:xfrm flipV="1">
            <a:off x="5799892" y="3537991"/>
            <a:ext cx="793289" cy="393793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7FAE2D6-9ABD-52D8-3D6D-D89A3C2DF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48" y="2563702"/>
            <a:ext cx="580845" cy="44764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0CD043AB-AF74-0AE0-3C24-BC646B07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836" y="2571750"/>
            <a:ext cx="541443" cy="460367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855715D-E0FF-E72D-9876-BCD7DF28C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264" y="2563702"/>
            <a:ext cx="572808" cy="46036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A723275-7AC1-E27C-48FE-C9C4A0136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621" y="2558132"/>
            <a:ext cx="596506" cy="434756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1F9957D-70E5-248C-4051-9C88F13C6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913" y="2533307"/>
            <a:ext cx="575646" cy="53444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57E0107A-CFB1-B933-BAA0-374EC5B78B24}"/>
              </a:ext>
            </a:extLst>
          </p:cNvPr>
          <p:cNvSpPr txBox="1"/>
          <p:nvPr/>
        </p:nvSpPr>
        <p:spPr>
          <a:xfrm>
            <a:off x="958753" y="3067747"/>
            <a:ext cx="880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Igor Fernandes</a:t>
            </a:r>
            <a:endParaRPr lang="en-US" sz="105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0C10185-026B-286F-6D12-39E9B522CAD8}"/>
              </a:ext>
            </a:extLst>
          </p:cNvPr>
          <p:cNvSpPr txBox="1"/>
          <p:nvPr/>
        </p:nvSpPr>
        <p:spPr>
          <a:xfrm>
            <a:off x="2650216" y="3079583"/>
            <a:ext cx="880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Lucas Piccinini</a:t>
            </a:r>
            <a:endParaRPr lang="en-US" sz="105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8E456F4-395D-6480-1834-E26E519E765D}"/>
              </a:ext>
            </a:extLst>
          </p:cNvPr>
          <p:cNvSpPr txBox="1"/>
          <p:nvPr/>
        </p:nvSpPr>
        <p:spPr>
          <a:xfrm>
            <a:off x="4247203" y="3079583"/>
            <a:ext cx="880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Felipe Augusto</a:t>
            </a:r>
            <a:endParaRPr lang="en-US" sz="105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A9B592-1AE2-2FF7-5C2E-9D72C387A9BB}"/>
              </a:ext>
            </a:extLst>
          </p:cNvPr>
          <p:cNvSpPr txBox="1"/>
          <p:nvPr/>
        </p:nvSpPr>
        <p:spPr>
          <a:xfrm>
            <a:off x="7440953" y="3160374"/>
            <a:ext cx="8805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Pedro Avila</a:t>
            </a:r>
            <a:endParaRPr lang="en-US" sz="105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8ECCE44-9C31-985A-B470-90E3F3BBB4A6}"/>
              </a:ext>
            </a:extLst>
          </p:cNvPr>
          <p:cNvSpPr txBox="1"/>
          <p:nvPr/>
        </p:nvSpPr>
        <p:spPr>
          <a:xfrm>
            <a:off x="5866874" y="3079583"/>
            <a:ext cx="8805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Matheus Silveira</a:t>
            </a:r>
            <a:endParaRPr lang="en-US" sz="1050" dirty="0"/>
          </a:p>
        </p:txBody>
      </p:sp>
      <p:sp>
        <p:nvSpPr>
          <p:cNvPr id="40" name="Texto Explicativo: Seta para Baixo 39">
            <a:extLst>
              <a:ext uri="{FF2B5EF4-FFF2-40B4-BE49-F238E27FC236}">
                <a16:creationId xmlns:a16="http://schemas.microsoft.com/office/drawing/2014/main" id="{23CB21FD-A0DC-9622-22F2-B7F4EDE7D539}"/>
              </a:ext>
            </a:extLst>
          </p:cNvPr>
          <p:cNvSpPr/>
          <p:nvPr/>
        </p:nvSpPr>
        <p:spPr>
          <a:xfrm>
            <a:off x="5537229" y="1448356"/>
            <a:ext cx="1328216" cy="7875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Página de Produto</a:t>
            </a:r>
            <a:endParaRPr lang="en-US" sz="1200" dirty="0"/>
          </a:p>
        </p:txBody>
      </p:sp>
      <p:sp>
        <p:nvSpPr>
          <p:cNvPr id="41" name="Texto Explicativo: Seta para Baixo 40">
            <a:extLst>
              <a:ext uri="{FF2B5EF4-FFF2-40B4-BE49-F238E27FC236}">
                <a16:creationId xmlns:a16="http://schemas.microsoft.com/office/drawing/2014/main" id="{7B53BB71-40BC-E338-6A4C-389B99CA79A8}"/>
              </a:ext>
            </a:extLst>
          </p:cNvPr>
          <p:cNvSpPr/>
          <p:nvPr/>
        </p:nvSpPr>
        <p:spPr>
          <a:xfrm>
            <a:off x="3907892" y="1448356"/>
            <a:ext cx="1328216" cy="7875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Página de Login</a:t>
            </a:r>
            <a:endParaRPr lang="en-US" sz="1200" dirty="0"/>
          </a:p>
        </p:txBody>
      </p:sp>
      <p:sp>
        <p:nvSpPr>
          <p:cNvPr id="42" name="Texto Explicativo: Seta para Baixo 41">
            <a:extLst>
              <a:ext uri="{FF2B5EF4-FFF2-40B4-BE49-F238E27FC236}">
                <a16:creationId xmlns:a16="http://schemas.microsoft.com/office/drawing/2014/main" id="{726FCF98-0C4E-EEEA-C984-7298CD0238E6}"/>
              </a:ext>
            </a:extLst>
          </p:cNvPr>
          <p:cNvSpPr/>
          <p:nvPr/>
        </p:nvSpPr>
        <p:spPr>
          <a:xfrm>
            <a:off x="2299419" y="1448356"/>
            <a:ext cx="1328216" cy="7875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Index/Página Inicial</a:t>
            </a:r>
            <a:endParaRPr lang="en-US" sz="1200" dirty="0"/>
          </a:p>
        </p:txBody>
      </p:sp>
      <p:sp>
        <p:nvSpPr>
          <p:cNvPr id="43" name="Texto Explicativo: Seta para Baixo 42">
            <a:extLst>
              <a:ext uri="{FF2B5EF4-FFF2-40B4-BE49-F238E27FC236}">
                <a16:creationId xmlns:a16="http://schemas.microsoft.com/office/drawing/2014/main" id="{05935BC4-4C0C-DF93-7751-3AD408591293}"/>
              </a:ext>
            </a:extLst>
          </p:cNvPr>
          <p:cNvSpPr/>
          <p:nvPr/>
        </p:nvSpPr>
        <p:spPr>
          <a:xfrm>
            <a:off x="698001" y="1448356"/>
            <a:ext cx="1328216" cy="7875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Header e </a:t>
            </a:r>
            <a:r>
              <a:rPr lang="pt-BR" sz="1200" dirty="0" err="1"/>
              <a:t>Footer</a:t>
            </a:r>
            <a:endParaRPr lang="en-US" sz="1200" dirty="0"/>
          </a:p>
        </p:txBody>
      </p:sp>
      <p:sp>
        <p:nvSpPr>
          <p:cNvPr id="44" name="Fluxograma: Extrair 43">
            <a:extLst>
              <a:ext uri="{FF2B5EF4-FFF2-40B4-BE49-F238E27FC236}">
                <a16:creationId xmlns:a16="http://schemas.microsoft.com/office/drawing/2014/main" id="{7C3CED75-C0FF-60BB-4793-691A780B9F35}"/>
              </a:ext>
            </a:extLst>
          </p:cNvPr>
          <p:cNvSpPr/>
          <p:nvPr/>
        </p:nvSpPr>
        <p:spPr>
          <a:xfrm flipV="1">
            <a:off x="7483914" y="3534393"/>
            <a:ext cx="793289" cy="393793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797C857-39AD-447B-B286-146D4B3FE92A}"/>
              </a:ext>
            </a:extLst>
          </p:cNvPr>
          <p:cNvSpPr/>
          <p:nvPr/>
        </p:nvSpPr>
        <p:spPr>
          <a:xfrm>
            <a:off x="7489576" y="2493179"/>
            <a:ext cx="760887" cy="10412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109;p15">
            <a:extLst>
              <a:ext uri="{FF2B5EF4-FFF2-40B4-BE49-F238E27FC236}">
                <a16:creationId xmlns:a16="http://schemas.microsoft.com/office/drawing/2014/main" id="{00781713-239E-3EC1-B4BF-9B724A9AB3E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70082" y="101950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Atividades/Funções</a:t>
            </a:r>
            <a:endParaRPr sz="3200" dirty="0"/>
          </a:p>
        </p:txBody>
      </p:sp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2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396E56-A999-092C-2007-17F4A1CCC3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7077" y="102399"/>
            <a:ext cx="795714" cy="4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4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3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168B2D-FCF7-427B-81DC-FA1C38102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02" y="820336"/>
            <a:ext cx="8109712" cy="3929516"/>
          </a:xfrm>
          <a:prstGeom prst="rect">
            <a:avLst/>
          </a:prstGeom>
        </p:spPr>
      </p:pic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Cenário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Criado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-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WebSite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D1BF75-9B69-BA82-6E85-148F9089E1E2}"/>
              </a:ext>
            </a:extLst>
          </p:cNvPr>
          <p:cNvSpPr/>
          <p:nvPr/>
        </p:nvSpPr>
        <p:spPr>
          <a:xfrm>
            <a:off x="419502" y="820336"/>
            <a:ext cx="8109712" cy="474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D94B4ED-0DAB-57B3-CBEE-102CBB44CD68}"/>
              </a:ext>
            </a:extLst>
          </p:cNvPr>
          <p:cNvSpPr/>
          <p:nvPr/>
        </p:nvSpPr>
        <p:spPr>
          <a:xfrm>
            <a:off x="419502" y="1294844"/>
            <a:ext cx="8109712" cy="19689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9E38FD-9F76-A91D-6214-80C32476234A}"/>
              </a:ext>
            </a:extLst>
          </p:cNvPr>
          <p:cNvSpPr/>
          <p:nvPr/>
        </p:nvSpPr>
        <p:spPr>
          <a:xfrm>
            <a:off x="419502" y="3295066"/>
            <a:ext cx="8109712" cy="1454783"/>
          </a:xfrm>
          <a:prstGeom prst="rect">
            <a:avLst/>
          </a:pr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62ACDFA-A4F2-9F94-1FE5-90B01E124985}"/>
              </a:ext>
            </a:extLst>
          </p:cNvPr>
          <p:cNvSpPr/>
          <p:nvPr/>
        </p:nvSpPr>
        <p:spPr>
          <a:xfrm>
            <a:off x="419502" y="820336"/>
            <a:ext cx="8109712" cy="4745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A45D00-C771-DECB-CEA6-DB0C7696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6AB5463-83AC-E795-4304-3057E1A2FE8B}"/>
              </a:ext>
            </a:extLst>
          </p:cNvPr>
          <p:cNvSpPr txBox="1"/>
          <p:nvPr/>
        </p:nvSpPr>
        <p:spPr>
          <a:xfrm>
            <a:off x="5646587" y="903699"/>
            <a:ext cx="8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Header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DE67B4-94FC-6FE5-0C85-99DC25699D39}"/>
              </a:ext>
            </a:extLst>
          </p:cNvPr>
          <p:cNvSpPr txBox="1"/>
          <p:nvPr/>
        </p:nvSpPr>
        <p:spPr>
          <a:xfrm>
            <a:off x="7280976" y="1403743"/>
            <a:ext cx="102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Index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1DFE16-45D2-F728-BC31-7C184296029E}"/>
              </a:ext>
            </a:extLst>
          </p:cNvPr>
          <p:cNvSpPr txBox="1"/>
          <p:nvPr/>
        </p:nvSpPr>
        <p:spPr>
          <a:xfrm>
            <a:off x="7774887" y="3350569"/>
            <a:ext cx="8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8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4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Cenário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Criado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–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Dispositivo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Movel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7F3F36-EB74-3400-AEDC-217D938D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382613-B3BB-CDF2-0B31-0E36E8550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881" y="1140108"/>
            <a:ext cx="1161354" cy="360974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E9FBCB6-69FA-A191-2E51-DD4A75F91911}"/>
              </a:ext>
            </a:extLst>
          </p:cNvPr>
          <p:cNvCxnSpPr/>
          <p:nvPr/>
        </p:nvCxnSpPr>
        <p:spPr>
          <a:xfrm>
            <a:off x="5078146" y="1188052"/>
            <a:ext cx="65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A66949B-F3F2-EBBE-B021-0253A0AB9A87}"/>
              </a:ext>
            </a:extLst>
          </p:cNvPr>
          <p:cNvCxnSpPr/>
          <p:nvPr/>
        </p:nvCxnSpPr>
        <p:spPr>
          <a:xfrm>
            <a:off x="5059235" y="2074642"/>
            <a:ext cx="65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EDB6D82-A6D4-FAB5-9044-465D9A66D218}"/>
              </a:ext>
            </a:extLst>
          </p:cNvPr>
          <p:cNvCxnSpPr/>
          <p:nvPr/>
        </p:nvCxnSpPr>
        <p:spPr>
          <a:xfrm>
            <a:off x="5078146" y="3429556"/>
            <a:ext cx="65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A64EDC9-A786-C40D-3486-F5EDC1A099FA}"/>
              </a:ext>
            </a:extLst>
          </p:cNvPr>
          <p:cNvCxnSpPr>
            <a:cxnSpLocks/>
          </p:cNvCxnSpPr>
          <p:nvPr/>
        </p:nvCxnSpPr>
        <p:spPr>
          <a:xfrm flipH="1">
            <a:off x="3370599" y="1294844"/>
            <a:ext cx="5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1EC1B9-9D4F-396D-E303-37CCCE759737}"/>
              </a:ext>
            </a:extLst>
          </p:cNvPr>
          <p:cNvSpPr txBox="1"/>
          <p:nvPr/>
        </p:nvSpPr>
        <p:spPr>
          <a:xfrm>
            <a:off x="2422826" y="1140107"/>
            <a:ext cx="8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Header</a:t>
            </a:r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7F547B-036D-18ED-076C-2D955EE3C584}"/>
              </a:ext>
            </a:extLst>
          </p:cNvPr>
          <p:cNvSpPr txBox="1"/>
          <p:nvPr/>
        </p:nvSpPr>
        <p:spPr>
          <a:xfrm>
            <a:off x="5777852" y="1034163"/>
            <a:ext cx="8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Menu</a:t>
            </a:r>
            <a:endParaRPr lang="en-US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F7D2BA-A6D0-DE40-D9DC-48EE30429667}"/>
              </a:ext>
            </a:extLst>
          </p:cNvPr>
          <p:cNvSpPr txBox="1"/>
          <p:nvPr/>
        </p:nvSpPr>
        <p:spPr>
          <a:xfrm>
            <a:off x="5720283" y="1922432"/>
            <a:ext cx="102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Index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70CF9F-97C7-31B8-841B-234C4246A700}"/>
              </a:ext>
            </a:extLst>
          </p:cNvPr>
          <p:cNvSpPr txBox="1"/>
          <p:nvPr/>
        </p:nvSpPr>
        <p:spPr>
          <a:xfrm>
            <a:off x="5688998" y="3291466"/>
            <a:ext cx="8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Footer</a:t>
            </a:r>
            <a:endParaRPr lang="en-US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4C922C0-E608-1704-FA0E-DCE29E065722}"/>
              </a:ext>
            </a:extLst>
          </p:cNvPr>
          <p:cNvSpPr/>
          <p:nvPr/>
        </p:nvSpPr>
        <p:spPr>
          <a:xfrm>
            <a:off x="3918583" y="2382604"/>
            <a:ext cx="1140651" cy="236723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85B7BF3-1610-2997-5228-0C1320D1283D}"/>
              </a:ext>
            </a:extLst>
          </p:cNvPr>
          <p:cNvSpPr/>
          <p:nvPr/>
        </p:nvSpPr>
        <p:spPr>
          <a:xfrm>
            <a:off x="3918584" y="1548871"/>
            <a:ext cx="1119948" cy="83373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41C5648-0EBA-41CE-DDF7-7C8BC6238788}"/>
              </a:ext>
            </a:extLst>
          </p:cNvPr>
          <p:cNvSpPr/>
          <p:nvPr/>
        </p:nvSpPr>
        <p:spPr>
          <a:xfrm>
            <a:off x="3916792" y="1124835"/>
            <a:ext cx="1115744" cy="424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5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b="1" dirty="0">
                <a:solidFill>
                  <a:schemeClr val="accent2"/>
                </a:solidFill>
                <a:latin typeface="Montserrat"/>
                <a:sym typeface="Montserrat"/>
              </a:rPr>
              <a:t>I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mplementações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Realizadas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sp>
        <p:nvSpPr>
          <p:cNvPr id="2" name="Google Shape;109;p15">
            <a:extLst>
              <a:ext uri="{FF2B5EF4-FFF2-40B4-BE49-F238E27FC236}">
                <a16:creationId xmlns:a16="http://schemas.microsoft.com/office/drawing/2014/main" id="{5AC8CF0D-3845-0895-3C75-E84E1C6537BA}"/>
              </a:ext>
            </a:extLst>
          </p:cNvPr>
          <p:cNvSpPr txBox="1">
            <a:spLocks/>
          </p:cNvSpPr>
          <p:nvPr/>
        </p:nvSpPr>
        <p:spPr>
          <a:xfrm>
            <a:off x="645755" y="807608"/>
            <a:ext cx="2804939" cy="4138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tx2">
                    <a:lumMod val="10000"/>
                  </a:schemeClr>
                </a:solidFill>
                <a:latin typeface="Montserrat"/>
                <a:sym typeface="Montserrat"/>
              </a:rPr>
              <a:t>Header/</a:t>
            </a:r>
            <a:r>
              <a:rPr lang="pt-BR" sz="2400" b="1" dirty="0" err="1">
                <a:solidFill>
                  <a:schemeClr val="tx2">
                    <a:lumMod val="10000"/>
                  </a:schemeClr>
                </a:solidFill>
                <a:latin typeface="Montserrat"/>
                <a:sym typeface="Montserrat"/>
              </a:rPr>
              <a:t>Footer</a:t>
            </a:r>
            <a:endParaRPr lang="en-US" sz="2400" b="1" dirty="0">
              <a:solidFill>
                <a:schemeClr val="tx2">
                  <a:lumMod val="10000"/>
                </a:schemeClr>
              </a:solidFill>
              <a:latin typeface="Montserrat"/>
              <a:sym typeface="Montserra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03B5E7-20CF-26F7-F8A9-495488C4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C7938-4ACC-7196-ED33-31D316DC1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31" y="1317597"/>
            <a:ext cx="5627938" cy="37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7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6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b="1" dirty="0">
                <a:solidFill>
                  <a:schemeClr val="accent2"/>
                </a:solidFill>
                <a:latin typeface="Montserrat"/>
                <a:sym typeface="Montserrat"/>
              </a:rPr>
              <a:t>I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mplementações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Realizadas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sp>
        <p:nvSpPr>
          <p:cNvPr id="2" name="Google Shape;109;p15">
            <a:extLst>
              <a:ext uri="{FF2B5EF4-FFF2-40B4-BE49-F238E27FC236}">
                <a16:creationId xmlns:a16="http://schemas.microsoft.com/office/drawing/2014/main" id="{5AC8CF0D-3845-0895-3C75-E84E1C6537BA}"/>
              </a:ext>
            </a:extLst>
          </p:cNvPr>
          <p:cNvSpPr txBox="1">
            <a:spLocks/>
          </p:cNvSpPr>
          <p:nvPr/>
        </p:nvSpPr>
        <p:spPr>
          <a:xfrm>
            <a:off x="719173" y="527283"/>
            <a:ext cx="3512430" cy="6874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tx2">
                    <a:lumMod val="10000"/>
                  </a:schemeClr>
                </a:solidFill>
                <a:latin typeface="Montserrat"/>
                <a:sym typeface="Montserrat"/>
              </a:rPr>
              <a:t>Página Inicial/Index</a:t>
            </a:r>
            <a:endParaRPr lang="en-US" sz="2400" b="1" dirty="0">
              <a:solidFill>
                <a:schemeClr val="tx2">
                  <a:lumMod val="10000"/>
                </a:schemeClr>
              </a:solidFill>
              <a:latin typeface="Montserrat"/>
              <a:sym typeface="Montserra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A136C3-D20A-D811-7E6D-40027D8A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96" y="1377107"/>
            <a:ext cx="5039211" cy="35058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6E4176A-CC1E-760E-D1CB-310B5397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7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7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b="1" dirty="0">
                <a:solidFill>
                  <a:schemeClr val="accent2"/>
                </a:solidFill>
                <a:latin typeface="Montserrat"/>
                <a:sym typeface="Montserrat"/>
              </a:rPr>
              <a:t>I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mplementações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Realizadas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sp>
        <p:nvSpPr>
          <p:cNvPr id="2" name="Google Shape;109;p15">
            <a:extLst>
              <a:ext uri="{FF2B5EF4-FFF2-40B4-BE49-F238E27FC236}">
                <a16:creationId xmlns:a16="http://schemas.microsoft.com/office/drawing/2014/main" id="{5AC8CF0D-3845-0895-3C75-E84E1C6537BA}"/>
              </a:ext>
            </a:extLst>
          </p:cNvPr>
          <p:cNvSpPr txBox="1">
            <a:spLocks/>
          </p:cNvSpPr>
          <p:nvPr/>
        </p:nvSpPr>
        <p:spPr>
          <a:xfrm>
            <a:off x="719173" y="527283"/>
            <a:ext cx="3512430" cy="6874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tx2">
                    <a:lumMod val="10000"/>
                  </a:schemeClr>
                </a:solidFill>
                <a:latin typeface="Montserrat"/>
                <a:sym typeface="Montserrat"/>
              </a:rPr>
              <a:t>Página de Login</a:t>
            </a:r>
            <a:endParaRPr lang="en-US" sz="2400" b="1" dirty="0">
              <a:solidFill>
                <a:schemeClr val="tx2">
                  <a:lumMod val="10000"/>
                </a:schemeClr>
              </a:solidFill>
              <a:latin typeface="Montserrat"/>
              <a:sym typeface="Montserra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E3A357-CEED-87CB-0313-E9CCA9C9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05" y="1752835"/>
            <a:ext cx="5826796" cy="31282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E3E171-4C6D-FA7C-838A-3AAFA895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5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8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b="1" dirty="0">
                <a:solidFill>
                  <a:schemeClr val="accent2"/>
                </a:solidFill>
                <a:latin typeface="Montserrat"/>
                <a:sym typeface="Montserrat"/>
              </a:rPr>
              <a:t>I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mplementações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Realizadas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sp>
        <p:nvSpPr>
          <p:cNvPr id="2" name="Google Shape;109;p15">
            <a:extLst>
              <a:ext uri="{FF2B5EF4-FFF2-40B4-BE49-F238E27FC236}">
                <a16:creationId xmlns:a16="http://schemas.microsoft.com/office/drawing/2014/main" id="{5AC8CF0D-3845-0895-3C75-E84E1C6537BA}"/>
              </a:ext>
            </a:extLst>
          </p:cNvPr>
          <p:cNvSpPr txBox="1">
            <a:spLocks/>
          </p:cNvSpPr>
          <p:nvPr/>
        </p:nvSpPr>
        <p:spPr>
          <a:xfrm>
            <a:off x="719173" y="527283"/>
            <a:ext cx="3512430" cy="6874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tx2">
                    <a:lumMod val="10000"/>
                  </a:schemeClr>
                </a:solidFill>
                <a:latin typeface="Montserrat"/>
                <a:sym typeface="Montserrat"/>
              </a:rPr>
              <a:t>Página de Produto</a:t>
            </a:r>
            <a:endParaRPr lang="en-US" sz="2400" b="1" dirty="0">
              <a:solidFill>
                <a:schemeClr val="tx2">
                  <a:lumMod val="10000"/>
                </a:schemeClr>
              </a:solidFill>
              <a:latin typeface="Montserrat"/>
              <a:sym typeface="Montserra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8A0E20-9C44-E2FC-A844-C99357CDA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67" y="1397486"/>
            <a:ext cx="5769616" cy="36240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A28B165-6A2B-0DD9-6935-63D8F967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7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6;p13">
            <a:extLst>
              <a:ext uri="{FF2B5EF4-FFF2-40B4-BE49-F238E27FC236}">
                <a16:creationId xmlns:a16="http://schemas.microsoft.com/office/drawing/2014/main" id="{38A9B7D7-0A51-9D7F-3494-519A4E79D9AC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r"/>
              <a:t>9</a:t>
            </a:fld>
            <a:r>
              <a:rPr lang="en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5" name="Google Shape;109;p15">
            <a:extLst>
              <a:ext uri="{FF2B5EF4-FFF2-40B4-BE49-F238E27FC236}">
                <a16:creationId xmlns:a16="http://schemas.microsoft.com/office/drawing/2014/main" id="{E38812B5-B632-559D-E672-8D7358D5AF57}"/>
              </a:ext>
            </a:extLst>
          </p:cNvPr>
          <p:cNvSpPr txBox="1">
            <a:spLocks/>
          </p:cNvSpPr>
          <p:nvPr/>
        </p:nvSpPr>
        <p:spPr>
          <a:xfrm>
            <a:off x="419502" y="121974"/>
            <a:ext cx="7772400" cy="5894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b="1" dirty="0">
                <a:solidFill>
                  <a:schemeClr val="accent2"/>
                </a:solidFill>
                <a:latin typeface="Montserrat"/>
                <a:sym typeface="Montserrat"/>
              </a:rPr>
              <a:t>I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mplementações</a:t>
            </a:r>
            <a:r>
              <a:rPr lang="en-US" sz="3200" b="1" dirty="0">
                <a:solidFill>
                  <a:schemeClr val="accent2"/>
                </a:solidFill>
                <a:latin typeface="Montserrat"/>
                <a:sym typeface="Montserrat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/>
                <a:sym typeface="Montserrat"/>
              </a:rPr>
              <a:t>Realizadas</a:t>
            </a:r>
            <a:endParaRPr lang="en-US" sz="3200" b="1" dirty="0">
              <a:solidFill>
                <a:schemeClr val="accent2"/>
              </a:solidFill>
              <a:latin typeface="Montserrat"/>
              <a:sym typeface="Montserrat"/>
            </a:endParaRPr>
          </a:p>
        </p:txBody>
      </p:sp>
      <p:sp>
        <p:nvSpPr>
          <p:cNvPr id="2" name="Google Shape;109;p15">
            <a:extLst>
              <a:ext uri="{FF2B5EF4-FFF2-40B4-BE49-F238E27FC236}">
                <a16:creationId xmlns:a16="http://schemas.microsoft.com/office/drawing/2014/main" id="{5AC8CF0D-3845-0895-3C75-E84E1C6537BA}"/>
              </a:ext>
            </a:extLst>
          </p:cNvPr>
          <p:cNvSpPr txBox="1">
            <a:spLocks/>
          </p:cNvSpPr>
          <p:nvPr/>
        </p:nvSpPr>
        <p:spPr>
          <a:xfrm>
            <a:off x="719173" y="527283"/>
            <a:ext cx="3512430" cy="68746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tx2">
                    <a:lumMod val="10000"/>
                  </a:schemeClr>
                </a:solidFill>
                <a:latin typeface="Montserrat"/>
                <a:sym typeface="Montserrat"/>
              </a:rPr>
              <a:t>Carrinho de Compras</a:t>
            </a:r>
            <a:endParaRPr lang="en-US" sz="2400" b="1" dirty="0">
              <a:solidFill>
                <a:schemeClr val="tx2">
                  <a:lumMod val="10000"/>
                </a:schemeClr>
              </a:solidFill>
              <a:latin typeface="Montserrat"/>
              <a:sym typeface="Montserra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28B165-6A2B-0DD9-6935-63D8F967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077" y="121974"/>
            <a:ext cx="795714" cy="4784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F482A5-189F-8E7E-6070-3B360A39E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776" y="1365027"/>
            <a:ext cx="5197135" cy="36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64763"/>
      </p:ext>
    </p:extLst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149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</vt:lpstr>
      <vt:lpstr>Montserrat Light</vt:lpstr>
      <vt:lpstr>Nicholas template</vt:lpstr>
      <vt:lpstr>Desenvolvimento Web Front End</vt:lpstr>
      <vt:lpstr>Atividades/Funções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 Front End</dc:title>
  <cp:lastModifiedBy>Lucas Piccinini</cp:lastModifiedBy>
  <cp:revision>51</cp:revision>
  <dcterms:modified xsi:type="dcterms:W3CDTF">2023-05-04T02:46:02Z</dcterms:modified>
</cp:coreProperties>
</file>