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7620000" cy="5715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0090" y="916027"/>
            <a:ext cx="5519820" cy="3882946"/>
          </a:xfrm>
          <a:custGeom>
            <a:avLst/>
            <a:gdLst/>
            <a:ahLst/>
            <a:cxnLst/>
            <a:rect r="r" b="b" t="t" l="l"/>
            <a:pathLst>
              <a:path h="3882946" w="5519820">
                <a:moveTo>
                  <a:pt x="0" y="0"/>
                </a:moveTo>
                <a:lnTo>
                  <a:pt x="5519820" y="0"/>
                </a:lnTo>
                <a:lnTo>
                  <a:pt x="5519820" y="3882946"/>
                </a:lnTo>
                <a:lnTo>
                  <a:pt x="0" y="3882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324" r="0" b="-1059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8/15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56831" y="334402"/>
            <a:ext cx="4491669" cy="55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FFFF"/>
                </a:solidFill>
                <a:latin typeface="Open Sans Extra Bold"/>
              </a:rPr>
              <a:t>Carrinho de Compras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0015" y="1378829"/>
            <a:ext cx="4739789" cy="2957343"/>
          </a:xfrm>
          <a:custGeom>
            <a:avLst/>
            <a:gdLst/>
            <a:ahLst/>
            <a:cxnLst/>
            <a:rect r="r" b="b" t="t" l="l"/>
            <a:pathLst>
              <a:path h="2957343" w="4739789">
                <a:moveTo>
                  <a:pt x="0" y="0"/>
                </a:moveTo>
                <a:lnTo>
                  <a:pt x="4739789" y="0"/>
                </a:lnTo>
                <a:lnTo>
                  <a:pt x="4739789" y="2957342"/>
                </a:lnTo>
                <a:lnTo>
                  <a:pt x="0" y="2957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9/15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65414" y="260511"/>
            <a:ext cx="2783086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Tela de Perfil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679578"/>
            <a:ext cx="7620000" cy="182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7"/>
              </a:lnSpc>
              <a:spcBef>
                <a:spcPct val="0"/>
              </a:spcBef>
            </a:pPr>
            <a:r>
              <a:rPr lang="en-US" sz="5262">
                <a:solidFill>
                  <a:srgbClr val="FFFFFF"/>
                </a:solidFill>
                <a:latin typeface="Open Sans Extra Bold"/>
              </a:rPr>
              <a:t>OS INTERIORES DE NOSSO CÓDIGO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450908"/>
            <a:ext cx="7620000" cy="48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10/15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44118" y="281665"/>
            <a:ext cx="410438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06670" y="1663232"/>
            <a:ext cx="4313458" cy="2099973"/>
          </a:xfrm>
          <a:custGeom>
            <a:avLst/>
            <a:gdLst/>
            <a:ahLst/>
            <a:cxnLst/>
            <a:rect r="r" b="b" t="t" l="l"/>
            <a:pathLst>
              <a:path h="2099973" w="4313458">
                <a:moveTo>
                  <a:pt x="0" y="0"/>
                </a:moveTo>
                <a:lnTo>
                  <a:pt x="4313458" y="0"/>
                </a:lnTo>
                <a:lnTo>
                  <a:pt x="4313458" y="2099973"/>
                </a:lnTo>
                <a:lnTo>
                  <a:pt x="0" y="2099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6670" y="3706055"/>
            <a:ext cx="4313458" cy="87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App.jsx</a:t>
            </a:r>
          </a:p>
          <a:p>
            <a:pPr algn="ctr"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simula o index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11/15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12/15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71500" y="2221524"/>
            <a:ext cx="4313458" cy="2099973"/>
          </a:xfrm>
          <a:custGeom>
            <a:avLst/>
            <a:gdLst/>
            <a:ahLst/>
            <a:cxnLst/>
            <a:rect r="r" b="b" t="t" l="l"/>
            <a:pathLst>
              <a:path h="2099973" w="4313458">
                <a:moveTo>
                  <a:pt x="0" y="0"/>
                </a:moveTo>
                <a:lnTo>
                  <a:pt x="4313458" y="0"/>
                </a:lnTo>
                <a:lnTo>
                  <a:pt x="4313458" y="2099973"/>
                </a:lnTo>
                <a:lnTo>
                  <a:pt x="0" y="2099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1500" y="4264347"/>
            <a:ext cx="4313458" cy="87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App.jsx</a:t>
            </a:r>
          </a:p>
          <a:p>
            <a:pPr algn="ctr"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simula o index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4118" y="281665"/>
            <a:ext cx="410438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1500" y="1964136"/>
            <a:ext cx="2671187" cy="3179364"/>
          </a:xfrm>
          <a:custGeom>
            <a:avLst/>
            <a:gdLst/>
            <a:ahLst/>
            <a:cxnLst/>
            <a:rect r="r" b="b" t="t" l="l"/>
            <a:pathLst>
              <a:path h="3179364" w="2671187">
                <a:moveTo>
                  <a:pt x="0" y="0"/>
                </a:moveTo>
                <a:lnTo>
                  <a:pt x="2671187" y="0"/>
                </a:lnTo>
                <a:lnTo>
                  <a:pt x="2671187" y="3179364"/>
                </a:lnTo>
                <a:lnTo>
                  <a:pt x="0" y="31793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01395" y="2923964"/>
            <a:ext cx="2831753" cy="126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db.json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Simula um banco</a:t>
            </a:r>
          </a:p>
          <a:p>
            <a:pPr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de dados para o site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13/15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4118" y="281665"/>
            <a:ext cx="410438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1500" y="1654252"/>
            <a:ext cx="4381143" cy="2162631"/>
          </a:xfrm>
          <a:custGeom>
            <a:avLst/>
            <a:gdLst/>
            <a:ahLst/>
            <a:cxnLst/>
            <a:rect r="r" b="b" t="t" l="l"/>
            <a:pathLst>
              <a:path h="2162631" w="4381143">
                <a:moveTo>
                  <a:pt x="0" y="0"/>
                </a:moveTo>
                <a:lnTo>
                  <a:pt x="4381143" y="0"/>
                </a:lnTo>
                <a:lnTo>
                  <a:pt x="4381143" y="2162631"/>
                </a:lnTo>
                <a:lnTo>
                  <a:pt x="0" y="21626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1500" y="3759733"/>
            <a:ext cx="4381143" cy="126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Service.jsx</a:t>
            </a:r>
          </a:p>
          <a:p>
            <a:pPr algn="ctr"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Responsavel por verificar e autenticar o login do usuário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14/15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4118" y="281665"/>
            <a:ext cx="410438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6269" y="1476686"/>
            <a:ext cx="1618777" cy="1513574"/>
          </a:xfrm>
          <a:custGeom>
            <a:avLst/>
            <a:gdLst/>
            <a:ahLst/>
            <a:cxnLst/>
            <a:rect r="r" b="b" t="t" l="l"/>
            <a:pathLst>
              <a:path h="1513574" w="1618777">
                <a:moveTo>
                  <a:pt x="0" y="0"/>
                </a:moveTo>
                <a:lnTo>
                  <a:pt x="1618777" y="0"/>
                </a:lnTo>
                <a:lnTo>
                  <a:pt x="1618777" y="1513574"/>
                </a:lnTo>
                <a:lnTo>
                  <a:pt x="0" y="15135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034866"/>
            <a:ext cx="837768" cy="680134"/>
          </a:xfrm>
          <a:custGeom>
            <a:avLst/>
            <a:gdLst/>
            <a:ahLst/>
            <a:cxnLst/>
            <a:rect r="r" b="b" t="t" l="l"/>
            <a:pathLst>
              <a:path h="680134" w="837768">
                <a:moveTo>
                  <a:pt x="0" y="0"/>
                </a:moveTo>
                <a:lnTo>
                  <a:pt x="837768" y="0"/>
                </a:lnTo>
                <a:lnTo>
                  <a:pt x="837768" y="680134"/>
                </a:lnTo>
                <a:lnTo>
                  <a:pt x="0" y="6801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15/15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5591" y="260511"/>
            <a:ext cx="4462909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Considerações Finais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768" y="2856165"/>
            <a:ext cx="3125918" cy="90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231">
                <a:solidFill>
                  <a:srgbClr val="FFFFFF"/>
                </a:solidFill>
                <a:latin typeface="Open Sans Extra Bold"/>
              </a:rPr>
              <a:t>A loja de e-commerce</a:t>
            </a:r>
          </a:p>
          <a:p>
            <a:pPr algn="ctr">
              <a:lnSpc>
                <a:spcPts val="3124"/>
              </a:lnSpc>
            </a:pPr>
            <a:r>
              <a:rPr lang="en-US" sz="2231">
                <a:solidFill>
                  <a:srgbClr val="FFFFFF"/>
                </a:solidFill>
                <a:latin typeface="Open Sans Extra Bold"/>
              </a:rPr>
              <a:t>da uniacademia</a:t>
            </a:r>
          </a:p>
          <a:p>
            <a:pPr algn="ctr">
              <a:lnSpc>
                <a:spcPts val="873"/>
              </a:lnSpc>
              <a:spcBef>
                <a:spcPct val="0"/>
              </a:spcBef>
            </a:pPr>
            <a:r>
              <a:rPr lang="en-US" sz="623">
                <a:solidFill>
                  <a:srgbClr val="FFFFFF"/>
                </a:solidFill>
                <a:latin typeface="Open Sans Extra Bold"/>
              </a:rPr>
              <a:t>nao oficial, mas poderia ser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63685" y="3717588"/>
            <a:ext cx="4714822" cy="116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04"/>
              </a:lnSpc>
            </a:pPr>
            <a:r>
              <a:rPr lang="en-US" sz="2217">
                <a:solidFill>
                  <a:srgbClr val="FFFFFF"/>
                </a:solidFill>
                <a:latin typeface="Open Sans Extra Bold"/>
              </a:rPr>
              <a:t>Inspirada nas maiores</a:t>
            </a:r>
          </a:p>
          <a:p>
            <a:pPr>
              <a:lnSpc>
                <a:spcPts val="3104"/>
              </a:lnSpc>
            </a:pPr>
            <a:r>
              <a:rPr lang="en-US" sz="2217">
                <a:solidFill>
                  <a:srgbClr val="FFFFFF"/>
                </a:solidFill>
                <a:latin typeface="Open Sans Extra Bold"/>
              </a:rPr>
              <a:t>lojas de e-commerce</a:t>
            </a:r>
          </a:p>
          <a:p>
            <a:pPr>
              <a:lnSpc>
                <a:spcPts val="3104"/>
              </a:lnSpc>
              <a:spcBef>
                <a:spcPct val="0"/>
              </a:spcBef>
            </a:pPr>
            <a:r>
              <a:rPr lang="en-US" sz="2217">
                <a:solidFill>
                  <a:srgbClr val="FFFFFF"/>
                </a:solidFill>
                <a:latin typeface="Open Sans Extra Bold"/>
              </a:rPr>
              <a:t>do brasil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03060" y="348340"/>
            <a:ext cx="4013879" cy="2823583"/>
          </a:xfrm>
          <a:custGeom>
            <a:avLst/>
            <a:gdLst/>
            <a:ahLst/>
            <a:cxnLst/>
            <a:rect r="r" b="b" t="t" l="l"/>
            <a:pathLst>
              <a:path h="2823583" w="4013879">
                <a:moveTo>
                  <a:pt x="0" y="0"/>
                </a:moveTo>
                <a:lnTo>
                  <a:pt x="4013880" y="0"/>
                </a:lnTo>
                <a:lnTo>
                  <a:pt x="4013880" y="2823584"/>
                </a:lnTo>
                <a:lnTo>
                  <a:pt x="0" y="2823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324" r="0" b="-1059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0015" y="3455028"/>
            <a:ext cx="3387654" cy="197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7"/>
              </a:lnSpc>
            </a:pPr>
            <a:r>
              <a:rPr lang="en-US" sz="2362">
                <a:solidFill>
                  <a:srgbClr val="FFFFFF"/>
                </a:solidFill>
                <a:latin typeface="Open Sans Extra Bold"/>
              </a:rPr>
              <a:t>UM TRABALHO POR</a:t>
            </a:r>
          </a:p>
          <a:p>
            <a:pPr>
              <a:lnSpc>
                <a:spcPts val="1487"/>
              </a:lnSpc>
            </a:pPr>
          </a:p>
          <a:p>
            <a:pPr>
              <a:lnSpc>
                <a:spcPts val="2187"/>
              </a:lnSpc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Felipe Augusto Silva dos Reis </a:t>
            </a:r>
          </a:p>
          <a:p>
            <a:pPr>
              <a:lnSpc>
                <a:spcPts val="2187"/>
              </a:lnSpc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Igor Silveira Fernandes </a:t>
            </a:r>
          </a:p>
          <a:p>
            <a:pPr>
              <a:lnSpc>
                <a:spcPts val="2187"/>
              </a:lnSpc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Lucas Piccinini Gonzaga </a:t>
            </a:r>
          </a:p>
          <a:p>
            <a:pPr>
              <a:lnSpc>
                <a:spcPts val="2187"/>
              </a:lnSpc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Matheus Silveira Polesca </a:t>
            </a:r>
          </a:p>
          <a:p>
            <a:pPr>
              <a:lnSpc>
                <a:spcPts val="2187"/>
              </a:lnSpc>
              <a:spcBef>
                <a:spcPct val="0"/>
              </a:spcBef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Pedro Ávila Trulio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10000" y="3814332"/>
            <a:ext cx="4012331" cy="99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7"/>
              </a:lnSpc>
            </a:pPr>
            <a:r>
              <a:rPr lang="en-US" sz="1962">
                <a:solidFill>
                  <a:srgbClr val="FFFFFF"/>
                </a:solidFill>
                <a:latin typeface="Open Sans Extra Bold"/>
              </a:rPr>
              <a:t>PROFESSOR RESPONSÁVEL</a:t>
            </a:r>
          </a:p>
          <a:p>
            <a:pPr algn="ctr">
              <a:lnSpc>
                <a:spcPts val="1487"/>
              </a:lnSpc>
            </a:pPr>
          </a:p>
          <a:p>
            <a:pPr algn="ctr">
              <a:lnSpc>
                <a:spcPts val="3867"/>
              </a:lnSpc>
              <a:spcBef>
                <a:spcPct val="0"/>
              </a:spcBef>
            </a:pPr>
            <a:r>
              <a:rPr lang="en-US" sz="2762">
                <a:solidFill>
                  <a:srgbClr val="FFFFFF"/>
                </a:solidFill>
                <a:latin typeface="Open Sans Extra Bold"/>
              </a:rPr>
              <a:t>Daves Martins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1/15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4297" y="819723"/>
            <a:ext cx="7824266" cy="4200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1"/>
              </a:lnSpc>
            </a:pPr>
            <a:r>
              <a:rPr lang="en-US" sz="3522" u="sng">
                <a:solidFill>
                  <a:srgbClr val="FFFFFF"/>
                </a:solidFill>
                <a:latin typeface="Open Sans Extra Bold"/>
              </a:rPr>
              <a:t>ÍNDICE:</a:t>
            </a:r>
          </a:p>
          <a:p>
            <a:pPr>
              <a:lnSpc>
                <a:spcPts val="2347"/>
              </a:lnSpc>
            </a:pPr>
          </a:p>
          <a:p>
            <a:pPr>
              <a:lnSpc>
                <a:spcPts val="3208"/>
              </a:lnSpc>
            </a:pPr>
            <a:r>
              <a:rPr lang="en-US" sz="2291">
                <a:solidFill>
                  <a:srgbClr val="FFFFFF"/>
                </a:solidFill>
                <a:latin typeface="Open Sans Extra Bold"/>
              </a:rPr>
              <a:t>Uni HD Tech ---------------- 2</a:t>
            </a:r>
          </a:p>
          <a:p>
            <a:pPr>
              <a:lnSpc>
                <a:spcPts val="3208"/>
              </a:lnSpc>
            </a:pPr>
            <a:r>
              <a:rPr lang="en-US" sz="2291">
                <a:solidFill>
                  <a:srgbClr val="FFFFFF"/>
                </a:solidFill>
                <a:latin typeface="Open Sans Extra Bold"/>
              </a:rPr>
              <a:t>Aspectos Visuais -------- 4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</a:t>
            </a:r>
            <a:r>
              <a:rPr lang="en-US" sz="1922">
                <a:solidFill>
                  <a:srgbClr val="FFFFFF"/>
                </a:solidFill>
                <a:latin typeface="Open Sans Extra Bold"/>
              </a:rPr>
              <a:t>Home ----------------------------- 5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Página de produto --------- 6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Login implementado ----- 7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Carrinho de compras ----- 8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Tela de perfil ------------------ 9</a:t>
            </a:r>
          </a:p>
          <a:p>
            <a:pPr>
              <a:lnSpc>
                <a:spcPts val="3208"/>
              </a:lnSpc>
            </a:pPr>
            <a:r>
              <a:rPr lang="en-US" sz="2291">
                <a:solidFill>
                  <a:srgbClr val="FFFFFF"/>
                </a:solidFill>
                <a:latin typeface="Open Sans Extra Bold"/>
              </a:rPr>
              <a:t>Explorando o Fonte ---- 10</a:t>
            </a:r>
          </a:p>
          <a:p>
            <a:pPr>
              <a:lnSpc>
                <a:spcPts val="3208"/>
              </a:lnSpc>
              <a:spcBef>
                <a:spcPct val="0"/>
              </a:spcBef>
            </a:pPr>
            <a:r>
              <a:rPr lang="en-US" sz="2291">
                <a:solidFill>
                  <a:srgbClr val="FFFFFF"/>
                </a:solidFill>
                <a:latin typeface="Open Sans Extra Bold"/>
              </a:rPr>
              <a:t>Considerações finais -- 15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14233" y="42942"/>
            <a:ext cx="2076418" cy="1941473"/>
          </a:xfrm>
          <a:custGeom>
            <a:avLst/>
            <a:gdLst/>
            <a:ahLst/>
            <a:cxnLst/>
            <a:rect r="r" b="b" t="t" l="l"/>
            <a:pathLst>
              <a:path h="1941473" w="2076418">
                <a:moveTo>
                  <a:pt x="0" y="0"/>
                </a:moveTo>
                <a:lnTo>
                  <a:pt x="2076418" y="0"/>
                </a:lnTo>
                <a:lnTo>
                  <a:pt x="2076418" y="1941473"/>
                </a:lnTo>
                <a:lnTo>
                  <a:pt x="0" y="19414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5912" y="3971481"/>
            <a:ext cx="3487039" cy="3487039"/>
          </a:xfrm>
          <a:custGeom>
            <a:avLst/>
            <a:gdLst/>
            <a:ahLst/>
            <a:cxnLst/>
            <a:rect r="r" b="b" t="t" l="l"/>
            <a:pathLst>
              <a:path h="3487039" w="3487039">
                <a:moveTo>
                  <a:pt x="0" y="0"/>
                </a:moveTo>
                <a:lnTo>
                  <a:pt x="3487039" y="0"/>
                </a:lnTo>
                <a:lnTo>
                  <a:pt x="3487039" y="3487038"/>
                </a:lnTo>
                <a:lnTo>
                  <a:pt x="0" y="34870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2/15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1500" y="3788079"/>
            <a:ext cx="2855863" cy="48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Paleta de cores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09032" y="1816350"/>
            <a:ext cx="4330712" cy="116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A LOJA DE E-COMMERCE</a:t>
            </a:r>
          </a:p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DA UNIACADEMIA</a:t>
            </a:r>
          </a:p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ns Extra Bold"/>
              </a:rPr>
              <a:t>nao oficial, mas poderia ser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2574" y="3770768"/>
            <a:ext cx="2887275" cy="1586322"/>
          </a:xfrm>
          <a:custGeom>
            <a:avLst/>
            <a:gdLst/>
            <a:ahLst/>
            <a:cxnLst/>
            <a:rect r="r" b="b" t="t" l="l"/>
            <a:pathLst>
              <a:path h="1586322" w="2887275">
                <a:moveTo>
                  <a:pt x="0" y="0"/>
                </a:moveTo>
                <a:lnTo>
                  <a:pt x="2887275" y="0"/>
                </a:lnTo>
                <a:lnTo>
                  <a:pt x="2887275" y="1586322"/>
                </a:lnTo>
                <a:lnTo>
                  <a:pt x="0" y="158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70891" y="2266157"/>
            <a:ext cx="3124144" cy="1614800"/>
          </a:xfrm>
          <a:custGeom>
            <a:avLst/>
            <a:gdLst/>
            <a:ahLst/>
            <a:cxnLst/>
            <a:rect r="r" b="b" t="t" l="l"/>
            <a:pathLst>
              <a:path h="1614800" w="3124144">
                <a:moveTo>
                  <a:pt x="0" y="0"/>
                </a:moveTo>
                <a:lnTo>
                  <a:pt x="3124144" y="0"/>
                </a:lnTo>
                <a:lnTo>
                  <a:pt x="3124144" y="1614800"/>
                </a:lnTo>
                <a:lnTo>
                  <a:pt x="0" y="16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3/15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02024" y="85862"/>
            <a:ext cx="4300835" cy="114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2"/>
              </a:lnSpc>
            </a:pPr>
            <a:r>
              <a:rPr lang="en-US" sz="3287">
                <a:solidFill>
                  <a:srgbClr val="FFFFFF"/>
                </a:solidFill>
                <a:latin typeface="Open Sans Extra Bold"/>
              </a:rPr>
              <a:t>REFERENCIAIS PARA </a:t>
            </a:r>
          </a:p>
          <a:p>
            <a:pPr algn="ctr">
              <a:lnSpc>
                <a:spcPts val="4602"/>
              </a:lnSpc>
              <a:spcBef>
                <a:spcPct val="0"/>
              </a:spcBef>
            </a:pPr>
            <a:r>
              <a:rPr lang="en-US" sz="3287">
                <a:solidFill>
                  <a:srgbClr val="FFFFFF"/>
                </a:solidFill>
                <a:latin typeface="Open Sans Extra Bold"/>
              </a:rPr>
              <a:t>NOSSO DESIGN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574" y="3406600"/>
            <a:ext cx="2887275" cy="36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Kabum.com.br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70891" y="1776893"/>
            <a:ext cx="3124144" cy="48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Ebay.com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4/15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937" y="1646685"/>
            <a:ext cx="6302127" cy="277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2"/>
              </a:lnSpc>
            </a:pPr>
            <a:r>
              <a:rPr lang="en-US" sz="5287">
                <a:solidFill>
                  <a:srgbClr val="FFFFFF"/>
                </a:solidFill>
                <a:latin typeface="Open Sans Extra Bold"/>
              </a:rPr>
              <a:t>ASPECTOS VISUAIS</a:t>
            </a:r>
          </a:p>
          <a:p>
            <a:pPr algn="ctr">
              <a:lnSpc>
                <a:spcPts val="7402"/>
              </a:lnSpc>
            </a:pPr>
            <a:r>
              <a:rPr lang="en-US" sz="5287">
                <a:solidFill>
                  <a:srgbClr val="FFFFFF"/>
                </a:solidFill>
                <a:latin typeface="Open Sans Extra Bold"/>
              </a:rPr>
              <a:t>PRESENTES</a:t>
            </a:r>
          </a:p>
          <a:p>
            <a:pPr algn="ctr">
              <a:lnSpc>
                <a:spcPts val="7402"/>
              </a:lnSpc>
              <a:spcBef>
                <a:spcPct val="0"/>
              </a:spcBef>
            </a:pPr>
            <a:r>
              <a:rPr lang="en-US" sz="5287">
                <a:solidFill>
                  <a:srgbClr val="FFFFFF"/>
                </a:solidFill>
                <a:latin typeface="Open Sans Extra Bold"/>
              </a:rPr>
              <a:t>EM NOSSO 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2739" y="1447072"/>
            <a:ext cx="5854522" cy="2820856"/>
          </a:xfrm>
          <a:custGeom>
            <a:avLst/>
            <a:gdLst/>
            <a:ahLst/>
            <a:cxnLst/>
            <a:rect r="r" b="b" t="t" l="l"/>
            <a:pathLst>
              <a:path h="2820856" w="5854522">
                <a:moveTo>
                  <a:pt x="0" y="0"/>
                </a:moveTo>
                <a:lnTo>
                  <a:pt x="5854522" y="0"/>
                </a:lnTo>
                <a:lnTo>
                  <a:pt x="5854522" y="2820856"/>
                </a:lnTo>
                <a:lnTo>
                  <a:pt x="0" y="28208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5/15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47406" y="260511"/>
            <a:ext cx="2801094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Página Home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8464" y="1587046"/>
            <a:ext cx="3876078" cy="3432839"/>
          </a:xfrm>
          <a:custGeom>
            <a:avLst/>
            <a:gdLst/>
            <a:ahLst/>
            <a:cxnLst/>
            <a:rect r="r" b="b" t="t" l="l"/>
            <a:pathLst>
              <a:path h="3432839" w="3876078">
                <a:moveTo>
                  <a:pt x="0" y="0"/>
                </a:moveTo>
                <a:lnTo>
                  <a:pt x="3876078" y="0"/>
                </a:lnTo>
                <a:lnTo>
                  <a:pt x="3876078" y="3432840"/>
                </a:lnTo>
                <a:lnTo>
                  <a:pt x="0" y="343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6/15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63995" y="260511"/>
            <a:ext cx="3976893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Página de Produto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8464" y="1777876"/>
            <a:ext cx="5380788" cy="2301103"/>
          </a:xfrm>
          <a:custGeom>
            <a:avLst/>
            <a:gdLst/>
            <a:ahLst/>
            <a:cxnLst/>
            <a:rect r="r" b="b" t="t" l="l"/>
            <a:pathLst>
              <a:path h="2301103" w="5380788">
                <a:moveTo>
                  <a:pt x="0" y="0"/>
                </a:moveTo>
                <a:lnTo>
                  <a:pt x="5380788" y="0"/>
                </a:lnTo>
                <a:lnTo>
                  <a:pt x="5380788" y="2301103"/>
                </a:lnTo>
                <a:lnTo>
                  <a:pt x="0" y="23011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9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7/15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27958" y="260511"/>
            <a:ext cx="362054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Sistema de Login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DAFkt058KAw</dc:identifier>
  <dcterms:modified xsi:type="dcterms:W3CDTF">2011-08-01T06:04:30Z</dcterms:modified>
  <cp:revision>1</cp:revision>
  <dc:title>1/10</dc:title>
</cp:coreProperties>
</file>