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85" r:id="rId5"/>
    <p:sldId id="261" r:id="rId6"/>
    <p:sldId id="262" r:id="rId7"/>
    <p:sldId id="263" r:id="rId8"/>
    <p:sldId id="265" r:id="rId9"/>
    <p:sldId id="284" r:id="rId10"/>
    <p:sldId id="258" r:id="rId11"/>
    <p:sldId id="269" r:id="rId12"/>
    <p:sldId id="270" r:id="rId13"/>
    <p:sldId id="271" r:id="rId14"/>
    <p:sldId id="273" r:id="rId15"/>
    <p:sldId id="274" r:id="rId16"/>
    <p:sldId id="275" r:id="rId17"/>
    <p:sldId id="277" r:id="rId18"/>
    <p:sldId id="286" r:id="rId19"/>
    <p:sldId id="287" r:id="rId20"/>
    <p:sldId id="279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brey Rose" userId="c0376f924abcfda4" providerId="LiveId" clId="{7D0B340F-96BE-4025-8E55-32ACB206DD40}"/>
    <pc:docChg chg="undo custSel addSld delSld modSld">
      <pc:chgData name="Aubrey Rose" userId="c0376f924abcfda4" providerId="LiveId" clId="{7D0B340F-96BE-4025-8E55-32ACB206DD40}" dt="2022-10-29T14:32:48.948" v="524" actId="167"/>
      <pc:docMkLst>
        <pc:docMk/>
      </pc:docMkLst>
      <pc:sldChg chg="delSp modSp del mod">
        <pc:chgData name="Aubrey Rose" userId="c0376f924abcfda4" providerId="LiveId" clId="{7D0B340F-96BE-4025-8E55-32ACB206DD40}" dt="2022-10-29T12:54:54.866" v="411" actId="2696"/>
        <pc:sldMkLst>
          <pc:docMk/>
          <pc:sldMk cId="659595111" sldId="256"/>
        </pc:sldMkLst>
        <pc:spChg chg="mod">
          <ac:chgData name="Aubrey Rose" userId="c0376f924abcfda4" providerId="LiveId" clId="{7D0B340F-96BE-4025-8E55-32ACB206DD40}" dt="2022-10-25T08:24:21.398" v="122" actId="1076"/>
          <ac:spMkLst>
            <pc:docMk/>
            <pc:sldMk cId="659595111" sldId="256"/>
            <ac:spMk id="19" creationId="{10D604F1-E3FE-699C-0BC6-E591699D817D}"/>
          </ac:spMkLst>
        </pc:spChg>
        <pc:spChg chg="del">
          <ac:chgData name="Aubrey Rose" userId="c0376f924abcfda4" providerId="LiveId" clId="{7D0B340F-96BE-4025-8E55-32ACB206DD40}" dt="2022-10-25T08:24:16.181" v="121" actId="478"/>
          <ac:spMkLst>
            <pc:docMk/>
            <pc:sldMk cId="659595111" sldId="256"/>
            <ac:spMk id="20" creationId="{AC10D2FB-E8CF-19B5-9A47-35580AA11321}"/>
          </ac:spMkLst>
        </pc:spChg>
      </pc:sldChg>
      <pc:sldChg chg="addSp delSp modSp mod">
        <pc:chgData name="Aubrey Rose" userId="c0376f924abcfda4" providerId="LiveId" clId="{7D0B340F-96BE-4025-8E55-32ACB206DD40}" dt="2022-10-29T12:55:00.276" v="421" actId="20577"/>
        <pc:sldMkLst>
          <pc:docMk/>
          <pc:sldMk cId="1978242430" sldId="257"/>
        </pc:sldMkLst>
        <pc:spChg chg="add del mod">
          <ac:chgData name="Aubrey Rose" userId="c0376f924abcfda4" providerId="LiveId" clId="{7D0B340F-96BE-4025-8E55-32ACB206DD40}" dt="2022-10-29T12:48:49.785" v="306" actId="21"/>
          <ac:spMkLst>
            <pc:docMk/>
            <pc:sldMk cId="1978242430" sldId="257"/>
            <ac:spMk id="5" creationId="{3729CC18-B1F2-AEBD-DE42-3BC80363546C}"/>
          </ac:spMkLst>
        </pc:spChg>
        <pc:spChg chg="mod">
          <ac:chgData name="Aubrey Rose" userId="c0376f924abcfda4" providerId="LiveId" clId="{7D0B340F-96BE-4025-8E55-32ACB206DD40}" dt="2022-10-29T12:55:00.276" v="421" actId="20577"/>
          <ac:spMkLst>
            <pc:docMk/>
            <pc:sldMk cId="1978242430" sldId="257"/>
            <ac:spMk id="8" creationId="{67B913C0-1394-8680-70F5-3B3DEAF423CC}"/>
          </ac:spMkLst>
        </pc:spChg>
      </pc:sldChg>
      <pc:sldChg chg="addSp delSp modSp mod">
        <pc:chgData name="Aubrey Rose" userId="c0376f924abcfda4" providerId="LiveId" clId="{7D0B340F-96BE-4025-8E55-32ACB206DD40}" dt="2022-10-29T14:21:43.230" v="490" actId="167"/>
        <pc:sldMkLst>
          <pc:docMk/>
          <pc:sldMk cId="3632257707" sldId="258"/>
        </pc:sldMkLst>
        <pc:spChg chg="add mod ord">
          <ac:chgData name="Aubrey Rose" userId="c0376f924abcfda4" providerId="LiveId" clId="{7D0B340F-96BE-4025-8E55-32ACB206DD40}" dt="2022-10-29T14:21:43.230" v="490" actId="167"/>
          <ac:spMkLst>
            <pc:docMk/>
            <pc:sldMk cId="3632257707" sldId="258"/>
            <ac:spMk id="2" creationId="{5A24E552-9247-4AC8-4CE2-1B9949D811FC}"/>
          </ac:spMkLst>
        </pc:spChg>
        <pc:spChg chg="del">
          <ac:chgData name="Aubrey Rose" userId="c0376f924abcfda4" providerId="LiveId" clId="{7D0B340F-96BE-4025-8E55-32ACB206DD40}" dt="2022-10-29T14:12:48.833" v="477" actId="478"/>
          <ac:spMkLst>
            <pc:docMk/>
            <pc:sldMk cId="3632257707" sldId="258"/>
            <ac:spMk id="5" creationId="{3729CC18-B1F2-AEBD-DE42-3BC80363546C}"/>
          </ac:spMkLst>
        </pc:spChg>
      </pc:sldChg>
      <pc:sldChg chg="addSp delSp modSp mod">
        <pc:chgData name="Aubrey Rose" userId="c0376f924abcfda4" providerId="LiveId" clId="{7D0B340F-96BE-4025-8E55-32ACB206DD40}" dt="2022-10-29T12:56:34.542" v="444"/>
        <pc:sldMkLst>
          <pc:docMk/>
          <pc:sldMk cId="561598138" sldId="260"/>
        </pc:sldMkLst>
        <pc:spChg chg="add mod ord">
          <ac:chgData name="Aubrey Rose" userId="c0376f924abcfda4" providerId="LiveId" clId="{7D0B340F-96BE-4025-8E55-32ACB206DD40}" dt="2022-10-29T12:49:00.092" v="309" actId="167"/>
          <ac:spMkLst>
            <pc:docMk/>
            <pc:sldMk cId="561598138" sldId="260"/>
            <ac:spMk id="2" creationId="{06F3637D-EA44-040F-3AA2-4B04553FE4DC}"/>
          </ac:spMkLst>
        </pc:spChg>
        <pc:spChg chg="add del mod">
          <ac:chgData name="Aubrey Rose" userId="c0376f924abcfda4" providerId="LiveId" clId="{7D0B340F-96BE-4025-8E55-32ACB206DD40}" dt="2022-10-25T04:50:10.731" v="99"/>
          <ac:spMkLst>
            <pc:docMk/>
            <pc:sldMk cId="561598138" sldId="260"/>
            <ac:spMk id="2" creationId="{47946021-5670-E6C6-934D-E2817B1B3822}"/>
          </ac:spMkLst>
        </pc:spChg>
        <pc:spChg chg="del mod ord">
          <ac:chgData name="Aubrey Rose" userId="c0376f924abcfda4" providerId="LiveId" clId="{7D0B340F-96BE-4025-8E55-32ACB206DD40}" dt="2022-10-29T12:48:55.273" v="307" actId="478"/>
          <ac:spMkLst>
            <pc:docMk/>
            <pc:sldMk cId="561598138" sldId="260"/>
            <ac:spMk id="4" creationId="{7D93C3BD-A44D-6B81-5470-84E781EACC7E}"/>
          </ac:spMkLst>
        </pc:spChg>
        <pc:spChg chg="add del mod">
          <ac:chgData name="Aubrey Rose" userId="c0376f924abcfda4" providerId="LiveId" clId="{7D0B340F-96BE-4025-8E55-32ACB206DD40}" dt="2022-10-27T15:56:51.855" v="265"/>
          <ac:spMkLst>
            <pc:docMk/>
            <pc:sldMk cId="561598138" sldId="260"/>
            <ac:spMk id="5" creationId="{16B3AD6D-0BA8-47DD-1251-9EC7B69EBB8D}"/>
          </ac:spMkLst>
        </pc:spChg>
        <pc:spChg chg="add mod">
          <ac:chgData name="Aubrey Rose" userId="c0376f924abcfda4" providerId="LiveId" clId="{7D0B340F-96BE-4025-8E55-32ACB206DD40}" dt="2022-10-29T12:56:34.542" v="444"/>
          <ac:spMkLst>
            <pc:docMk/>
            <pc:sldMk cId="561598138" sldId="260"/>
            <ac:spMk id="5" creationId="{AB92AAA0-664F-E498-1ADA-B0D326F9C088}"/>
          </ac:spMkLst>
        </pc:spChg>
        <pc:spChg chg="mod">
          <ac:chgData name="Aubrey Rose" userId="c0376f924abcfda4" providerId="LiveId" clId="{7D0B340F-96BE-4025-8E55-32ACB206DD40}" dt="2022-10-25T04:52:16.640" v="111" actId="113"/>
          <ac:spMkLst>
            <pc:docMk/>
            <pc:sldMk cId="561598138" sldId="260"/>
            <ac:spMk id="8" creationId="{05497ED0-85D9-66A0-F562-DC966FBF0BCA}"/>
          </ac:spMkLst>
        </pc:spChg>
        <pc:spChg chg="mod">
          <ac:chgData name="Aubrey Rose" userId="c0376f924abcfda4" providerId="LiveId" clId="{7D0B340F-96BE-4025-8E55-32ACB206DD40}" dt="2022-10-25T04:52:20.050" v="112" actId="113"/>
          <ac:spMkLst>
            <pc:docMk/>
            <pc:sldMk cId="561598138" sldId="260"/>
            <ac:spMk id="9" creationId="{B58D307D-1C56-F361-E6FC-7CA956CF7774}"/>
          </ac:spMkLst>
        </pc:spChg>
        <pc:spChg chg="mod">
          <ac:chgData name="Aubrey Rose" userId="c0376f924abcfda4" providerId="LiveId" clId="{7D0B340F-96BE-4025-8E55-32ACB206DD40}" dt="2022-10-25T04:52:23.398" v="113" actId="113"/>
          <ac:spMkLst>
            <pc:docMk/>
            <pc:sldMk cId="561598138" sldId="260"/>
            <ac:spMk id="10" creationId="{4B7A1451-A7D8-B760-5646-E00E4415111B}"/>
          </ac:spMkLst>
        </pc:spChg>
        <pc:spChg chg="mod">
          <ac:chgData name="Aubrey Rose" userId="c0376f924abcfda4" providerId="LiveId" clId="{7D0B340F-96BE-4025-8E55-32ACB206DD40}" dt="2022-10-25T04:52:25.931" v="114" actId="113"/>
          <ac:spMkLst>
            <pc:docMk/>
            <pc:sldMk cId="561598138" sldId="260"/>
            <ac:spMk id="11" creationId="{D0744702-197D-2220-94E9-113C936C0079}"/>
          </ac:spMkLst>
        </pc:spChg>
        <pc:grpChg chg="add mod">
          <ac:chgData name="Aubrey Rose" userId="c0376f924abcfda4" providerId="LiveId" clId="{7D0B340F-96BE-4025-8E55-32ACB206DD40}" dt="2022-10-29T12:55:58.171" v="443" actId="1076"/>
          <ac:grpSpMkLst>
            <pc:docMk/>
            <pc:sldMk cId="561598138" sldId="260"/>
            <ac:grpSpMk id="6" creationId="{05EAC91A-4C19-F25D-6E14-FAF18D310DBA}"/>
          </ac:grpSpMkLst>
        </pc:grpChg>
        <pc:grpChg chg="mod">
          <ac:chgData name="Aubrey Rose" userId="c0376f924abcfda4" providerId="LiveId" clId="{7D0B340F-96BE-4025-8E55-32ACB206DD40}" dt="2022-10-29T12:55:53.008" v="442" actId="164"/>
          <ac:grpSpMkLst>
            <pc:docMk/>
            <pc:sldMk cId="561598138" sldId="260"/>
            <ac:grpSpMk id="16" creationId="{35670369-D484-B2E1-CFA7-29FCD3D170B9}"/>
          </ac:grpSpMkLst>
        </pc:grpChg>
        <pc:grpChg chg="mod">
          <ac:chgData name="Aubrey Rose" userId="c0376f924abcfda4" providerId="LiveId" clId="{7D0B340F-96BE-4025-8E55-32ACB206DD40}" dt="2022-10-25T04:50:49.156" v="108" actId="1076"/>
          <ac:grpSpMkLst>
            <pc:docMk/>
            <pc:sldMk cId="561598138" sldId="260"/>
            <ac:grpSpMk id="29" creationId="{859A2219-2D14-BF00-B879-2DCC75710560}"/>
          </ac:grpSpMkLst>
        </pc:grpChg>
        <pc:picChg chg="add mod ord">
          <ac:chgData name="Aubrey Rose" userId="c0376f924abcfda4" providerId="LiveId" clId="{7D0B340F-96BE-4025-8E55-32ACB206DD40}" dt="2022-10-29T12:55:31.883" v="425" actId="1076"/>
          <ac:picMkLst>
            <pc:docMk/>
            <pc:sldMk cId="561598138" sldId="260"/>
            <ac:picMk id="3" creationId="{14E032B7-B552-E420-BF59-46B5DD5B8528}"/>
          </ac:picMkLst>
        </pc:picChg>
      </pc:sldChg>
      <pc:sldChg chg="addSp delSp modSp mod">
        <pc:chgData name="Aubrey Rose" userId="c0376f924abcfda4" providerId="LiveId" clId="{7D0B340F-96BE-4025-8E55-32ACB206DD40}" dt="2022-10-29T12:43:55.174" v="277" actId="1076"/>
        <pc:sldMkLst>
          <pc:docMk/>
          <pc:sldMk cId="3679383713" sldId="261"/>
        </pc:sldMkLst>
        <pc:spChg chg="mod">
          <ac:chgData name="Aubrey Rose" userId="c0376f924abcfda4" providerId="LiveId" clId="{7D0B340F-96BE-4025-8E55-32ACB206DD40}" dt="2022-10-27T15:54:25.104" v="245" actId="1076"/>
          <ac:spMkLst>
            <pc:docMk/>
            <pc:sldMk cId="3679383713" sldId="261"/>
            <ac:spMk id="4" creationId="{7D93C3BD-A44D-6B81-5470-84E781EACC7E}"/>
          </ac:spMkLst>
        </pc:spChg>
        <pc:spChg chg="mod">
          <ac:chgData name="Aubrey Rose" userId="c0376f924abcfda4" providerId="LiveId" clId="{7D0B340F-96BE-4025-8E55-32ACB206DD40}" dt="2022-10-25T04:43:06.143" v="40"/>
          <ac:spMkLst>
            <pc:docMk/>
            <pc:sldMk cId="3679383713" sldId="261"/>
            <ac:spMk id="6" creationId="{89DBFE47-1782-ADC2-7B43-A044964925BA}"/>
          </ac:spMkLst>
        </pc:spChg>
        <pc:spChg chg="mod">
          <ac:chgData name="Aubrey Rose" userId="c0376f924abcfda4" providerId="LiveId" clId="{7D0B340F-96BE-4025-8E55-32ACB206DD40}" dt="2022-10-25T04:43:06.143" v="40"/>
          <ac:spMkLst>
            <pc:docMk/>
            <pc:sldMk cId="3679383713" sldId="261"/>
            <ac:spMk id="7" creationId="{F3D13AFC-0457-3DB8-A658-01CB6E5FEA5C}"/>
          </ac:spMkLst>
        </pc:spChg>
        <pc:spChg chg="mod">
          <ac:chgData name="Aubrey Rose" userId="c0376f924abcfda4" providerId="LiveId" clId="{7D0B340F-96BE-4025-8E55-32ACB206DD40}" dt="2022-10-25T04:43:06.143" v="40"/>
          <ac:spMkLst>
            <pc:docMk/>
            <pc:sldMk cId="3679383713" sldId="261"/>
            <ac:spMk id="12" creationId="{D3A93364-756A-503D-9C50-8EFAA70092B7}"/>
          </ac:spMkLst>
        </pc:spChg>
        <pc:spChg chg="mod">
          <ac:chgData name="Aubrey Rose" userId="c0376f924abcfda4" providerId="LiveId" clId="{7D0B340F-96BE-4025-8E55-32ACB206DD40}" dt="2022-10-25T04:44:51.489" v="52" actId="13822"/>
          <ac:spMkLst>
            <pc:docMk/>
            <pc:sldMk cId="3679383713" sldId="261"/>
            <ac:spMk id="14" creationId="{277E009F-D435-0E20-4B50-E7152AF2B03B}"/>
          </ac:spMkLst>
        </pc:spChg>
        <pc:spChg chg="mod">
          <ac:chgData name="Aubrey Rose" userId="c0376f924abcfda4" providerId="LiveId" clId="{7D0B340F-96BE-4025-8E55-32ACB206DD40}" dt="2022-10-25T04:44:51.696" v="53" actId="17032"/>
          <ac:spMkLst>
            <pc:docMk/>
            <pc:sldMk cId="3679383713" sldId="261"/>
            <ac:spMk id="17" creationId="{B906AEC0-6B13-8D9B-F0A7-368885481107}"/>
          </ac:spMkLst>
        </pc:spChg>
        <pc:spChg chg="mod">
          <ac:chgData name="Aubrey Rose" userId="c0376f924abcfda4" providerId="LiveId" clId="{7D0B340F-96BE-4025-8E55-32ACB206DD40}" dt="2022-10-25T04:52:45.894" v="115"/>
          <ac:spMkLst>
            <pc:docMk/>
            <pc:sldMk cId="3679383713" sldId="261"/>
            <ac:spMk id="19" creationId="{863C97FC-3CF1-602D-7D82-ECA44CB4D85A}"/>
          </ac:spMkLst>
        </pc:spChg>
        <pc:spChg chg="mod">
          <ac:chgData name="Aubrey Rose" userId="c0376f924abcfda4" providerId="LiveId" clId="{7D0B340F-96BE-4025-8E55-32ACB206DD40}" dt="2022-10-25T04:52:45.894" v="115"/>
          <ac:spMkLst>
            <pc:docMk/>
            <pc:sldMk cId="3679383713" sldId="261"/>
            <ac:spMk id="20" creationId="{7010DF3E-EF7D-7267-79E8-8A6384CE7F39}"/>
          </ac:spMkLst>
        </pc:spChg>
        <pc:spChg chg="mod">
          <ac:chgData name="Aubrey Rose" userId="c0376f924abcfda4" providerId="LiveId" clId="{7D0B340F-96BE-4025-8E55-32ACB206DD40}" dt="2022-10-25T04:52:45.894" v="115"/>
          <ac:spMkLst>
            <pc:docMk/>
            <pc:sldMk cId="3679383713" sldId="261"/>
            <ac:spMk id="22" creationId="{851DBCB2-A11F-B74C-E1E2-C10A7D1F1E1E}"/>
          </ac:spMkLst>
        </pc:spChg>
        <pc:spChg chg="mod">
          <ac:chgData name="Aubrey Rose" userId="c0376f924abcfda4" providerId="LiveId" clId="{7D0B340F-96BE-4025-8E55-32ACB206DD40}" dt="2022-10-25T04:52:45.894" v="115"/>
          <ac:spMkLst>
            <pc:docMk/>
            <pc:sldMk cId="3679383713" sldId="261"/>
            <ac:spMk id="23" creationId="{FBCC422E-4A18-3B31-96EA-3465F8785918}"/>
          </ac:spMkLst>
        </pc:spChg>
        <pc:spChg chg="mod topLvl">
          <ac:chgData name="Aubrey Rose" userId="c0376f924abcfda4" providerId="LiveId" clId="{7D0B340F-96BE-4025-8E55-32ACB206DD40}" dt="2022-10-29T12:43:44.989" v="276" actId="164"/>
          <ac:spMkLst>
            <pc:docMk/>
            <pc:sldMk cId="3679383713" sldId="261"/>
            <ac:spMk id="25" creationId="{662CA5AB-8ADA-1304-B2AB-8BD5C60EB601}"/>
          </ac:spMkLst>
        </pc:spChg>
        <pc:spChg chg="mod topLvl">
          <ac:chgData name="Aubrey Rose" userId="c0376f924abcfda4" providerId="LiveId" clId="{7D0B340F-96BE-4025-8E55-32ACB206DD40}" dt="2022-10-29T12:43:44.989" v="276" actId="164"/>
          <ac:spMkLst>
            <pc:docMk/>
            <pc:sldMk cId="3679383713" sldId="261"/>
            <ac:spMk id="26" creationId="{B1A8F85A-A437-693A-B0A6-3DDC755A8BC4}"/>
          </ac:spMkLst>
        </pc:spChg>
        <pc:spChg chg="mod topLvl">
          <ac:chgData name="Aubrey Rose" userId="c0376f924abcfda4" providerId="LiveId" clId="{7D0B340F-96BE-4025-8E55-32ACB206DD40}" dt="2022-10-29T12:43:44.989" v="276" actId="164"/>
          <ac:spMkLst>
            <pc:docMk/>
            <pc:sldMk cId="3679383713" sldId="261"/>
            <ac:spMk id="27" creationId="{3517012F-AD1C-6972-27FB-0C198A321D51}"/>
          </ac:spMkLst>
        </pc:spChg>
        <pc:spChg chg="mod topLvl">
          <ac:chgData name="Aubrey Rose" userId="c0376f924abcfda4" providerId="LiveId" clId="{7D0B340F-96BE-4025-8E55-32ACB206DD40}" dt="2022-10-29T12:43:44.989" v="276" actId="164"/>
          <ac:spMkLst>
            <pc:docMk/>
            <pc:sldMk cId="3679383713" sldId="261"/>
            <ac:spMk id="28" creationId="{BBA39734-2A4A-43D6-239C-BFA6850DE3EA}"/>
          </ac:spMkLst>
        </pc:spChg>
        <pc:spChg chg="add mod">
          <ac:chgData name="Aubrey Rose" userId="c0376f924abcfda4" providerId="LiveId" clId="{7D0B340F-96BE-4025-8E55-32ACB206DD40}" dt="2022-10-29T12:43:44.989" v="276" actId="164"/>
          <ac:spMkLst>
            <pc:docMk/>
            <pc:sldMk cId="3679383713" sldId="261"/>
            <ac:spMk id="29" creationId="{36444F2A-15A8-8B39-EA64-8D4E2A45289A}"/>
          </ac:spMkLst>
        </pc:spChg>
        <pc:grpChg chg="add mod">
          <ac:chgData name="Aubrey Rose" userId="c0376f924abcfda4" providerId="LiveId" clId="{7D0B340F-96BE-4025-8E55-32ACB206DD40}" dt="2022-10-29T12:43:55.174" v="277" actId="1076"/>
          <ac:grpSpMkLst>
            <pc:docMk/>
            <pc:sldMk cId="3679383713" sldId="261"/>
            <ac:grpSpMk id="5" creationId="{541F58BB-B061-1AAC-9E78-202DFD04811D}"/>
          </ac:grpSpMkLst>
        </pc:grpChg>
        <pc:grpChg chg="add del mod">
          <ac:chgData name="Aubrey Rose" userId="c0376f924abcfda4" providerId="LiveId" clId="{7D0B340F-96BE-4025-8E55-32ACB206DD40}" dt="2022-10-25T04:52:48.406" v="117" actId="478"/>
          <ac:grpSpMkLst>
            <pc:docMk/>
            <pc:sldMk cId="3679383713" sldId="261"/>
            <ac:grpSpMk id="5" creationId="{708105DD-14A1-008E-4973-7B79D66E684B}"/>
          </ac:grpSpMkLst>
        </pc:grpChg>
        <pc:grpChg chg="del">
          <ac:chgData name="Aubrey Rose" userId="c0376f924abcfda4" providerId="LiveId" clId="{7D0B340F-96BE-4025-8E55-32ACB206DD40}" dt="2022-10-25T04:43:05.760" v="39" actId="478"/>
          <ac:grpSpMkLst>
            <pc:docMk/>
            <pc:sldMk cId="3679383713" sldId="261"/>
            <ac:grpSpMk id="16" creationId="{35670369-D484-B2E1-CFA7-29FCD3D170B9}"/>
          </ac:grpSpMkLst>
        </pc:grpChg>
        <pc:grpChg chg="add del mod">
          <ac:chgData name="Aubrey Rose" userId="c0376f924abcfda4" providerId="LiveId" clId="{7D0B340F-96BE-4025-8E55-32ACB206DD40}" dt="2022-10-25T04:52:47.167" v="116"/>
          <ac:grpSpMkLst>
            <pc:docMk/>
            <pc:sldMk cId="3679383713" sldId="261"/>
            <ac:grpSpMk id="18" creationId="{7CD7FF51-2479-6D4C-F0B8-17F15E841EC7}"/>
          </ac:grpSpMkLst>
        </pc:grpChg>
        <pc:grpChg chg="add del mod">
          <ac:chgData name="Aubrey Rose" userId="c0376f924abcfda4" providerId="LiveId" clId="{7D0B340F-96BE-4025-8E55-32ACB206DD40}" dt="2022-10-27T15:54:18.164" v="243" actId="165"/>
          <ac:grpSpMkLst>
            <pc:docMk/>
            <pc:sldMk cId="3679383713" sldId="261"/>
            <ac:grpSpMk id="24" creationId="{4A44ABDE-B99B-EEF8-3DDA-CC7658703A54}"/>
          </ac:grpSpMkLst>
        </pc:grpChg>
        <pc:graphicFrameChg chg="mod">
          <ac:chgData name="Aubrey Rose" userId="c0376f924abcfda4" providerId="LiveId" clId="{7D0B340F-96BE-4025-8E55-32ACB206DD40}" dt="2022-10-25T04:33:41.646" v="1"/>
          <ac:graphicFrameMkLst>
            <pc:docMk/>
            <pc:sldMk cId="3679383713" sldId="261"/>
            <ac:graphicFrameMk id="21" creationId="{5D237EB0-246A-0209-CA1F-952FAC70516E}"/>
          </ac:graphicFrameMkLst>
        </pc:graphicFrameChg>
      </pc:sldChg>
      <pc:sldChg chg="addSp delSp modSp mod">
        <pc:chgData name="Aubrey Rose" userId="c0376f924abcfda4" providerId="LiveId" clId="{7D0B340F-96BE-4025-8E55-32ACB206DD40}" dt="2022-10-29T12:53:56.659" v="410" actId="1036"/>
        <pc:sldMkLst>
          <pc:docMk/>
          <pc:sldMk cId="3680809061" sldId="262"/>
        </pc:sldMkLst>
        <pc:spChg chg="mod">
          <ac:chgData name="Aubrey Rose" userId="c0376f924abcfda4" providerId="LiveId" clId="{7D0B340F-96BE-4025-8E55-32ACB206DD40}" dt="2022-10-29T12:53:56.659" v="410" actId="1036"/>
          <ac:spMkLst>
            <pc:docMk/>
            <pc:sldMk cId="3680809061" sldId="262"/>
            <ac:spMk id="4" creationId="{7D93C3BD-A44D-6B81-5470-84E781EACC7E}"/>
          </ac:spMkLst>
        </pc:spChg>
        <pc:spChg chg="mod">
          <ac:chgData name="Aubrey Rose" userId="c0376f924abcfda4" providerId="LiveId" clId="{7D0B340F-96BE-4025-8E55-32ACB206DD40}" dt="2022-10-29T12:43:24.124" v="274"/>
          <ac:spMkLst>
            <pc:docMk/>
            <pc:sldMk cId="3680809061" sldId="262"/>
            <ac:spMk id="6" creationId="{005341C7-1AD4-4183-FA3B-ADDC3148B7D7}"/>
          </ac:spMkLst>
        </pc:spChg>
        <pc:spChg chg="mod">
          <ac:chgData name="Aubrey Rose" userId="c0376f924abcfda4" providerId="LiveId" clId="{7D0B340F-96BE-4025-8E55-32ACB206DD40}" dt="2022-10-25T04:43:12.607" v="42"/>
          <ac:spMkLst>
            <pc:docMk/>
            <pc:sldMk cId="3680809061" sldId="262"/>
            <ac:spMk id="6" creationId="{DE924EC1-E520-5502-48DD-158251B83432}"/>
          </ac:spMkLst>
        </pc:spChg>
        <pc:spChg chg="mod">
          <ac:chgData name="Aubrey Rose" userId="c0376f924abcfda4" providerId="LiveId" clId="{7D0B340F-96BE-4025-8E55-32ACB206DD40}" dt="2022-10-29T12:43:24.124" v="274"/>
          <ac:spMkLst>
            <pc:docMk/>
            <pc:sldMk cId="3680809061" sldId="262"/>
            <ac:spMk id="7" creationId="{CF3D70DF-8D71-4B3F-D64F-47026C73439E}"/>
          </ac:spMkLst>
        </pc:spChg>
        <pc:spChg chg="mod">
          <ac:chgData name="Aubrey Rose" userId="c0376f924abcfda4" providerId="LiveId" clId="{7D0B340F-96BE-4025-8E55-32ACB206DD40}" dt="2022-10-25T04:43:12.607" v="42"/>
          <ac:spMkLst>
            <pc:docMk/>
            <pc:sldMk cId="3680809061" sldId="262"/>
            <ac:spMk id="7" creationId="{DB0282D9-8F35-7182-EF76-1166CF8BF340}"/>
          </ac:spMkLst>
        </pc:spChg>
        <pc:spChg chg="mod">
          <ac:chgData name="Aubrey Rose" userId="c0376f924abcfda4" providerId="LiveId" clId="{7D0B340F-96BE-4025-8E55-32ACB206DD40}" dt="2022-10-25T04:43:12.607" v="42"/>
          <ac:spMkLst>
            <pc:docMk/>
            <pc:sldMk cId="3680809061" sldId="262"/>
            <ac:spMk id="12" creationId="{55F68A12-D106-3002-0536-7B76D822BE9F}"/>
          </ac:spMkLst>
        </pc:spChg>
        <pc:spChg chg="mod">
          <ac:chgData name="Aubrey Rose" userId="c0376f924abcfda4" providerId="LiveId" clId="{7D0B340F-96BE-4025-8E55-32ACB206DD40}" dt="2022-10-29T12:43:24.124" v="274"/>
          <ac:spMkLst>
            <pc:docMk/>
            <pc:sldMk cId="3680809061" sldId="262"/>
            <ac:spMk id="12" creationId="{FA9A39A2-6211-9924-72C3-E2A6A6652D4E}"/>
          </ac:spMkLst>
        </pc:spChg>
        <pc:spChg chg="mod">
          <ac:chgData name="Aubrey Rose" userId="c0376f924abcfda4" providerId="LiveId" clId="{7D0B340F-96BE-4025-8E55-32ACB206DD40}" dt="2022-10-29T12:43:24.124" v="274"/>
          <ac:spMkLst>
            <pc:docMk/>
            <pc:sldMk cId="3680809061" sldId="262"/>
            <ac:spMk id="14" creationId="{2E165872-F1D6-B9F8-6C1C-4C580426011B}"/>
          </ac:spMkLst>
        </pc:spChg>
        <pc:spChg chg="mod">
          <ac:chgData name="Aubrey Rose" userId="c0376f924abcfda4" providerId="LiveId" clId="{7D0B340F-96BE-4025-8E55-32ACB206DD40}" dt="2022-10-25T04:43:12.607" v="42"/>
          <ac:spMkLst>
            <pc:docMk/>
            <pc:sldMk cId="3680809061" sldId="262"/>
            <ac:spMk id="14" creationId="{65FD5C43-E622-C0EF-3BC2-5F2C3D5C0111}"/>
          </ac:spMkLst>
        </pc:spChg>
        <pc:spChg chg="mod">
          <ac:chgData name="Aubrey Rose" userId="c0376f924abcfda4" providerId="LiveId" clId="{7D0B340F-96BE-4025-8E55-32ACB206DD40}" dt="2022-10-29T12:43:24.124" v="274"/>
          <ac:spMkLst>
            <pc:docMk/>
            <pc:sldMk cId="3680809061" sldId="262"/>
            <ac:spMk id="17" creationId="{6E3B2BBC-EB73-2B93-8513-F494B169F73F}"/>
          </ac:spMkLst>
        </pc:spChg>
        <pc:spChg chg="mod">
          <ac:chgData name="Aubrey Rose" userId="c0376f924abcfda4" providerId="LiveId" clId="{7D0B340F-96BE-4025-8E55-32ACB206DD40}" dt="2022-10-25T04:43:12.607" v="42"/>
          <ac:spMkLst>
            <pc:docMk/>
            <pc:sldMk cId="3680809061" sldId="262"/>
            <ac:spMk id="17" creationId="{836FDFCE-4F70-AC85-DE38-39E1A31C5454}"/>
          </ac:spMkLst>
        </pc:spChg>
        <pc:spChg chg="mod">
          <ac:chgData name="Aubrey Rose" userId="c0376f924abcfda4" providerId="LiveId" clId="{7D0B340F-96BE-4025-8E55-32ACB206DD40}" dt="2022-10-29T12:46:36.163" v="295" actId="13822"/>
          <ac:spMkLst>
            <pc:docMk/>
            <pc:sldMk cId="3680809061" sldId="262"/>
            <ac:spMk id="19" creationId="{CE696BC9-D377-4164-F0B6-0A81A51C0E46}"/>
          </ac:spMkLst>
        </pc:spChg>
        <pc:spChg chg="mod">
          <ac:chgData name="Aubrey Rose" userId="c0376f924abcfda4" providerId="LiveId" clId="{7D0B340F-96BE-4025-8E55-32ACB206DD40}" dt="2022-10-29T12:44:49.048" v="280"/>
          <ac:spMkLst>
            <pc:docMk/>
            <pc:sldMk cId="3680809061" sldId="262"/>
            <ac:spMk id="20" creationId="{E7F331A9-5811-7FE5-7E86-493165B4D5F4}"/>
          </ac:spMkLst>
        </pc:spChg>
        <pc:spChg chg="mod">
          <ac:chgData name="Aubrey Rose" userId="c0376f924abcfda4" providerId="LiveId" clId="{7D0B340F-96BE-4025-8E55-32ACB206DD40}" dt="2022-10-29T12:44:49.048" v="280"/>
          <ac:spMkLst>
            <pc:docMk/>
            <pc:sldMk cId="3680809061" sldId="262"/>
            <ac:spMk id="21" creationId="{5AE599C6-BF73-D879-A2E5-145F66EB4095}"/>
          </ac:spMkLst>
        </pc:spChg>
        <pc:spChg chg="mod">
          <ac:chgData name="Aubrey Rose" userId="c0376f924abcfda4" providerId="LiveId" clId="{7D0B340F-96BE-4025-8E55-32ACB206DD40}" dt="2022-10-29T12:46:32.682" v="294" actId="17032"/>
          <ac:spMkLst>
            <pc:docMk/>
            <pc:sldMk cId="3680809061" sldId="262"/>
            <ac:spMk id="22" creationId="{7F0B453D-1A30-9F57-8164-0340738C0794}"/>
          </ac:spMkLst>
        </pc:spChg>
        <pc:spChg chg="mod">
          <ac:chgData name="Aubrey Rose" userId="c0376f924abcfda4" providerId="LiveId" clId="{7D0B340F-96BE-4025-8E55-32ACB206DD40}" dt="2022-10-29T12:44:49.048" v="280"/>
          <ac:spMkLst>
            <pc:docMk/>
            <pc:sldMk cId="3680809061" sldId="262"/>
            <ac:spMk id="23" creationId="{5893CAAC-8135-A7E0-65A5-2474750D794B}"/>
          </ac:spMkLst>
        </pc:spChg>
        <pc:grpChg chg="add del mod">
          <ac:chgData name="Aubrey Rose" userId="c0376f924abcfda4" providerId="LiveId" clId="{7D0B340F-96BE-4025-8E55-32ACB206DD40}" dt="2022-10-29T12:44:48.298" v="279" actId="478"/>
          <ac:grpSpMkLst>
            <pc:docMk/>
            <pc:sldMk cId="3680809061" sldId="262"/>
            <ac:grpSpMk id="5" creationId="{35C0C433-2435-A51B-B0DA-98DA72E2A4A9}"/>
          </ac:grpSpMkLst>
        </pc:grpChg>
        <pc:grpChg chg="add del mod">
          <ac:chgData name="Aubrey Rose" userId="c0376f924abcfda4" providerId="LiveId" clId="{7D0B340F-96BE-4025-8E55-32ACB206DD40}" dt="2022-10-25T04:44:54.343" v="61"/>
          <ac:grpSpMkLst>
            <pc:docMk/>
            <pc:sldMk cId="3680809061" sldId="262"/>
            <ac:grpSpMk id="5" creationId="{7975E174-9DCC-DC0D-2976-C1325C9D2E09}"/>
          </ac:grpSpMkLst>
        </pc:grpChg>
        <pc:grpChg chg="add del">
          <ac:chgData name="Aubrey Rose" userId="c0376f924abcfda4" providerId="LiveId" clId="{7D0B340F-96BE-4025-8E55-32ACB206DD40}" dt="2022-10-29T12:43:23.698" v="273" actId="478"/>
          <ac:grpSpMkLst>
            <pc:docMk/>
            <pc:sldMk cId="3680809061" sldId="262"/>
            <ac:grpSpMk id="16" creationId="{35670369-D484-B2E1-CFA7-29FCD3D170B9}"/>
          </ac:grpSpMkLst>
        </pc:grpChg>
        <pc:grpChg chg="add mod">
          <ac:chgData name="Aubrey Rose" userId="c0376f924abcfda4" providerId="LiveId" clId="{7D0B340F-96BE-4025-8E55-32ACB206DD40}" dt="2022-10-29T12:44:49.048" v="280"/>
          <ac:grpSpMkLst>
            <pc:docMk/>
            <pc:sldMk cId="3680809061" sldId="262"/>
            <ac:grpSpMk id="18" creationId="{724B4676-2C8E-46C2-47F3-EEACC09B3E71}"/>
          </ac:grpSpMkLst>
        </pc:grpChg>
        <pc:graphicFrameChg chg="add mod modGraphic">
          <ac:chgData name="Aubrey Rose" userId="c0376f924abcfda4" providerId="LiveId" clId="{7D0B340F-96BE-4025-8E55-32ACB206DD40}" dt="2022-10-29T12:53:45.244" v="405" actId="20577"/>
          <ac:graphicFrameMkLst>
            <pc:docMk/>
            <pc:sldMk cId="3680809061" sldId="262"/>
            <ac:graphicFrameMk id="25" creationId="{5AAC4A2C-CBBB-746C-F8C9-644013C9E578}"/>
          </ac:graphicFrameMkLst>
        </pc:graphicFrameChg>
      </pc:sldChg>
      <pc:sldChg chg="addSp delSp modSp mod">
        <pc:chgData name="Aubrey Rose" userId="c0376f924abcfda4" providerId="LiveId" clId="{7D0B340F-96BE-4025-8E55-32ACB206DD40}" dt="2022-10-29T12:46:47.684" v="297" actId="13822"/>
        <pc:sldMkLst>
          <pc:docMk/>
          <pc:sldMk cId="3125484507" sldId="263"/>
        </pc:sldMkLst>
        <pc:spChg chg="mod">
          <ac:chgData name="Aubrey Rose" userId="c0376f924abcfda4" providerId="LiveId" clId="{7D0B340F-96BE-4025-8E55-32ACB206DD40}" dt="2022-10-29T12:45:31.019" v="284"/>
          <ac:spMkLst>
            <pc:docMk/>
            <pc:sldMk cId="3125484507" sldId="263"/>
            <ac:spMk id="3" creationId="{616717CF-7E64-5A30-D311-C7447B707D89}"/>
          </ac:spMkLst>
        </pc:spChg>
        <pc:spChg chg="mod">
          <ac:chgData name="Aubrey Rose" userId="c0376f924abcfda4" providerId="LiveId" clId="{7D0B340F-96BE-4025-8E55-32ACB206DD40}" dt="2022-10-25T04:43:19.292" v="44"/>
          <ac:spMkLst>
            <pc:docMk/>
            <pc:sldMk cId="3125484507" sldId="263"/>
            <ac:spMk id="3" creationId="{89B001F3-0416-F604-A548-B0F2D500F3E2}"/>
          </ac:spMkLst>
        </pc:spChg>
        <pc:spChg chg="mod">
          <ac:chgData name="Aubrey Rose" userId="c0376f924abcfda4" providerId="LiveId" clId="{7D0B340F-96BE-4025-8E55-32ACB206DD40}" dt="2022-10-29T12:45:21.623" v="282" actId="1076"/>
          <ac:spMkLst>
            <pc:docMk/>
            <pc:sldMk cId="3125484507" sldId="263"/>
            <ac:spMk id="4" creationId="{7D93C3BD-A44D-6B81-5470-84E781EACC7E}"/>
          </ac:spMkLst>
        </pc:spChg>
        <pc:spChg chg="mod">
          <ac:chgData name="Aubrey Rose" userId="c0376f924abcfda4" providerId="LiveId" clId="{7D0B340F-96BE-4025-8E55-32ACB206DD40}" dt="2022-10-29T12:46:47.684" v="297" actId="13822"/>
          <ac:spMkLst>
            <pc:docMk/>
            <pc:sldMk cId="3125484507" sldId="263"/>
            <ac:spMk id="5" creationId="{35AD8F7C-59A3-80D6-81F4-8375FB11CE5A}"/>
          </ac:spMkLst>
        </pc:spChg>
        <pc:spChg chg="mod">
          <ac:chgData name="Aubrey Rose" userId="c0376f924abcfda4" providerId="LiveId" clId="{7D0B340F-96BE-4025-8E55-32ACB206DD40}" dt="2022-10-25T04:43:19.292" v="44"/>
          <ac:spMkLst>
            <pc:docMk/>
            <pc:sldMk cId="3125484507" sldId="263"/>
            <ac:spMk id="5" creationId="{E62BC76F-1B22-BE7A-EB18-E80FBF3EE949}"/>
          </ac:spMkLst>
        </pc:spChg>
        <pc:spChg chg="mod">
          <ac:chgData name="Aubrey Rose" userId="c0376f924abcfda4" providerId="LiveId" clId="{7D0B340F-96BE-4025-8E55-32ACB206DD40}" dt="2022-10-29T12:45:31.019" v="284"/>
          <ac:spMkLst>
            <pc:docMk/>
            <pc:sldMk cId="3125484507" sldId="263"/>
            <ac:spMk id="6" creationId="{19187A60-EBFB-FE95-72E7-74CC1EF7DF62}"/>
          </ac:spMkLst>
        </pc:spChg>
        <pc:spChg chg="mod">
          <ac:chgData name="Aubrey Rose" userId="c0376f924abcfda4" providerId="LiveId" clId="{7D0B340F-96BE-4025-8E55-32ACB206DD40}" dt="2022-10-25T04:43:19.292" v="44"/>
          <ac:spMkLst>
            <pc:docMk/>
            <pc:sldMk cId="3125484507" sldId="263"/>
            <ac:spMk id="6" creationId="{E3E6E5C1-D18B-FBB3-EE75-7675C5FA50E8}"/>
          </ac:spMkLst>
        </pc:spChg>
        <pc:spChg chg="mod">
          <ac:chgData name="Aubrey Rose" userId="c0376f924abcfda4" providerId="LiveId" clId="{7D0B340F-96BE-4025-8E55-32ACB206DD40}" dt="2022-10-29T12:46:41.727" v="296" actId="17032"/>
          <ac:spMkLst>
            <pc:docMk/>
            <pc:sldMk cId="3125484507" sldId="263"/>
            <ac:spMk id="7" creationId="{2A1E1944-663E-7287-8017-129408E53D89}"/>
          </ac:spMkLst>
        </pc:spChg>
        <pc:spChg chg="mod">
          <ac:chgData name="Aubrey Rose" userId="c0376f924abcfda4" providerId="LiveId" clId="{7D0B340F-96BE-4025-8E55-32ACB206DD40}" dt="2022-10-25T04:43:19.292" v="44"/>
          <ac:spMkLst>
            <pc:docMk/>
            <pc:sldMk cId="3125484507" sldId="263"/>
            <ac:spMk id="7" creationId="{6B63D474-0C77-8AF4-7CFC-825E52C0E729}"/>
          </ac:spMkLst>
        </pc:spChg>
        <pc:spChg chg="mod">
          <ac:chgData name="Aubrey Rose" userId="c0376f924abcfda4" providerId="LiveId" clId="{7D0B340F-96BE-4025-8E55-32ACB206DD40}" dt="2022-10-29T12:45:31.019" v="284"/>
          <ac:spMkLst>
            <pc:docMk/>
            <pc:sldMk cId="3125484507" sldId="263"/>
            <ac:spMk id="12" creationId="{03B96232-8BDF-BD98-F022-125DA5984409}"/>
          </ac:spMkLst>
        </pc:spChg>
        <pc:spChg chg="mod">
          <ac:chgData name="Aubrey Rose" userId="c0376f924abcfda4" providerId="LiveId" clId="{7D0B340F-96BE-4025-8E55-32ACB206DD40}" dt="2022-10-25T04:43:19.292" v="44"/>
          <ac:spMkLst>
            <pc:docMk/>
            <pc:sldMk cId="3125484507" sldId="263"/>
            <ac:spMk id="12" creationId="{79AA8474-7722-6E56-9B22-A3B77D1E63E5}"/>
          </ac:spMkLst>
        </pc:spChg>
        <pc:grpChg chg="add del mod">
          <ac:chgData name="Aubrey Rose" userId="c0376f924abcfda4" providerId="LiveId" clId="{7D0B340F-96BE-4025-8E55-32ACB206DD40}" dt="2022-10-25T04:44:53.477" v="59"/>
          <ac:grpSpMkLst>
            <pc:docMk/>
            <pc:sldMk cId="3125484507" sldId="263"/>
            <ac:grpSpMk id="2" creationId="{86DFF736-1067-3EE8-6DBB-8123919C2FD3}"/>
          </ac:grpSpMkLst>
        </pc:grpChg>
        <pc:grpChg chg="add mod">
          <ac:chgData name="Aubrey Rose" userId="c0376f924abcfda4" providerId="LiveId" clId="{7D0B340F-96BE-4025-8E55-32ACB206DD40}" dt="2022-10-29T12:45:31.019" v="284"/>
          <ac:grpSpMkLst>
            <pc:docMk/>
            <pc:sldMk cId="3125484507" sldId="263"/>
            <ac:grpSpMk id="2" creationId="{A21A3AB2-95DB-3140-CA4E-F5BB8F4BEE93}"/>
          </ac:grpSpMkLst>
        </pc:grpChg>
        <pc:grpChg chg="add del">
          <ac:chgData name="Aubrey Rose" userId="c0376f924abcfda4" providerId="LiveId" clId="{7D0B340F-96BE-4025-8E55-32ACB206DD40}" dt="2022-10-29T12:45:30.644" v="283" actId="478"/>
          <ac:grpSpMkLst>
            <pc:docMk/>
            <pc:sldMk cId="3125484507" sldId="263"/>
            <ac:grpSpMk id="16" creationId="{35670369-D484-B2E1-CFA7-29FCD3D170B9}"/>
          </ac:grpSpMkLst>
        </pc:grpChg>
      </pc:sldChg>
      <pc:sldChg chg="addSp delSp modSp mod">
        <pc:chgData name="Aubrey Rose" userId="c0376f924abcfda4" providerId="LiveId" clId="{7D0B340F-96BE-4025-8E55-32ACB206DD40}" dt="2022-10-29T12:47:01.426" v="299" actId="13822"/>
        <pc:sldMkLst>
          <pc:docMk/>
          <pc:sldMk cId="1416361478" sldId="265"/>
        </pc:sldMkLst>
        <pc:spChg chg="mod">
          <ac:chgData name="Aubrey Rose" userId="c0376f924abcfda4" providerId="LiveId" clId="{7D0B340F-96BE-4025-8E55-32ACB206DD40}" dt="2022-10-29T12:45:46.420" v="287" actId="1076"/>
          <ac:spMkLst>
            <pc:docMk/>
            <pc:sldMk cId="1416361478" sldId="265"/>
            <ac:spMk id="4" creationId="{7D93C3BD-A44D-6B81-5470-84E781EACC7E}"/>
          </ac:spMkLst>
        </pc:spChg>
        <pc:spChg chg="mod">
          <ac:chgData name="Aubrey Rose" userId="c0376f924abcfda4" providerId="LiveId" clId="{7D0B340F-96BE-4025-8E55-32ACB206DD40}" dt="2022-10-29T12:45:38.103" v="286"/>
          <ac:spMkLst>
            <pc:docMk/>
            <pc:sldMk cId="1416361478" sldId="265"/>
            <ac:spMk id="6" creationId="{C2799162-4CF9-F6B3-FA94-848ACC5C1CD2}"/>
          </ac:spMkLst>
        </pc:spChg>
        <pc:spChg chg="mod">
          <ac:chgData name="Aubrey Rose" userId="c0376f924abcfda4" providerId="LiveId" clId="{7D0B340F-96BE-4025-8E55-32ACB206DD40}" dt="2022-10-25T04:43:30.776" v="46"/>
          <ac:spMkLst>
            <pc:docMk/>
            <pc:sldMk cId="1416361478" sldId="265"/>
            <ac:spMk id="6" creationId="{ED4E7EE8-8A99-B8C5-25F1-AE926EF3FEAA}"/>
          </ac:spMkLst>
        </pc:spChg>
        <pc:spChg chg="mod">
          <ac:chgData name="Aubrey Rose" userId="c0376f924abcfda4" providerId="LiveId" clId="{7D0B340F-96BE-4025-8E55-32ACB206DD40}" dt="2022-10-29T12:45:38.103" v="286"/>
          <ac:spMkLst>
            <pc:docMk/>
            <pc:sldMk cId="1416361478" sldId="265"/>
            <ac:spMk id="7" creationId="{4815C966-33A2-0BB6-C25C-F2993FFF4430}"/>
          </ac:spMkLst>
        </pc:spChg>
        <pc:spChg chg="mod">
          <ac:chgData name="Aubrey Rose" userId="c0376f924abcfda4" providerId="LiveId" clId="{7D0B340F-96BE-4025-8E55-32ACB206DD40}" dt="2022-10-25T04:43:30.776" v="46"/>
          <ac:spMkLst>
            <pc:docMk/>
            <pc:sldMk cId="1416361478" sldId="265"/>
            <ac:spMk id="7" creationId="{DA731ECB-9FBE-610A-226B-9E59169005A4}"/>
          </ac:spMkLst>
        </pc:spChg>
        <pc:spChg chg="mod">
          <ac:chgData name="Aubrey Rose" userId="c0376f924abcfda4" providerId="LiveId" clId="{7D0B340F-96BE-4025-8E55-32ACB206DD40}" dt="2022-10-29T12:47:01.426" v="299" actId="13822"/>
          <ac:spMkLst>
            <pc:docMk/>
            <pc:sldMk cId="1416361478" sldId="265"/>
            <ac:spMk id="12" creationId="{6CE9CA3D-44EE-F81D-25F9-8938A7623511}"/>
          </ac:spMkLst>
        </pc:spChg>
        <pc:spChg chg="mod">
          <ac:chgData name="Aubrey Rose" userId="c0376f924abcfda4" providerId="LiveId" clId="{7D0B340F-96BE-4025-8E55-32ACB206DD40}" dt="2022-10-25T04:43:30.776" v="46"/>
          <ac:spMkLst>
            <pc:docMk/>
            <pc:sldMk cId="1416361478" sldId="265"/>
            <ac:spMk id="12" creationId="{EBEE1AEA-07A0-BF74-52CB-E27EFBCEB9AF}"/>
          </ac:spMkLst>
        </pc:spChg>
        <pc:spChg chg="mod">
          <ac:chgData name="Aubrey Rose" userId="c0376f924abcfda4" providerId="LiveId" clId="{7D0B340F-96BE-4025-8E55-32ACB206DD40}" dt="2022-10-25T04:43:30.776" v="46"/>
          <ac:spMkLst>
            <pc:docMk/>
            <pc:sldMk cId="1416361478" sldId="265"/>
            <ac:spMk id="14" creationId="{12F41307-E8CB-106F-D80B-4773C50AD84B}"/>
          </ac:spMkLst>
        </pc:spChg>
        <pc:spChg chg="mod">
          <ac:chgData name="Aubrey Rose" userId="c0376f924abcfda4" providerId="LiveId" clId="{7D0B340F-96BE-4025-8E55-32ACB206DD40}" dt="2022-10-29T12:46:56.799" v="298" actId="17032"/>
          <ac:spMkLst>
            <pc:docMk/>
            <pc:sldMk cId="1416361478" sldId="265"/>
            <ac:spMk id="14" creationId="{AF817EA2-3DA5-137B-90BB-9684860E8F65}"/>
          </ac:spMkLst>
        </pc:spChg>
        <pc:spChg chg="mod">
          <ac:chgData name="Aubrey Rose" userId="c0376f924abcfda4" providerId="LiveId" clId="{7D0B340F-96BE-4025-8E55-32ACB206DD40}" dt="2022-10-29T12:45:38.103" v="286"/>
          <ac:spMkLst>
            <pc:docMk/>
            <pc:sldMk cId="1416361478" sldId="265"/>
            <ac:spMk id="17" creationId="{3FD94745-A178-45F1-A996-C317219E428D}"/>
          </ac:spMkLst>
        </pc:spChg>
        <pc:spChg chg="mod">
          <ac:chgData name="Aubrey Rose" userId="c0376f924abcfda4" providerId="LiveId" clId="{7D0B340F-96BE-4025-8E55-32ACB206DD40}" dt="2022-10-25T04:43:30.776" v="46"/>
          <ac:spMkLst>
            <pc:docMk/>
            <pc:sldMk cId="1416361478" sldId="265"/>
            <ac:spMk id="17" creationId="{D641AB84-E918-B8C4-3BDC-C051BF2178C2}"/>
          </ac:spMkLst>
        </pc:spChg>
        <pc:grpChg chg="add del mod">
          <ac:chgData name="Aubrey Rose" userId="c0376f924abcfda4" providerId="LiveId" clId="{7D0B340F-96BE-4025-8E55-32ACB206DD40}" dt="2022-10-25T04:44:52.856" v="57"/>
          <ac:grpSpMkLst>
            <pc:docMk/>
            <pc:sldMk cId="1416361478" sldId="265"/>
            <ac:grpSpMk id="5" creationId="{A2602DD3-91F1-93E4-A923-215F89945A25}"/>
          </ac:grpSpMkLst>
        </pc:grpChg>
        <pc:grpChg chg="add mod">
          <ac:chgData name="Aubrey Rose" userId="c0376f924abcfda4" providerId="LiveId" clId="{7D0B340F-96BE-4025-8E55-32ACB206DD40}" dt="2022-10-29T12:45:38.103" v="286"/>
          <ac:grpSpMkLst>
            <pc:docMk/>
            <pc:sldMk cId="1416361478" sldId="265"/>
            <ac:grpSpMk id="5" creationId="{FF9C0F58-9B43-852A-5827-98B999A18548}"/>
          </ac:grpSpMkLst>
        </pc:grpChg>
        <pc:grpChg chg="add del">
          <ac:chgData name="Aubrey Rose" userId="c0376f924abcfda4" providerId="LiveId" clId="{7D0B340F-96BE-4025-8E55-32ACB206DD40}" dt="2022-10-29T12:45:37.462" v="285" actId="478"/>
          <ac:grpSpMkLst>
            <pc:docMk/>
            <pc:sldMk cId="1416361478" sldId="265"/>
            <ac:grpSpMk id="16" creationId="{35670369-D484-B2E1-CFA7-29FCD3D170B9}"/>
          </ac:grpSpMkLst>
        </pc:grpChg>
      </pc:sldChg>
      <pc:sldChg chg="addSp delSp modSp mod">
        <pc:chgData name="Aubrey Rose" userId="c0376f924abcfda4" providerId="LiveId" clId="{7D0B340F-96BE-4025-8E55-32ACB206DD40}" dt="2022-10-29T14:21:50.333" v="492" actId="167"/>
        <pc:sldMkLst>
          <pc:docMk/>
          <pc:sldMk cId="3230147940" sldId="269"/>
        </pc:sldMkLst>
        <pc:spChg chg="add mod ord">
          <ac:chgData name="Aubrey Rose" userId="c0376f924abcfda4" providerId="LiveId" clId="{7D0B340F-96BE-4025-8E55-32ACB206DD40}" dt="2022-10-29T14:21:50.333" v="492" actId="167"/>
          <ac:spMkLst>
            <pc:docMk/>
            <pc:sldMk cId="3230147940" sldId="269"/>
            <ac:spMk id="2" creationId="{67E08151-A7E8-4E69-59BA-10D8DC0F7AD9}"/>
          </ac:spMkLst>
        </pc:spChg>
        <pc:spChg chg="del">
          <ac:chgData name="Aubrey Rose" userId="c0376f924abcfda4" providerId="LiveId" clId="{7D0B340F-96BE-4025-8E55-32ACB206DD40}" dt="2022-10-29T14:12:36.599" v="476" actId="478"/>
          <ac:spMkLst>
            <pc:docMk/>
            <pc:sldMk cId="3230147940" sldId="269"/>
            <ac:spMk id="5" creationId="{3729CC18-B1F2-AEBD-DE42-3BC80363546C}"/>
          </ac:spMkLst>
        </pc:spChg>
      </pc:sldChg>
      <pc:sldChg chg="addSp delSp modSp add del mod">
        <pc:chgData name="Aubrey Rose" userId="c0376f924abcfda4" providerId="LiveId" clId="{7D0B340F-96BE-4025-8E55-32ACB206DD40}" dt="2022-10-29T14:21:57.039" v="494" actId="167"/>
        <pc:sldMkLst>
          <pc:docMk/>
          <pc:sldMk cId="3670631575" sldId="270"/>
        </pc:sldMkLst>
        <pc:spChg chg="del mod">
          <ac:chgData name="Aubrey Rose" userId="c0376f924abcfda4" providerId="LiveId" clId="{7D0B340F-96BE-4025-8E55-32ACB206DD40}" dt="2022-10-29T14:12:55.071" v="478" actId="478"/>
          <ac:spMkLst>
            <pc:docMk/>
            <pc:sldMk cId="3670631575" sldId="270"/>
            <ac:spMk id="4" creationId="{7D93C3BD-A44D-6B81-5470-84E781EACC7E}"/>
          </ac:spMkLst>
        </pc:spChg>
        <pc:spChg chg="add mod">
          <ac:chgData name="Aubrey Rose" userId="c0376f924abcfda4" providerId="LiveId" clId="{7D0B340F-96BE-4025-8E55-32ACB206DD40}" dt="2022-10-25T04:47:12.838" v="90" actId="20577"/>
          <ac:spMkLst>
            <pc:docMk/>
            <pc:sldMk cId="3670631575" sldId="270"/>
            <ac:spMk id="6" creationId="{FB140CEF-5DF1-0E82-A2B6-FF0C2520DD4E}"/>
          </ac:spMkLst>
        </pc:spChg>
        <pc:spChg chg="add mod ord">
          <ac:chgData name="Aubrey Rose" userId="c0376f924abcfda4" providerId="LiveId" clId="{7D0B340F-96BE-4025-8E55-32ACB206DD40}" dt="2022-10-29T14:21:57.039" v="494" actId="167"/>
          <ac:spMkLst>
            <pc:docMk/>
            <pc:sldMk cId="3670631575" sldId="270"/>
            <ac:spMk id="10" creationId="{EC949525-DCC8-ACB5-76AB-128CF0281002}"/>
          </ac:spMkLst>
        </pc:spChg>
        <pc:grpChg chg="mod">
          <ac:chgData name="Aubrey Rose" userId="c0376f924abcfda4" providerId="LiveId" clId="{7D0B340F-96BE-4025-8E55-32ACB206DD40}" dt="2022-10-25T04:47:27.048" v="92" actId="1076"/>
          <ac:grpSpMkLst>
            <pc:docMk/>
            <pc:sldMk cId="3670631575" sldId="270"/>
            <ac:grpSpMk id="29" creationId="{859A2219-2D14-BF00-B879-2DCC75710560}"/>
          </ac:grpSpMkLst>
        </pc:grpChg>
        <pc:picChg chg="mod">
          <ac:chgData name="Aubrey Rose" userId="c0376f924abcfda4" providerId="LiveId" clId="{7D0B340F-96BE-4025-8E55-32ACB206DD40}" dt="2022-10-29T14:11:58.796" v="475" actId="1038"/>
          <ac:picMkLst>
            <pc:docMk/>
            <pc:sldMk cId="3670631575" sldId="270"/>
            <ac:picMk id="7" creationId="{0525677E-B979-FF88-E186-A782BAAD9335}"/>
          </ac:picMkLst>
        </pc:picChg>
      </pc:sldChg>
      <pc:sldChg chg="addSp delSp modSp mod">
        <pc:chgData name="Aubrey Rose" userId="c0376f924abcfda4" providerId="LiveId" clId="{7D0B340F-96BE-4025-8E55-32ACB206DD40}" dt="2022-10-29T14:22:01.949" v="496" actId="167"/>
        <pc:sldMkLst>
          <pc:docMk/>
          <pc:sldMk cId="1579350333" sldId="271"/>
        </pc:sldMkLst>
        <pc:spChg chg="del">
          <ac:chgData name="Aubrey Rose" userId="c0376f924abcfda4" providerId="LiveId" clId="{7D0B340F-96BE-4025-8E55-32ACB206DD40}" dt="2022-10-29T14:13:00.654" v="479" actId="478"/>
          <ac:spMkLst>
            <pc:docMk/>
            <pc:sldMk cId="1579350333" sldId="271"/>
            <ac:spMk id="4" creationId="{7D93C3BD-A44D-6B81-5470-84E781EACC7E}"/>
          </ac:spMkLst>
        </pc:spChg>
        <pc:spChg chg="add mod ord">
          <ac:chgData name="Aubrey Rose" userId="c0376f924abcfda4" providerId="LiveId" clId="{7D0B340F-96BE-4025-8E55-32ACB206DD40}" dt="2022-10-29T14:22:01.949" v="496" actId="167"/>
          <ac:spMkLst>
            <pc:docMk/>
            <pc:sldMk cId="1579350333" sldId="271"/>
            <ac:spMk id="6" creationId="{6E496D64-2082-1971-3887-BE04F9A99436}"/>
          </ac:spMkLst>
        </pc:spChg>
        <pc:spChg chg="mod">
          <ac:chgData name="Aubrey Rose" userId="c0376f924abcfda4" providerId="LiveId" clId="{7D0B340F-96BE-4025-8E55-32ACB206DD40}" dt="2022-10-25T04:42:30.284" v="38"/>
          <ac:spMkLst>
            <pc:docMk/>
            <pc:sldMk cId="1579350333" sldId="271"/>
            <ac:spMk id="10" creationId="{D1FBAD3B-645A-E800-D472-D58FCCD4DFE4}"/>
          </ac:spMkLst>
        </pc:spChg>
        <pc:spChg chg="mod">
          <ac:chgData name="Aubrey Rose" userId="c0376f924abcfda4" providerId="LiveId" clId="{7D0B340F-96BE-4025-8E55-32ACB206DD40}" dt="2022-10-25T04:42:30.284" v="38"/>
          <ac:spMkLst>
            <pc:docMk/>
            <pc:sldMk cId="1579350333" sldId="271"/>
            <ac:spMk id="14" creationId="{90F52A37-6BB4-D325-F870-F43080C90EFC}"/>
          </ac:spMkLst>
        </pc:spChg>
        <pc:spChg chg="mod">
          <ac:chgData name="Aubrey Rose" userId="c0376f924abcfda4" providerId="LiveId" clId="{7D0B340F-96BE-4025-8E55-32ACB206DD40}" dt="2022-10-25T04:42:30.284" v="38"/>
          <ac:spMkLst>
            <pc:docMk/>
            <pc:sldMk cId="1579350333" sldId="271"/>
            <ac:spMk id="16" creationId="{5977880E-5DEB-9025-20F0-B03489EAAAA8}"/>
          </ac:spMkLst>
        </pc:spChg>
        <pc:spChg chg="mod">
          <ac:chgData name="Aubrey Rose" userId="c0376f924abcfda4" providerId="LiveId" clId="{7D0B340F-96BE-4025-8E55-32ACB206DD40}" dt="2022-10-25T04:45:38.052" v="64" actId="13822"/>
          <ac:spMkLst>
            <pc:docMk/>
            <pc:sldMk cId="1579350333" sldId="271"/>
            <ac:spMk id="17" creationId="{3B15FDA8-B959-49D0-C71E-9887E08932D1}"/>
          </ac:spMkLst>
        </pc:spChg>
        <pc:spChg chg="mod">
          <ac:chgData name="Aubrey Rose" userId="c0376f924abcfda4" providerId="LiveId" clId="{7D0B340F-96BE-4025-8E55-32ACB206DD40}" dt="2022-10-25T04:45:33.046" v="63" actId="17032"/>
          <ac:spMkLst>
            <pc:docMk/>
            <pc:sldMk cId="1579350333" sldId="271"/>
            <ac:spMk id="18" creationId="{75492CDA-3E6F-CA77-693F-328F801C65D3}"/>
          </ac:spMkLst>
        </pc:spChg>
        <pc:grpChg chg="add mod">
          <ac:chgData name="Aubrey Rose" userId="c0376f924abcfda4" providerId="LiveId" clId="{7D0B340F-96BE-4025-8E55-32ACB206DD40}" dt="2022-10-25T04:42:30.284" v="38"/>
          <ac:grpSpMkLst>
            <pc:docMk/>
            <pc:sldMk cId="1579350333" sldId="271"/>
            <ac:grpSpMk id="7" creationId="{DD287F4A-20DE-0303-83C9-00CB17CFE002}"/>
          </ac:grpSpMkLst>
        </pc:grpChg>
        <pc:grpChg chg="del">
          <ac:chgData name="Aubrey Rose" userId="c0376f924abcfda4" providerId="LiveId" clId="{7D0B340F-96BE-4025-8E55-32ACB206DD40}" dt="2022-10-25T04:42:29.939" v="37" actId="478"/>
          <ac:grpSpMkLst>
            <pc:docMk/>
            <pc:sldMk cId="1579350333" sldId="271"/>
            <ac:grpSpMk id="12" creationId="{766D0185-5065-E305-F698-E1188A547254}"/>
          </ac:grpSpMkLst>
        </pc:grpChg>
      </pc:sldChg>
      <pc:sldChg chg="delSp modSp del mod">
        <pc:chgData name="Aubrey Rose" userId="c0376f924abcfda4" providerId="LiveId" clId="{7D0B340F-96BE-4025-8E55-32ACB206DD40}" dt="2022-10-25T04:48:04.300" v="97" actId="2696"/>
        <pc:sldMkLst>
          <pc:docMk/>
          <pc:sldMk cId="291679849" sldId="272"/>
        </pc:sldMkLst>
        <pc:spChg chg="del">
          <ac:chgData name="Aubrey Rose" userId="c0376f924abcfda4" providerId="LiveId" clId="{7D0B340F-96BE-4025-8E55-32ACB206DD40}" dt="2022-10-25T04:34:17.256" v="2" actId="478"/>
          <ac:spMkLst>
            <pc:docMk/>
            <pc:sldMk cId="291679849" sldId="272"/>
            <ac:spMk id="11" creationId="{D0744702-197D-2220-94E9-113C936C0079}"/>
          </ac:spMkLst>
        </pc:spChg>
        <pc:grpChg chg="mod">
          <ac:chgData name="Aubrey Rose" userId="c0376f924abcfda4" providerId="LiveId" clId="{7D0B340F-96BE-4025-8E55-32ACB206DD40}" dt="2022-10-25T04:40:51.270" v="7" actId="1076"/>
          <ac:grpSpMkLst>
            <pc:docMk/>
            <pc:sldMk cId="291679849" sldId="272"/>
            <ac:grpSpMk id="16" creationId="{35670369-D484-B2E1-CFA7-29FCD3D170B9}"/>
          </ac:grpSpMkLst>
        </pc:grpChg>
      </pc:sldChg>
      <pc:sldChg chg="addSp delSp modSp mod">
        <pc:chgData name="Aubrey Rose" userId="c0376f924abcfda4" providerId="LiveId" clId="{7D0B340F-96BE-4025-8E55-32ACB206DD40}" dt="2022-10-29T14:22:06.670" v="498" actId="167"/>
        <pc:sldMkLst>
          <pc:docMk/>
          <pc:sldMk cId="2882323438" sldId="273"/>
        </pc:sldMkLst>
        <pc:spChg chg="del">
          <ac:chgData name="Aubrey Rose" userId="c0376f924abcfda4" providerId="LiveId" clId="{7D0B340F-96BE-4025-8E55-32ACB206DD40}" dt="2022-10-29T14:15:28.990" v="483" actId="478"/>
          <ac:spMkLst>
            <pc:docMk/>
            <pc:sldMk cId="2882323438" sldId="273"/>
            <ac:spMk id="4" creationId="{7D93C3BD-A44D-6B81-5470-84E781EACC7E}"/>
          </ac:spMkLst>
        </pc:spChg>
        <pc:spChg chg="add mod ord">
          <ac:chgData name="Aubrey Rose" userId="c0376f924abcfda4" providerId="LiveId" clId="{7D0B340F-96BE-4025-8E55-32ACB206DD40}" dt="2022-10-29T14:22:06.670" v="498" actId="167"/>
          <ac:spMkLst>
            <pc:docMk/>
            <pc:sldMk cId="2882323438" sldId="273"/>
            <ac:spMk id="6" creationId="{B5992733-54DB-EB1E-8B1B-1D37D718B86A}"/>
          </ac:spMkLst>
        </pc:spChg>
        <pc:spChg chg="mod">
          <ac:chgData name="Aubrey Rose" userId="c0376f924abcfda4" providerId="LiveId" clId="{7D0B340F-96BE-4025-8E55-32ACB206DD40}" dt="2022-10-25T04:42:17.810" v="36"/>
          <ac:spMkLst>
            <pc:docMk/>
            <pc:sldMk cId="2882323438" sldId="273"/>
            <ac:spMk id="10" creationId="{6F04FD05-1FB3-ED46-D1D3-51DA72D60280}"/>
          </ac:spMkLst>
        </pc:spChg>
        <pc:spChg chg="mod">
          <ac:chgData name="Aubrey Rose" userId="c0376f924abcfda4" providerId="LiveId" clId="{7D0B340F-96BE-4025-8E55-32ACB206DD40}" dt="2022-10-25T04:42:17.810" v="36"/>
          <ac:spMkLst>
            <pc:docMk/>
            <pc:sldMk cId="2882323438" sldId="273"/>
            <ac:spMk id="14" creationId="{3810F4F4-EA83-45AE-9F18-59478C7E4B9F}"/>
          </ac:spMkLst>
        </pc:spChg>
        <pc:spChg chg="mod">
          <ac:chgData name="Aubrey Rose" userId="c0376f924abcfda4" providerId="LiveId" clId="{7D0B340F-96BE-4025-8E55-32ACB206DD40}" dt="2022-10-25T04:45:50.173" v="66" actId="13822"/>
          <ac:spMkLst>
            <pc:docMk/>
            <pc:sldMk cId="2882323438" sldId="273"/>
            <ac:spMk id="16" creationId="{B825C018-FC75-FD5D-DA0B-85E14A4E15B7}"/>
          </ac:spMkLst>
        </pc:spChg>
        <pc:spChg chg="mod">
          <ac:chgData name="Aubrey Rose" userId="c0376f924abcfda4" providerId="LiveId" clId="{7D0B340F-96BE-4025-8E55-32ACB206DD40}" dt="2022-10-25T04:42:17.810" v="36"/>
          <ac:spMkLst>
            <pc:docMk/>
            <pc:sldMk cId="2882323438" sldId="273"/>
            <ac:spMk id="17" creationId="{AE5F14BA-7CEC-51EE-B1A2-E94873DD300F}"/>
          </ac:spMkLst>
        </pc:spChg>
        <pc:spChg chg="mod">
          <ac:chgData name="Aubrey Rose" userId="c0376f924abcfda4" providerId="LiveId" clId="{7D0B340F-96BE-4025-8E55-32ACB206DD40}" dt="2022-10-25T04:45:46.024" v="65" actId="17032"/>
          <ac:spMkLst>
            <pc:docMk/>
            <pc:sldMk cId="2882323438" sldId="273"/>
            <ac:spMk id="18" creationId="{0FF4F2AB-F98E-1A29-F070-8B285606BFC1}"/>
          </ac:spMkLst>
        </pc:spChg>
        <pc:grpChg chg="add mod">
          <ac:chgData name="Aubrey Rose" userId="c0376f924abcfda4" providerId="LiveId" clId="{7D0B340F-96BE-4025-8E55-32ACB206DD40}" dt="2022-10-25T04:42:17.810" v="36"/>
          <ac:grpSpMkLst>
            <pc:docMk/>
            <pc:sldMk cId="2882323438" sldId="273"/>
            <ac:grpSpMk id="7" creationId="{E9359A54-925D-52E0-A6B7-2F3B736CD53F}"/>
          </ac:grpSpMkLst>
        </pc:grpChg>
        <pc:grpChg chg="del">
          <ac:chgData name="Aubrey Rose" userId="c0376f924abcfda4" providerId="LiveId" clId="{7D0B340F-96BE-4025-8E55-32ACB206DD40}" dt="2022-10-25T04:42:17.059" v="35" actId="478"/>
          <ac:grpSpMkLst>
            <pc:docMk/>
            <pc:sldMk cId="2882323438" sldId="273"/>
            <ac:grpSpMk id="12" creationId="{766D0185-5065-E305-F698-E1188A547254}"/>
          </ac:grpSpMkLst>
        </pc:grpChg>
      </pc:sldChg>
      <pc:sldChg chg="addSp delSp modSp mod">
        <pc:chgData name="Aubrey Rose" userId="c0376f924abcfda4" providerId="LiveId" clId="{7D0B340F-96BE-4025-8E55-32ACB206DD40}" dt="2022-10-29T14:24:39.201" v="520" actId="1076"/>
        <pc:sldMkLst>
          <pc:docMk/>
          <pc:sldMk cId="2851995332" sldId="274"/>
        </pc:sldMkLst>
        <pc:spChg chg="del">
          <ac:chgData name="Aubrey Rose" userId="c0376f924abcfda4" providerId="LiveId" clId="{7D0B340F-96BE-4025-8E55-32ACB206DD40}" dt="2022-10-29T14:15:31.209" v="484" actId="478"/>
          <ac:spMkLst>
            <pc:docMk/>
            <pc:sldMk cId="2851995332" sldId="274"/>
            <ac:spMk id="4" creationId="{7D93C3BD-A44D-6B81-5470-84E781EACC7E}"/>
          </ac:spMkLst>
        </pc:spChg>
        <pc:spChg chg="add mod ord">
          <ac:chgData name="Aubrey Rose" userId="c0376f924abcfda4" providerId="LiveId" clId="{7D0B340F-96BE-4025-8E55-32ACB206DD40}" dt="2022-10-29T14:24:15.959" v="517" actId="1076"/>
          <ac:spMkLst>
            <pc:docMk/>
            <pc:sldMk cId="2851995332" sldId="274"/>
            <ac:spMk id="6" creationId="{F3A9365E-6193-FBE3-B5CD-28177121DF61}"/>
          </ac:spMkLst>
        </pc:spChg>
        <pc:spChg chg="mod">
          <ac:chgData name="Aubrey Rose" userId="c0376f924abcfda4" providerId="LiveId" clId="{7D0B340F-96BE-4025-8E55-32ACB206DD40}" dt="2022-10-25T04:46:08.914" v="70" actId="13822"/>
          <ac:spMkLst>
            <pc:docMk/>
            <pc:sldMk cId="2851995332" sldId="274"/>
            <ac:spMk id="7" creationId="{C3812EA2-6048-551B-6460-CDF87B787247}"/>
          </ac:spMkLst>
        </pc:spChg>
        <pc:spChg chg="add mod">
          <ac:chgData name="Aubrey Rose" userId="c0376f924abcfda4" providerId="LiveId" clId="{7D0B340F-96BE-4025-8E55-32ACB206DD40}" dt="2022-10-29T14:24:31.334" v="519" actId="164"/>
          <ac:spMkLst>
            <pc:docMk/>
            <pc:sldMk cId="2851995332" sldId="274"/>
            <ac:spMk id="8" creationId="{1C63C256-FA06-433B-A22F-B3B96A03AC03}"/>
          </ac:spMkLst>
        </pc:spChg>
        <pc:spChg chg="mod">
          <ac:chgData name="Aubrey Rose" userId="c0376f924abcfda4" providerId="LiveId" clId="{7D0B340F-96BE-4025-8E55-32ACB206DD40}" dt="2022-10-25T04:42:09.438" v="34"/>
          <ac:spMkLst>
            <pc:docMk/>
            <pc:sldMk cId="2851995332" sldId="274"/>
            <ac:spMk id="10" creationId="{E60DD236-ADE7-3C44-0EE2-9C27A4167F40}"/>
          </ac:spMkLst>
        </pc:spChg>
        <pc:spChg chg="mod">
          <ac:chgData name="Aubrey Rose" userId="c0376f924abcfda4" providerId="LiveId" clId="{7D0B340F-96BE-4025-8E55-32ACB206DD40}" dt="2022-10-25T04:42:09.438" v="34"/>
          <ac:spMkLst>
            <pc:docMk/>
            <pc:sldMk cId="2851995332" sldId="274"/>
            <ac:spMk id="16" creationId="{8AE61F82-F694-AC12-F792-9C063D0B0776}"/>
          </ac:spMkLst>
        </pc:spChg>
        <pc:spChg chg="mod">
          <ac:chgData name="Aubrey Rose" userId="c0376f924abcfda4" providerId="LiveId" clId="{7D0B340F-96BE-4025-8E55-32ACB206DD40}" dt="2022-10-25T04:42:09.438" v="34"/>
          <ac:spMkLst>
            <pc:docMk/>
            <pc:sldMk cId="2851995332" sldId="274"/>
            <ac:spMk id="18" creationId="{DFAD2E6C-5E0E-54EF-5B81-5FD38831E421}"/>
          </ac:spMkLst>
        </pc:spChg>
        <pc:spChg chg="mod">
          <ac:chgData name="Aubrey Rose" userId="c0376f924abcfda4" providerId="LiveId" clId="{7D0B340F-96BE-4025-8E55-32ACB206DD40}" dt="2022-10-25T04:46:04.143" v="69" actId="17032"/>
          <ac:spMkLst>
            <pc:docMk/>
            <pc:sldMk cId="2851995332" sldId="274"/>
            <ac:spMk id="19" creationId="{43F7EEF1-76C9-2893-0F09-75C1B2B2F40B}"/>
          </ac:spMkLst>
        </pc:spChg>
        <pc:spChg chg="mod">
          <ac:chgData name="Aubrey Rose" userId="c0376f924abcfda4" providerId="LiveId" clId="{7D0B340F-96BE-4025-8E55-32ACB206DD40}" dt="2022-10-29T14:24:31.334" v="519" actId="164"/>
          <ac:spMkLst>
            <pc:docMk/>
            <pc:sldMk cId="2851995332" sldId="274"/>
            <ac:spMk id="30" creationId="{8BEFC5D0-10F1-05B8-F36A-8CD942161C8C}"/>
          </ac:spMkLst>
        </pc:spChg>
        <pc:grpChg chg="add mod">
          <ac:chgData name="Aubrey Rose" userId="c0376f924abcfda4" providerId="LiveId" clId="{7D0B340F-96BE-4025-8E55-32ACB206DD40}" dt="2022-10-25T04:42:09.438" v="34"/>
          <ac:grpSpMkLst>
            <pc:docMk/>
            <pc:sldMk cId="2851995332" sldId="274"/>
            <ac:grpSpMk id="5" creationId="{165704C5-86CC-DD07-7D3D-C1255C39B62F}"/>
          </ac:grpSpMkLst>
        </pc:grpChg>
        <pc:grpChg chg="add mod">
          <ac:chgData name="Aubrey Rose" userId="c0376f924abcfda4" providerId="LiveId" clId="{7D0B340F-96BE-4025-8E55-32ACB206DD40}" dt="2022-10-29T14:24:39.201" v="520" actId="1076"/>
          <ac:grpSpMkLst>
            <pc:docMk/>
            <pc:sldMk cId="2851995332" sldId="274"/>
            <ac:grpSpMk id="9" creationId="{CF1C4795-7D3D-AF5B-4449-D41420B34F54}"/>
          </ac:grpSpMkLst>
        </pc:grpChg>
        <pc:grpChg chg="del">
          <ac:chgData name="Aubrey Rose" userId="c0376f924abcfda4" providerId="LiveId" clId="{7D0B340F-96BE-4025-8E55-32ACB206DD40}" dt="2022-10-25T04:42:09.062" v="33" actId="478"/>
          <ac:grpSpMkLst>
            <pc:docMk/>
            <pc:sldMk cId="2851995332" sldId="274"/>
            <ac:grpSpMk id="12" creationId="{766D0185-5065-E305-F698-E1188A547254}"/>
          </ac:grpSpMkLst>
        </pc:grpChg>
      </pc:sldChg>
      <pc:sldChg chg="addSp delSp modSp mod">
        <pc:chgData name="Aubrey Rose" userId="c0376f924abcfda4" providerId="LiveId" clId="{7D0B340F-96BE-4025-8E55-32ACB206DD40}" dt="2022-10-29T14:23:45.109" v="513" actId="1076"/>
        <pc:sldMkLst>
          <pc:docMk/>
          <pc:sldMk cId="2852253069" sldId="275"/>
        </pc:sldMkLst>
        <pc:spChg chg="mod">
          <ac:chgData name="Aubrey Rose" userId="c0376f924abcfda4" providerId="LiveId" clId="{7D0B340F-96BE-4025-8E55-32ACB206DD40}" dt="2022-10-29T14:15:00.229" v="480" actId="14100"/>
          <ac:spMkLst>
            <pc:docMk/>
            <pc:sldMk cId="2852253069" sldId="275"/>
            <ac:spMk id="2" creationId="{2A911A9D-B589-FB5F-F7B1-E5492DD5FB65}"/>
          </ac:spMkLst>
        </pc:spChg>
        <pc:spChg chg="del mod">
          <ac:chgData name="Aubrey Rose" userId="c0376f924abcfda4" providerId="LiveId" clId="{7D0B340F-96BE-4025-8E55-32ACB206DD40}" dt="2022-10-29T14:15:33.320" v="485" actId="478"/>
          <ac:spMkLst>
            <pc:docMk/>
            <pc:sldMk cId="2852253069" sldId="275"/>
            <ac:spMk id="4" creationId="{7D93C3BD-A44D-6B81-5470-84E781EACC7E}"/>
          </ac:spMkLst>
        </pc:spChg>
        <pc:spChg chg="mod topLvl">
          <ac:chgData name="Aubrey Rose" userId="c0376f924abcfda4" providerId="LiveId" clId="{7D0B340F-96BE-4025-8E55-32ACB206DD40}" dt="2022-10-25T04:41:45.327" v="32" actId="164"/>
          <ac:spMkLst>
            <pc:docMk/>
            <pc:sldMk cId="2852253069" sldId="275"/>
            <ac:spMk id="6" creationId="{B72C21C0-F866-3033-7142-B890EE4F53DE}"/>
          </ac:spMkLst>
        </pc:spChg>
        <pc:spChg chg="mod topLvl">
          <ac:chgData name="Aubrey Rose" userId="c0376f924abcfda4" providerId="LiveId" clId="{7D0B340F-96BE-4025-8E55-32ACB206DD40}" dt="2022-10-25T04:41:45.327" v="32" actId="164"/>
          <ac:spMkLst>
            <pc:docMk/>
            <pc:sldMk cId="2852253069" sldId="275"/>
            <ac:spMk id="8" creationId="{05497ED0-85D9-66A0-F562-DC966FBF0BCA}"/>
          </ac:spMkLst>
        </pc:spChg>
        <pc:spChg chg="mod topLvl">
          <ac:chgData name="Aubrey Rose" userId="c0376f924abcfda4" providerId="LiveId" clId="{7D0B340F-96BE-4025-8E55-32ACB206DD40}" dt="2022-10-25T04:46:22.178" v="72" actId="13822"/>
          <ac:spMkLst>
            <pc:docMk/>
            <pc:sldMk cId="2852253069" sldId="275"/>
            <ac:spMk id="9" creationId="{B58D307D-1C56-F361-E6FC-7CA956CF7774}"/>
          </ac:spMkLst>
        </pc:spChg>
        <pc:spChg chg="add mod">
          <ac:chgData name="Aubrey Rose" userId="c0376f924abcfda4" providerId="LiveId" clId="{7D0B340F-96BE-4025-8E55-32ACB206DD40}" dt="2022-10-25T04:46:16.068" v="71" actId="17032"/>
          <ac:spMkLst>
            <pc:docMk/>
            <pc:sldMk cId="2852253069" sldId="275"/>
            <ac:spMk id="10" creationId="{28AB6CD4-102D-37D3-197F-6B24161A4031}"/>
          </ac:spMkLst>
        </pc:spChg>
        <pc:spChg chg="mod topLvl">
          <ac:chgData name="Aubrey Rose" userId="c0376f924abcfda4" providerId="LiveId" clId="{7D0B340F-96BE-4025-8E55-32ACB206DD40}" dt="2022-10-25T04:41:45.327" v="32" actId="164"/>
          <ac:spMkLst>
            <pc:docMk/>
            <pc:sldMk cId="2852253069" sldId="275"/>
            <ac:spMk id="11" creationId="{D0744702-197D-2220-94E9-113C936C0079}"/>
          </ac:spMkLst>
        </pc:spChg>
        <pc:spChg chg="add mod ord">
          <ac:chgData name="Aubrey Rose" userId="c0376f924abcfda4" providerId="LiveId" clId="{7D0B340F-96BE-4025-8E55-32ACB206DD40}" dt="2022-10-29T14:22:15.691" v="502" actId="167"/>
          <ac:spMkLst>
            <pc:docMk/>
            <pc:sldMk cId="2852253069" sldId="275"/>
            <ac:spMk id="12" creationId="{E4E0AA00-5B59-71CE-0DB4-A75A97858F54}"/>
          </ac:spMkLst>
        </pc:spChg>
        <pc:spChg chg="add mod">
          <ac:chgData name="Aubrey Rose" userId="c0376f924abcfda4" providerId="LiveId" clId="{7D0B340F-96BE-4025-8E55-32ACB206DD40}" dt="2022-10-29T14:23:18.933" v="509" actId="17032"/>
          <ac:spMkLst>
            <pc:docMk/>
            <pc:sldMk cId="2852253069" sldId="275"/>
            <ac:spMk id="18" creationId="{70EDD800-3075-FD34-F134-72F70725E053}"/>
          </ac:spMkLst>
        </pc:spChg>
        <pc:spChg chg="add mod">
          <ac:chgData name="Aubrey Rose" userId="c0376f924abcfda4" providerId="LiveId" clId="{7D0B340F-96BE-4025-8E55-32ACB206DD40}" dt="2022-10-29T14:23:35.508" v="511" actId="1076"/>
          <ac:spMkLst>
            <pc:docMk/>
            <pc:sldMk cId="2852253069" sldId="275"/>
            <ac:spMk id="19" creationId="{A6EE0031-FF78-D121-20BC-16F186D9F421}"/>
          </ac:spMkLst>
        </pc:spChg>
        <pc:spChg chg="add mod">
          <ac:chgData name="Aubrey Rose" userId="c0376f924abcfda4" providerId="LiveId" clId="{7D0B340F-96BE-4025-8E55-32ACB206DD40}" dt="2022-10-29T14:23:45.109" v="513" actId="1076"/>
          <ac:spMkLst>
            <pc:docMk/>
            <pc:sldMk cId="2852253069" sldId="275"/>
            <ac:spMk id="20" creationId="{6F111384-890A-807A-7D0F-3F3569311FB4}"/>
          </ac:spMkLst>
        </pc:spChg>
        <pc:grpChg chg="del">
          <ac:chgData name="Aubrey Rose" userId="c0376f924abcfda4" providerId="LiveId" clId="{7D0B340F-96BE-4025-8E55-32ACB206DD40}" dt="2022-10-25T04:41:20.831" v="30" actId="165"/>
          <ac:grpSpMkLst>
            <pc:docMk/>
            <pc:sldMk cId="2852253069" sldId="275"/>
            <ac:grpSpMk id="12" creationId="{766D0185-5065-E305-F698-E1188A547254}"/>
          </ac:grpSpMkLst>
        </pc:grpChg>
        <pc:grpChg chg="add mod">
          <ac:chgData name="Aubrey Rose" userId="c0376f924abcfda4" providerId="LiveId" clId="{7D0B340F-96BE-4025-8E55-32ACB206DD40}" dt="2022-10-25T04:41:45.327" v="32" actId="164"/>
          <ac:grpSpMkLst>
            <pc:docMk/>
            <pc:sldMk cId="2852253069" sldId="275"/>
            <ac:grpSpMk id="14" creationId="{259D5977-9E5A-8098-6432-04BD57277196}"/>
          </ac:grpSpMkLst>
        </pc:grpChg>
        <pc:graphicFrameChg chg="mod modGraphic">
          <ac:chgData name="Aubrey Rose" userId="c0376f924abcfda4" providerId="LiveId" clId="{7D0B340F-96BE-4025-8E55-32ACB206DD40}" dt="2022-10-29T14:22:40.924" v="503" actId="14100"/>
          <ac:graphicFrameMkLst>
            <pc:docMk/>
            <pc:sldMk cId="2852253069" sldId="275"/>
            <ac:graphicFrameMk id="5" creationId="{EC741DD7-80BB-7A98-8BCF-CE68A4D78709}"/>
          </ac:graphicFrameMkLst>
        </pc:graphicFrameChg>
        <pc:picChg chg="mod">
          <ac:chgData name="Aubrey Rose" userId="c0376f924abcfda4" providerId="LiveId" clId="{7D0B340F-96BE-4025-8E55-32ACB206DD40}" dt="2022-10-29T14:22:46.604" v="504" actId="1076"/>
          <ac:picMkLst>
            <pc:docMk/>
            <pc:sldMk cId="2852253069" sldId="275"/>
            <ac:picMk id="7" creationId="{499BF2E3-2251-25F7-3F28-E28277A4DE6E}"/>
          </ac:picMkLst>
        </pc:picChg>
        <pc:picChg chg="mod">
          <ac:chgData name="Aubrey Rose" userId="c0376f924abcfda4" providerId="LiveId" clId="{7D0B340F-96BE-4025-8E55-32ACB206DD40}" dt="2022-10-29T14:22:58.286" v="506" actId="1076"/>
          <ac:picMkLst>
            <pc:docMk/>
            <pc:sldMk cId="2852253069" sldId="275"/>
            <ac:picMk id="17" creationId="{1BE83BF2-4B8B-34FB-CF47-BF1A7894BAA8}"/>
          </ac:picMkLst>
        </pc:picChg>
        <pc:picChg chg="mod">
          <ac:chgData name="Aubrey Rose" userId="c0376f924abcfda4" providerId="LiveId" clId="{7D0B340F-96BE-4025-8E55-32ACB206DD40}" dt="2022-10-29T14:22:53.063" v="505" actId="1076"/>
          <ac:picMkLst>
            <pc:docMk/>
            <pc:sldMk cId="2852253069" sldId="275"/>
            <ac:picMk id="21" creationId="{9C4C0268-3B8A-6075-C78C-8AF56129088A}"/>
          </ac:picMkLst>
        </pc:picChg>
      </pc:sldChg>
      <pc:sldChg chg="del">
        <pc:chgData name="Aubrey Rose" userId="c0376f924abcfda4" providerId="LiveId" clId="{7D0B340F-96BE-4025-8E55-32ACB206DD40}" dt="2022-10-29T14:19:32.455" v="487" actId="47"/>
        <pc:sldMkLst>
          <pc:docMk/>
          <pc:sldMk cId="2207619016" sldId="278"/>
        </pc:sldMkLst>
      </pc:sldChg>
      <pc:sldChg chg="add del">
        <pc:chgData name="Aubrey Rose" userId="c0376f924abcfda4" providerId="LiveId" clId="{7D0B340F-96BE-4025-8E55-32ACB206DD40}" dt="2022-10-29T14:11:16.433" v="450" actId="47"/>
        <pc:sldMkLst>
          <pc:docMk/>
          <pc:sldMk cId="1546193487" sldId="282"/>
        </pc:sldMkLst>
      </pc:sldChg>
      <pc:sldChg chg="delSp add del mod">
        <pc:chgData name="Aubrey Rose" userId="c0376f924abcfda4" providerId="LiveId" clId="{7D0B340F-96BE-4025-8E55-32ACB206DD40}" dt="2022-10-29T14:10:43.645" v="446" actId="47"/>
        <pc:sldMkLst>
          <pc:docMk/>
          <pc:sldMk cId="2476401709" sldId="283"/>
        </pc:sldMkLst>
        <pc:spChg chg="del">
          <ac:chgData name="Aubrey Rose" userId="c0376f924abcfda4" providerId="LiveId" clId="{7D0B340F-96BE-4025-8E55-32ACB206DD40}" dt="2022-10-25T08:25:36.299" v="141" actId="478"/>
          <ac:spMkLst>
            <pc:docMk/>
            <pc:sldMk cId="2476401709" sldId="283"/>
            <ac:spMk id="19" creationId="{10D604F1-E3FE-699C-0BC6-E591699D817D}"/>
          </ac:spMkLst>
        </pc:spChg>
      </pc:sldChg>
      <pc:sldChg chg="delSp modSp new mod">
        <pc:chgData name="Aubrey Rose" userId="c0376f924abcfda4" providerId="LiveId" clId="{7D0B340F-96BE-4025-8E55-32ACB206DD40}" dt="2022-10-25T08:25:11.781" v="140" actId="1076"/>
        <pc:sldMkLst>
          <pc:docMk/>
          <pc:sldMk cId="4177028775" sldId="284"/>
        </pc:sldMkLst>
        <pc:spChg chg="mod">
          <ac:chgData name="Aubrey Rose" userId="c0376f924abcfda4" providerId="LiveId" clId="{7D0B340F-96BE-4025-8E55-32ACB206DD40}" dt="2022-10-25T08:25:11.781" v="140" actId="1076"/>
          <ac:spMkLst>
            <pc:docMk/>
            <pc:sldMk cId="4177028775" sldId="284"/>
            <ac:spMk id="2" creationId="{470EDE70-16F4-280F-7325-E30BECE798C0}"/>
          </ac:spMkLst>
        </pc:spChg>
        <pc:spChg chg="del">
          <ac:chgData name="Aubrey Rose" userId="c0376f924abcfda4" providerId="LiveId" clId="{7D0B340F-96BE-4025-8E55-32ACB206DD40}" dt="2022-10-25T08:24:51.815" v="125" actId="478"/>
          <ac:spMkLst>
            <pc:docMk/>
            <pc:sldMk cId="4177028775" sldId="284"/>
            <ac:spMk id="3" creationId="{6CEEF60A-B088-24BC-B315-3D55F43355BB}"/>
          </ac:spMkLst>
        </pc:spChg>
      </pc:sldChg>
      <pc:sldChg chg="addSp delSp modSp add mod">
        <pc:chgData name="Aubrey Rose" userId="c0376f924abcfda4" providerId="LiveId" clId="{7D0B340F-96BE-4025-8E55-32ACB206DD40}" dt="2022-10-29T12:50:43.709" v="372" actId="20577"/>
        <pc:sldMkLst>
          <pc:docMk/>
          <pc:sldMk cId="3476228406" sldId="285"/>
        </pc:sldMkLst>
        <pc:spChg chg="mod">
          <ac:chgData name="Aubrey Rose" userId="c0376f924abcfda4" providerId="LiveId" clId="{7D0B340F-96BE-4025-8E55-32ACB206DD40}" dt="2022-10-29T12:49:44.644" v="347" actId="1076"/>
          <ac:spMkLst>
            <pc:docMk/>
            <pc:sldMk cId="3476228406" sldId="285"/>
            <ac:spMk id="3" creationId="{84FDECE5-0AC3-D98E-6E13-F1795307B0C6}"/>
          </ac:spMkLst>
        </pc:spChg>
        <pc:spChg chg="mod">
          <ac:chgData name="Aubrey Rose" userId="c0376f924abcfda4" providerId="LiveId" clId="{7D0B340F-96BE-4025-8E55-32ACB206DD40}" dt="2022-10-29T12:46:06.734" v="289"/>
          <ac:spMkLst>
            <pc:docMk/>
            <pc:sldMk cId="3476228406" sldId="285"/>
            <ac:spMk id="7" creationId="{983E811E-8DAE-356E-F47B-2E495C8F4957}"/>
          </ac:spMkLst>
        </pc:spChg>
        <pc:spChg chg="mod">
          <ac:chgData name="Aubrey Rose" userId="c0376f924abcfda4" providerId="LiveId" clId="{7D0B340F-96BE-4025-8E55-32ACB206DD40}" dt="2022-10-29T12:46:06.734" v="289"/>
          <ac:spMkLst>
            <pc:docMk/>
            <pc:sldMk cId="3476228406" sldId="285"/>
            <ac:spMk id="8" creationId="{BDD14049-428F-ABAD-9314-C94AB3A7B993}"/>
          </ac:spMkLst>
        </pc:spChg>
        <pc:spChg chg="mod">
          <ac:chgData name="Aubrey Rose" userId="c0376f924abcfda4" providerId="LiveId" clId="{7D0B340F-96BE-4025-8E55-32ACB206DD40}" dt="2022-10-29T12:46:06.734" v="289"/>
          <ac:spMkLst>
            <pc:docMk/>
            <pc:sldMk cId="3476228406" sldId="285"/>
            <ac:spMk id="9" creationId="{857B5B10-C17E-8CA2-9246-E56CF7B694E4}"/>
          </ac:spMkLst>
        </pc:spChg>
        <pc:spChg chg="mod">
          <ac:chgData name="Aubrey Rose" userId="c0376f924abcfda4" providerId="LiveId" clId="{7D0B340F-96BE-4025-8E55-32ACB206DD40}" dt="2022-10-29T12:46:26.305" v="293" actId="17032"/>
          <ac:spMkLst>
            <pc:docMk/>
            <pc:sldMk cId="3476228406" sldId="285"/>
            <ac:spMk id="10" creationId="{C4AF5BD3-0077-FB56-C641-A5BE6A89469B}"/>
          </ac:spMkLst>
        </pc:spChg>
        <pc:spChg chg="mod">
          <ac:chgData name="Aubrey Rose" userId="c0376f924abcfda4" providerId="LiveId" clId="{7D0B340F-96BE-4025-8E55-32ACB206DD40}" dt="2022-10-29T12:46:23.429" v="292" actId="13822"/>
          <ac:spMkLst>
            <pc:docMk/>
            <pc:sldMk cId="3476228406" sldId="285"/>
            <ac:spMk id="11" creationId="{49E56434-067A-CD45-7FD3-CC4C8147AFED}"/>
          </ac:spMkLst>
        </pc:spChg>
        <pc:spChg chg="mod">
          <ac:chgData name="Aubrey Rose" userId="c0376f924abcfda4" providerId="LiveId" clId="{7D0B340F-96BE-4025-8E55-32ACB206DD40}" dt="2022-10-29T12:43:14.950" v="272" actId="164"/>
          <ac:spMkLst>
            <pc:docMk/>
            <pc:sldMk cId="3476228406" sldId="285"/>
            <ac:spMk id="25" creationId="{662CA5AB-8ADA-1304-B2AB-8BD5C60EB601}"/>
          </ac:spMkLst>
        </pc:spChg>
        <pc:spChg chg="mod">
          <ac:chgData name="Aubrey Rose" userId="c0376f924abcfda4" providerId="LiveId" clId="{7D0B340F-96BE-4025-8E55-32ACB206DD40}" dt="2022-10-29T12:43:14.950" v="272" actId="164"/>
          <ac:spMkLst>
            <pc:docMk/>
            <pc:sldMk cId="3476228406" sldId="285"/>
            <ac:spMk id="26" creationId="{B1A8F85A-A437-693A-B0A6-3DDC755A8BC4}"/>
          </ac:spMkLst>
        </pc:spChg>
        <pc:spChg chg="mod">
          <ac:chgData name="Aubrey Rose" userId="c0376f924abcfda4" providerId="LiveId" clId="{7D0B340F-96BE-4025-8E55-32ACB206DD40}" dt="2022-10-29T12:43:14.950" v="272" actId="164"/>
          <ac:spMkLst>
            <pc:docMk/>
            <pc:sldMk cId="3476228406" sldId="285"/>
            <ac:spMk id="27" creationId="{3517012F-AD1C-6972-27FB-0C198A321D51}"/>
          </ac:spMkLst>
        </pc:spChg>
        <pc:spChg chg="mod">
          <ac:chgData name="Aubrey Rose" userId="c0376f924abcfda4" providerId="LiveId" clId="{7D0B340F-96BE-4025-8E55-32ACB206DD40}" dt="2022-10-29T12:43:14.950" v="272" actId="164"/>
          <ac:spMkLst>
            <pc:docMk/>
            <pc:sldMk cId="3476228406" sldId="285"/>
            <ac:spMk id="28" creationId="{BBA39734-2A4A-43D6-239C-BFA6850DE3EA}"/>
          </ac:spMkLst>
        </pc:spChg>
        <pc:spChg chg="mod">
          <ac:chgData name="Aubrey Rose" userId="c0376f924abcfda4" providerId="LiveId" clId="{7D0B340F-96BE-4025-8E55-32ACB206DD40}" dt="2022-10-29T12:43:14.950" v="272" actId="164"/>
          <ac:spMkLst>
            <pc:docMk/>
            <pc:sldMk cId="3476228406" sldId="285"/>
            <ac:spMk id="29" creationId="{36444F2A-15A8-8B39-EA64-8D4E2A45289A}"/>
          </ac:spMkLst>
        </pc:spChg>
        <pc:grpChg chg="add del mod">
          <ac:chgData name="Aubrey Rose" userId="c0376f924abcfda4" providerId="LiveId" clId="{7D0B340F-96BE-4025-8E55-32ACB206DD40}" dt="2022-10-29T12:46:05.701" v="288" actId="478"/>
          <ac:grpSpMkLst>
            <pc:docMk/>
            <pc:sldMk cId="3476228406" sldId="285"/>
            <ac:grpSpMk id="5" creationId="{B4D51FB0-78C8-055D-90B4-EABFE4930A7B}"/>
          </ac:grpSpMkLst>
        </pc:grpChg>
        <pc:grpChg chg="add mod">
          <ac:chgData name="Aubrey Rose" userId="c0376f924abcfda4" providerId="LiveId" clId="{7D0B340F-96BE-4025-8E55-32ACB206DD40}" dt="2022-10-29T12:46:11.313" v="291" actId="1036"/>
          <ac:grpSpMkLst>
            <pc:docMk/>
            <pc:sldMk cId="3476228406" sldId="285"/>
            <ac:grpSpMk id="6" creationId="{F56C7DA9-3262-942A-1B81-A78C8343DFB5}"/>
          </ac:grpSpMkLst>
        </pc:grpChg>
        <pc:graphicFrameChg chg="add mod">
          <ac:chgData name="Aubrey Rose" userId="c0376f924abcfda4" providerId="LiveId" clId="{7D0B340F-96BE-4025-8E55-32ACB206DD40}" dt="2022-10-29T12:50:43.709" v="372" actId="20577"/>
          <ac:graphicFrameMkLst>
            <pc:docMk/>
            <pc:sldMk cId="3476228406" sldId="285"/>
            <ac:graphicFrameMk id="16" creationId="{863FA842-B308-DCD9-AF39-1662F3F1C53B}"/>
          </ac:graphicFrameMkLst>
        </pc:graphicFrameChg>
        <pc:graphicFrameChg chg="del">
          <ac:chgData name="Aubrey Rose" userId="c0376f924abcfda4" providerId="LiveId" clId="{7D0B340F-96BE-4025-8E55-32ACB206DD40}" dt="2022-10-29T12:49:48.115" v="348" actId="478"/>
          <ac:graphicFrameMkLst>
            <pc:docMk/>
            <pc:sldMk cId="3476228406" sldId="285"/>
            <ac:graphicFrameMk id="21" creationId="{5D237EB0-246A-0209-CA1F-952FAC70516E}"/>
          </ac:graphicFrameMkLst>
        </pc:graphicFrameChg>
      </pc:sldChg>
      <pc:sldChg chg="new del">
        <pc:chgData name="Aubrey Rose" userId="c0376f924abcfda4" providerId="LiveId" clId="{7D0B340F-96BE-4025-8E55-32ACB206DD40}" dt="2022-10-29T12:42:30.056" v="271" actId="680"/>
        <pc:sldMkLst>
          <pc:docMk/>
          <pc:sldMk cId="2415085005" sldId="286"/>
        </pc:sldMkLst>
      </pc:sldChg>
      <pc:sldChg chg="add">
        <pc:chgData name="Aubrey Rose" userId="c0376f924abcfda4" providerId="LiveId" clId="{7D0B340F-96BE-4025-8E55-32ACB206DD40}" dt="2022-10-29T14:19:30.500" v="486"/>
        <pc:sldMkLst>
          <pc:docMk/>
          <pc:sldMk cId="3756960612" sldId="286"/>
        </pc:sldMkLst>
      </pc:sldChg>
      <pc:sldChg chg="add del">
        <pc:chgData name="Aubrey Rose" userId="c0376f924abcfda4" providerId="LiveId" clId="{7D0B340F-96BE-4025-8E55-32ACB206DD40}" dt="2022-10-29T14:10:52.029" v="447" actId="47"/>
        <pc:sldMkLst>
          <pc:docMk/>
          <pc:sldMk cId="4265887277" sldId="286"/>
        </pc:sldMkLst>
      </pc:sldChg>
      <pc:sldChg chg="addSp delSp modSp add mod">
        <pc:chgData name="Aubrey Rose" userId="c0376f924abcfda4" providerId="LiveId" clId="{7D0B340F-96BE-4025-8E55-32ACB206DD40}" dt="2022-10-29T14:32:48.948" v="524" actId="167"/>
        <pc:sldMkLst>
          <pc:docMk/>
          <pc:sldMk cId="282583672" sldId="287"/>
        </pc:sldMkLst>
        <pc:spChg chg="add del mod">
          <ac:chgData name="Aubrey Rose" userId="c0376f924abcfda4" providerId="LiveId" clId="{7D0B340F-96BE-4025-8E55-32ACB206DD40}" dt="2022-10-29T14:32:19.925" v="522"/>
          <ac:spMkLst>
            <pc:docMk/>
            <pc:sldMk cId="282583672" sldId="287"/>
            <ac:spMk id="2" creationId="{EC20BF1C-F36E-F557-B4C2-CFA70A4C7836}"/>
          </ac:spMkLst>
        </pc:spChg>
        <pc:spChg chg="add mod ord">
          <ac:chgData name="Aubrey Rose" userId="c0376f924abcfda4" providerId="LiveId" clId="{7D0B340F-96BE-4025-8E55-32ACB206DD40}" dt="2022-10-29T14:32:48.948" v="524" actId="167"/>
          <ac:spMkLst>
            <pc:docMk/>
            <pc:sldMk cId="282583672" sldId="287"/>
            <ac:spMk id="3" creationId="{7DFF5212-6A63-2728-6250-2E9FCBF5231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PH" dirty="0"/>
              <a:t>ORDERS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A2-4D51-A686-FE6FCB44CF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A2-4D51-A686-FE6FCB44CF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A2-4D51-A686-FE6FCB44CF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895920"/>
        <c:axId val="79898416"/>
      </c:lineChart>
      <c:catAx>
        <c:axId val="7989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898416"/>
        <c:crosses val="autoZero"/>
        <c:auto val="1"/>
        <c:lblAlgn val="ctr"/>
        <c:lblOffset val="100"/>
        <c:noMultiLvlLbl val="0"/>
      </c:catAx>
      <c:valAx>
        <c:axId val="7989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895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E09B-F812-56C8-102E-BC4B2525C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60702-5DC8-1B73-01FE-048C237B1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3237C-4E4A-334E-8B5F-CA9D5F20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58D4-AB9C-4770-877B-3AC58F650134}" type="datetimeFigureOut">
              <a:rPr lang="en-PH" smtClean="0"/>
              <a:t>29/10/2022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0CB0C-4B16-DFC5-A8CA-70A498B1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C2794-BD58-5AD9-EF9E-2C854A5C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511-C52C-4ED6-AC24-8B536ABDFB1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924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D226-17AE-F5E6-D4E3-489142AA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194C5-8389-9686-7B80-B40222D16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1A19-179F-CD4C-A17F-F06660B8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58D4-AB9C-4770-877B-3AC58F650134}" type="datetimeFigureOut">
              <a:rPr lang="en-PH" smtClean="0"/>
              <a:t>29/10/2022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FBA56-7F9B-7BB3-56CA-C2D92952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7B8CE-6373-C560-ECFD-5E2646C4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511-C52C-4ED6-AC24-8B536ABDFB1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581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5A130-5BD7-7D99-A51F-04025F5CE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68FF5-87B2-DDDD-904F-342B75BB2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9E323-6BE5-3CA3-6381-057CD37A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58D4-AB9C-4770-877B-3AC58F650134}" type="datetimeFigureOut">
              <a:rPr lang="en-PH" smtClean="0"/>
              <a:t>29/10/2022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6F7BF-5EC2-68B4-FAD4-4DFF82A6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C1608-B996-0E81-BBA3-D7F67D05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511-C52C-4ED6-AC24-8B536ABDFB1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181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D4BF-9BB6-510C-2CE2-4471473F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A5CB8-11D4-1E27-AE79-944D927E5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A1811-00BD-677D-2D2B-10D08406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58D4-AB9C-4770-877B-3AC58F650134}" type="datetimeFigureOut">
              <a:rPr lang="en-PH" smtClean="0"/>
              <a:t>29/10/2022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12AC2-2D8C-C907-6477-4D84FE15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A32F3-8257-C405-F3AC-DB84A2D3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511-C52C-4ED6-AC24-8B536ABDFB1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368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F0ED-BEAD-F5F2-C171-441424D51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20560-4EAF-E7E8-300F-0D49142AA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E3577-197A-BADD-3CFA-181BA70C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58D4-AB9C-4770-877B-3AC58F650134}" type="datetimeFigureOut">
              <a:rPr lang="en-PH" smtClean="0"/>
              <a:t>29/10/2022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CFE5D-19AB-99F4-8E20-090E7A16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79925-AF45-33AD-9D17-73F3B06D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511-C52C-4ED6-AC24-8B536ABDFB1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826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D0ED-243E-5BE9-B88B-010ECB1A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87D5F-B37B-7674-D374-2097EE33E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ACC5F-6512-5FF7-3715-2041B77CE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E1D35-89F2-A813-3DB2-B594CC6C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58D4-AB9C-4770-877B-3AC58F650134}" type="datetimeFigureOut">
              <a:rPr lang="en-PH" smtClean="0"/>
              <a:t>29/10/2022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69D6D-9701-BD53-2B9E-E852E5AF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D44A8-1A8A-063B-EF90-E022A59A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511-C52C-4ED6-AC24-8B536ABDFB1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432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7FD1-C05A-3D00-6D30-8EB18FA8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98FDA-767E-5489-4985-237F8A955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0133A-301A-321C-34EC-CBB8FDE51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15686-9362-2F99-5F6F-E561B022B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119C0-BFEE-05BD-D097-53959ADC9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C84E3-C1DE-19CE-EF29-9FB4E367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58D4-AB9C-4770-877B-3AC58F650134}" type="datetimeFigureOut">
              <a:rPr lang="en-PH" smtClean="0"/>
              <a:t>29/10/2022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7D0ADD-4F08-1A94-E74C-91F91DDF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80601B-C8E5-E517-DEDE-15DF9A69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511-C52C-4ED6-AC24-8B536ABDFB1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095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1D60-AF8E-F62E-F3EB-23DFEA00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684AA-27F9-4E39-572B-5C4D3D20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58D4-AB9C-4770-877B-3AC58F650134}" type="datetimeFigureOut">
              <a:rPr lang="en-PH" smtClean="0"/>
              <a:t>29/10/2022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3FC0F-28F0-36F0-8746-28E8A55B3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B34A0-F47B-8F02-ABD4-672C25B7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511-C52C-4ED6-AC24-8B536ABDFB1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159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A30C8-42E1-E983-D45B-CC93DE2B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58D4-AB9C-4770-877B-3AC58F650134}" type="datetimeFigureOut">
              <a:rPr lang="en-PH" smtClean="0"/>
              <a:t>29/10/2022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BDC9C-CC33-56F6-79AE-6654CD59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57CE3-6340-D11B-8608-3CED4D05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511-C52C-4ED6-AC24-8B536ABDFB1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922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C2E3-189A-E356-12C8-4D96D580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34F8A-57DB-B15F-3463-8222AAF93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A28EF-7D3F-52CD-8D37-0F260BC67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31CB-A58C-64CD-BB70-3F0D8638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58D4-AB9C-4770-877B-3AC58F650134}" type="datetimeFigureOut">
              <a:rPr lang="en-PH" smtClean="0"/>
              <a:t>29/10/2022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FA5FC-A202-3EC0-2766-90364210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29BB0-F366-C551-068F-5B912C84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511-C52C-4ED6-AC24-8B536ABDFB1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092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48EF0-62D3-1B73-21C5-436F00EE4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51B55-6F0B-F208-6649-A9AE432D9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5A6A0-F2C5-7834-D1D7-BC57B29D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17B9B-9D49-34D9-B2DF-6A96DF93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58D4-AB9C-4770-877B-3AC58F650134}" type="datetimeFigureOut">
              <a:rPr lang="en-PH" smtClean="0"/>
              <a:t>29/10/2022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E3CEA-41C1-C411-1445-25E726A8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F85B4-F49D-F920-F0A4-CB86E4E4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511-C52C-4ED6-AC24-8B536ABDFB1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80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A005D-7E24-0788-C38C-40985FCD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86BBD-4C46-1C3E-0C5F-EAD77DACC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6470D-DEC1-E116-B28A-1B84CFFDF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E58D4-AB9C-4770-877B-3AC58F650134}" type="datetimeFigureOut">
              <a:rPr lang="en-PH" smtClean="0"/>
              <a:t>29/10/2022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63652-7C13-0D5B-D2A5-8C8096423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113D9-3AC1-D683-34FE-8BC8B9E34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52511-C52C-4ED6-AC24-8B536ABDFB1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791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F652-C885-5D6B-5003-9FA3402A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P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3161040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24E552-9247-4AC8-4CE2-1B9949D811FC}"/>
              </a:ext>
            </a:extLst>
          </p:cNvPr>
          <p:cNvSpPr/>
          <p:nvPr/>
        </p:nvSpPr>
        <p:spPr>
          <a:xfrm>
            <a:off x="242047" y="228600"/>
            <a:ext cx="11707906" cy="6400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0">
                <a:srgbClr val="CC0000"/>
              </a:gs>
              <a:gs pos="0">
                <a:schemeClr val="l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EB60B-AB45-F2EE-BE35-78985ED0E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94" y="666750"/>
            <a:ext cx="12308383" cy="62607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4B6F76-BE49-1FF2-E80D-A142685CD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6937" y="497657"/>
            <a:ext cx="5058126" cy="155466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F42C48B-EC6D-F63D-9474-AD80466C366B}"/>
              </a:ext>
            </a:extLst>
          </p:cNvPr>
          <p:cNvGrpSpPr/>
          <p:nvPr/>
        </p:nvGrpSpPr>
        <p:grpSpPr>
          <a:xfrm>
            <a:off x="4219937" y="2221413"/>
            <a:ext cx="3751796" cy="3477875"/>
            <a:chOff x="4232292" y="2128179"/>
            <a:chExt cx="3751796" cy="34778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B913C0-1394-8680-70F5-3B3DEAF423CC}"/>
                </a:ext>
              </a:extLst>
            </p:cNvPr>
            <p:cNvSpPr txBox="1"/>
            <p:nvPr/>
          </p:nvSpPr>
          <p:spPr>
            <a:xfrm>
              <a:off x="4232292" y="2128179"/>
              <a:ext cx="3751796" cy="347787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Tw Cen MT" panose="020B0602020104020603" pitchFamily="34" charset="0"/>
                </a:rPr>
                <a:t>CUSTOMER LOGIN</a:t>
              </a:r>
            </a:p>
            <a:p>
              <a:endParaRPr lang="en-US" sz="2000" b="1" dirty="0">
                <a:latin typeface="Tw Cen MT" panose="020B0602020104020603" pitchFamily="34" charset="0"/>
              </a:endParaRPr>
            </a:p>
            <a:p>
              <a:r>
                <a:rPr lang="en-US" sz="2000" b="1" dirty="0">
                  <a:latin typeface="Tw Cen MT" panose="020B0602020104020603" pitchFamily="34" charset="0"/>
                </a:rPr>
                <a:t>User name     : _______________</a:t>
              </a:r>
            </a:p>
            <a:p>
              <a:r>
                <a:rPr lang="en-US" sz="2000" b="1" dirty="0">
                  <a:latin typeface="Tw Cen MT" panose="020B0602020104020603" pitchFamily="34" charset="0"/>
                </a:rPr>
                <a:t>Password       : _______________</a:t>
              </a:r>
            </a:p>
            <a:p>
              <a:endParaRPr lang="en-US" sz="2000" b="1" dirty="0">
                <a:latin typeface="Tw Cen MT" panose="020B0602020104020603" pitchFamily="34" charset="0"/>
              </a:endParaRPr>
            </a:p>
            <a:p>
              <a:endParaRPr lang="en-US" sz="2000" b="1" dirty="0">
                <a:latin typeface="Tw Cen MT" panose="020B0602020104020603" pitchFamily="34" charset="0"/>
              </a:endParaRPr>
            </a:p>
            <a:p>
              <a:endParaRPr lang="en-US" sz="2000" b="1" dirty="0">
                <a:latin typeface="Tw Cen MT" panose="020B0602020104020603" pitchFamily="34" charset="0"/>
              </a:endParaRPr>
            </a:p>
            <a:p>
              <a:endParaRPr lang="en-US" sz="2000" b="1" dirty="0">
                <a:latin typeface="Tw Cen MT" panose="020B0602020104020603" pitchFamily="34" charset="0"/>
              </a:endParaRPr>
            </a:p>
            <a:p>
              <a:endParaRPr lang="en-US" sz="2000" b="1" dirty="0">
                <a:latin typeface="Tw Cen MT" panose="020B0602020104020603" pitchFamily="34" charset="0"/>
              </a:endParaRPr>
            </a:p>
            <a:p>
              <a:pPr algn="ctr"/>
              <a:endParaRPr lang="en-US" sz="2000" b="1" dirty="0">
                <a:latin typeface="Tw Cen MT" panose="020B0602020104020603" pitchFamily="34" charset="0"/>
              </a:endParaRPr>
            </a:p>
            <a:p>
              <a:endParaRPr lang="en-US" sz="2000" b="1" dirty="0">
                <a:latin typeface="Tw Cen MT" panose="020B0602020104020603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F677AFE-C5AF-A0E6-3708-1FB8A1D0C24E}"/>
                </a:ext>
              </a:extLst>
            </p:cNvPr>
            <p:cNvSpPr/>
            <p:nvPr/>
          </p:nvSpPr>
          <p:spPr>
            <a:xfrm>
              <a:off x="5211615" y="4757464"/>
              <a:ext cx="1731727" cy="51763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CREATE ACCOUNT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3EBC300-6868-21A2-A490-9149EF5BA7D3}"/>
                </a:ext>
              </a:extLst>
            </p:cNvPr>
            <p:cNvSpPr/>
            <p:nvPr/>
          </p:nvSpPr>
          <p:spPr>
            <a:xfrm>
              <a:off x="5211615" y="3896462"/>
              <a:ext cx="1731727" cy="51763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LOGIN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2257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E08151-A7E8-4E69-59BA-10D8DC0F7AD9}"/>
              </a:ext>
            </a:extLst>
          </p:cNvPr>
          <p:cNvSpPr/>
          <p:nvPr/>
        </p:nvSpPr>
        <p:spPr>
          <a:xfrm>
            <a:off x="242047" y="228600"/>
            <a:ext cx="11707906" cy="6400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0">
                <a:srgbClr val="CC0000"/>
              </a:gs>
              <a:gs pos="0">
                <a:schemeClr val="l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EB60B-AB45-F2EE-BE35-78985ED0E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94" y="666750"/>
            <a:ext cx="12308383" cy="62607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4B6F76-BE49-1FF2-E80D-A142685CD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6937" y="497657"/>
            <a:ext cx="5058126" cy="155466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F42C48B-EC6D-F63D-9474-AD80466C366B}"/>
              </a:ext>
            </a:extLst>
          </p:cNvPr>
          <p:cNvGrpSpPr/>
          <p:nvPr/>
        </p:nvGrpSpPr>
        <p:grpSpPr>
          <a:xfrm>
            <a:off x="3963459" y="2221413"/>
            <a:ext cx="4264757" cy="3477875"/>
            <a:chOff x="3975814" y="2128179"/>
            <a:chExt cx="4264757" cy="51825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B913C0-1394-8680-70F5-3B3DEAF423CC}"/>
                </a:ext>
              </a:extLst>
            </p:cNvPr>
            <p:cNvSpPr txBox="1"/>
            <p:nvPr/>
          </p:nvSpPr>
          <p:spPr>
            <a:xfrm>
              <a:off x="3975814" y="2128179"/>
              <a:ext cx="4264757" cy="51825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Tw Cen MT" panose="020B0602020104020603" pitchFamily="34" charset="0"/>
                </a:rPr>
                <a:t>CREATE AN ACCOUNT</a:t>
              </a:r>
            </a:p>
            <a:p>
              <a:endParaRPr lang="en-US" sz="2000" b="1" dirty="0">
                <a:latin typeface="Tw Cen MT" panose="020B0602020104020603" pitchFamily="34" charset="0"/>
              </a:endParaRPr>
            </a:p>
            <a:p>
              <a:r>
                <a:rPr lang="en-US" sz="2000" b="1" dirty="0">
                  <a:latin typeface="Tw Cen MT" panose="020B0602020104020603" pitchFamily="34" charset="0"/>
                </a:rPr>
                <a:t>Name : _________________________</a:t>
              </a:r>
            </a:p>
            <a:p>
              <a:r>
                <a:rPr lang="en-US" sz="2000" b="1" dirty="0">
                  <a:latin typeface="Tw Cen MT" panose="020B0602020104020603" pitchFamily="34" charset="0"/>
                </a:rPr>
                <a:t>Contact Number :  ________________</a:t>
              </a:r>
            </a:p>
            <a:p>
              <a:r>
                <a:rPr lang="en-US" sz="2000" b="1" dirty="0">
                  <a:latin typeface="Tw Cen MT" panose="020B0602020104020603" pitchFamily="34" charset="0"/>
                </a:rPr>
                <a:t>Address : _______________________</a:t>
              </a:r>
            </a:p>
            <a:p>
              <a:r>
                <a:rPr lang="en-US" sz="2000" b="1" dirty="0">
                  <a:latin typeface="Tw Cen MT" panose="020B0602020104020603" pitchFamily="34" charset="0"/>
                </a:rPr>
                <a:t>User name     : ___________________</a:t>
              </a:r>
            </a:p>
            <a:p>
              <a:r>
                <a:rPr lang="en-US" sz="2000" b="1" dirty="0">
                  <a:latin typeface="Tw Cen MT" panose="020B0602020104020603" pitchFamily="34" charset="0"/>
                </a:rPr>
                <a:t>Password       : ___________________</a:t>
              </a:r>
            </a:p>
            <a:p>
              <a:r>
                <a:rPr lang="en-US" sz="2000" b="1" dirty="0">
                  <a:latin typeface="Tw Cen MT" panose="020B0602020104020603" pitchFamily="34" charset="0"/>
                </a:rPr>
                <a:t>Retype Password : ________________</a:t>
              </a:r>
            </a:p>
            <a:p>
              <a:endParaRPr lang="en-US" sz="2000" b="1" dirty="0">
                <a:latin typeface="Tw Cen MT" panose="020B0602020104020603" pitchFamily="34" charset="0"/>
              </a:endParaRPr>
            </a:p>
            <a:p>
              <a:endParaRPr lang="en-US" sz="2000" b="1" dirty="0">
                <a:latin typeface="Tw Cen MT" panose="020B0602020104020603" pitchFamily="34" charset="0"/>
              </a:endParaRPr>
            </a:p>
            <a:p>
              <a:endParaRPr lang="en-US" sz="2000" b="1" dirty="0">
                <a:latin typeface="Tw Cen MT" panose="020B0602020104020603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F677AFE-C5AF-A0E6-3708-1FB8A1D0C24E}"/>
                </a:ext>
              </a:extLst>
            </p:cNvPr>
            <p:cNvSpPr/>
            <p:nvPr/>
          </p:nvSpPr>
          <p:spPr>
            <a:xfrm>
              <a:off x="4841940" y="6422869"/>
              <a:ext cx="2532500" cy="54038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CREATE ACCOUNT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0147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949525-DCC8-ACB5-76AB-128CF0281002}"/>
              </a:ext>
            </a:extLst>
          </p:cNvPr>
          <p:cNvSpPr/>
          <p:nvPr/>
        </p:nvSpPr>
        <p:spPr>
          <a:xfrm>
            <a:off x="242047" y="228600"/>
            <a:ext cx="11707906" cy="6400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0">
                <a:srgbClr val="CC0000"/>
              </a:gs>
              <a:gs pos="0">
                <a:schemeClr val="l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25677E-B979-FF88-E186-A782BAAD9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717" y="3137256"/>
            <a:ext cx="12263717" cy="367857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5670369-D484-B2E1-CFA7-29FCD3D170B9}"/>
              </a:ext>
            </a:extLst>
          </p:cNvPr>
          <p:cNvGrpSpPr/>
          <p:nvPr/>
        </p:nvGrpSpPr>
        <p:grpSpPr>
          <a:xfrm>
            <a:off x="3951102" y="3530672"/>
            <a:ext cx="6987754" cy="1065771"/>
            <a:chOff x="4003589" y="2441215"/>
            <a:chExt cx="6987754" cy="106577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5497ED0-85D9-66A0-F562-DC966FBF0BCA}"/>
                </a:ext>
              </a:extLst>
            </p:cNvPr>
            <p:cNvSpPr/>
            <p:nvPr/>
          </p:nvSpPr>
          <p:spPr>
            <a:xfrm>
              <a:off x="4003589" y="2441867"/>
              <a:ext cx="3226047" cy="1065119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>
                  <a:latin typeface="Consolas" panose="020B0609020204030204" pitchFamily="49" charset="0"/>
                </a:rPr>
                <a:t>PRODUCTS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58D307D-1C56-F361-E6FC-7CA956CF7774}"/>
                </a:ext>
              </a:extLst>
            </p:cNvPr>
            <p:cNvSpPr/>
            <p:nvPr/>
          </p:nvSpPr>
          <p:spPr>
            <a:xfrm>
              <a:off x="7765296" y="2441215"/>
              <a:ext cx="3226047" cy="1065119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>
                  <a:latin typeface="Consolas" panose="020B0609020204030204" pitchFamily="49" charset="0"/>
                </a:rPr>
                <a:t>MY ORDERS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7C52860E-ADAB-7B25-30F9-832247A59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6" y="513646"/>
            <a:ext cx="2615384" cy="26153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3428C8-EFDB-9BEE-96C1-966A91805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67" y="962470"/>
            <a:ext cx="7667625" cy="89826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59A2219-2D14-BF00-B879-2DCC75710560}"/>
              </a:ext>
            </a:extLst>
          </p:cNvPr>
          <p:cNvGrpSpPr/>
          <p:nvPr/>
        </p:nvGrpSpPr>
        <p:grpSpPr>
          <a:xfrm>
            <a:off x="159193" y="3129030"/>
            <a:ext cx="3695663" cy="3612535"/>
            <a:chOff x="89431" y="2660948"/>
            <a:chExt cx="4141218" cy="412531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0166A99-0938-FBE4-BE6E-9C4D63FF8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258" y="2660948"/>
              <a:ext cx="1706023" cy="255903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4DD5281-6A0E-82CD-7EF1-37628A04B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426" b="89948" l="9931" r="89838">
                          <a14:foregroundMark x1="47223" y1="4419" x2="56582" y2="5199"/>
                          <a14:foregroundMark x1="44934" y1="4228" x2="45477" y2="4273"/>
                          <a14:foregroundMark x1="34549" y1="3362" x2="38248" y2="3670"/>
                          <a14:foregroundMark x1="15012" y1="1733" x2="32333" y2="3177"/>
                          <a14:foregroundMark x1="56582" y1="5199" x2="85219" y2="2426"/>
                          <a14:foregroundMark x1="24480" y1="85615" x2="28406" y2="85095"/>
                          <a14:foregroundMark x1="24249" y1="84402" x2="30716" y2="85442"/>
                          <a14:foregroundMark x1="31409" y1="85615" x2="37182" y2="85789"/>
                          <a14:foregroundMark x1="37644" y1="85789" x2="39261" y2="85962"/>
                          <a14:backgroundMark x1="37938" y1="87381" x2="56351" y2="86482"/>
                          <a14:backgroundMark x1="35701" y1="87490" x2="36074" y2="87472"/>
                          <a14:backgroundMark x1="28358" y1="87848" x2="29515" y2="87792"/>
                          <a14:backgroundMark x1="57044" y1="86482" x2="65589" y2="87175"/>
                          <a14:backgroundMark x1="26328" y1="87868" x2="26328" y2="87868"/>
                          <a14:backgroundMark x1="24711" y1="87348" x2="24711" y2="87348"/>
                          <a14:backgroundMark x1="23095" y1="87175" x2="23095" y2="87175"/>
                          <a14:backgroundMark x1="37644" y1="86655" x2="37644" y2="86655"/>
                          <a14:backgroundMark x1="39492" y1="86308" x2="39492" y2="86308"/>
                          <a14:backgroundMark x1="33487" y1="1213" x2="33487" y2="1213"/>
                          <a14:backgroundMark x1="29099" y1="520" x2="29099" y2="520"/>
                          <a14:backgroundMark x1="28406" y1="173" x2="28406" y2="173"/>
                          <a14:backgroundMark x1="34873" y1="867" x2="36721" y2="1386"/>
                          <a14:backgroundMark x1="40185" y1="1386" x2="47344" y2="1386"/>
                          <a14:backgroundMark x1="47806" y1="1386" x2="64896" y2="347"/>
                          <a14:backgroundMark x1="68360" y1="520" x2="68360" y2="520"/>
                          <a14:backgroundMark x1="37644" y1="1906" x2="37644" y2="1906"/>
                          <a14:backgroundMark x1="32333" y1="1213" x2="32333" y2="1213"/>
                          <a14:backgroundMark x1="31871" y1="1040" x2="31871" y2="10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31" y="3768821"/>
              <a:ext cx="1477532" cy="196890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EE4000C-B6A9-92BC-397A-D6FE0C6F8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874" y="2792441"/>
              <a:ext cx="2259274" cy="301062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9EBA3E3-D964-8E9F-FC6F-721278F41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16" y="4727556"/>
              <a:ext cx="3617599" cy="205871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36C3FEA-1D61-A9B5-7290-EDD0551EE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4141" y="3140954"/>
              <a:ext cx="1706023" cy="255903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04744CB-8EE4-F212-B404-07F51ECCD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4561096"/>
              <a:ext cx="1477531" cy="1968905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A8F0D43-462E-4CE0-FFCF-EFE817FBA48B}"/>
              </a:ext>
            </a:extLst>
          </p:cNvPr>
          <p:cNvGrpSpPr/>
          <p:nvPr/>
        </p:nvGrpSpPr>
        <p:grpSpPr>
          <a:xfrm>
            <a:off x="7651008" y="2236823"/>
            <a:ext cx="3218901" cy="286190"/>
            <a:chOff x="7955280" y="1816930"/>
            <a:chExt cx="3218901" cy="28619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4490FB0-99F9-E7FD-967F-157687DF2469}"/>
                </a:ext>
              </a:extLst>
            </p:cNvPr>
            <p:cNvSpPr/>
            <p:nvPr/>
          </p:nvSpPr>
          <p:spPr>
            <a:xfrm>
              <a:off x="7955280" y="1821338"/>
              <a:ext cx="1595120" cy="28178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About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807092F-F501-91E6-8098-29D5833DADF9}"/>
                </a:ext>
              </a:extLst>
            </p:cNvPr>
            <p:cNvSpPr/>
            <p:nvPr/>
          </p:nvSpPr>
          <p:spPr>
            <a:xfrm>
              <a:off x="9579061" y="1816930"/>
              <a:ext cx="1595120" cy="281782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Contacts</a:t>
              </a:r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140CEF-5DF1-0E82-A2B6-FF0C2520DD4E}"/>
              </a:ext>
            </a:extLst>
          </p:cNvPr>
          <p:cNvSpPr/>
          <p:nvPr/>
        </p:nvSpPr>
        <p:spPr>
          <a:xfrm>
            <a:off x="5897898" y="4985692"/>
            <a:ext cx="3226047" cy="106511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>
                <a:latin typeface="Consolas" panose="020B0609020204030204" pitchFamily="49" charset="0"/>
              </a:rPr>
              <a:t>ORDER DETAIL</a:t>
            </a:r>
          </a:p>
        </p:txBody>
      </p:sp>
    </p:spTree>
    <p:extLst>
      <p:ext uri="{BB962C8B-B14F-4D97-AF65-F5344CB8AC3E}">
        <p14:creationId xmlns:p14="http://schemas.microsoft.com/office/powerpoint/2010/main" val="3670631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E496D64-2082-1971-3887-BE04F9A99436}"/>
              </a:ext>
            </a:extLst>
          </p:cNvPr>
          <p:cNvSpPr/>
          <p:nvPr/>
        </p:nvSpPr>
        <p:spPr>
          <a:xfrm>
            <a:off x="242047" y="228600"/>
            <a:ext cx="11707906" cy="6400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0">
                <a:srgbClr val="CC0000"/>
              </a:gs>
              <a:gs pos="0">
                <a:schemeClr val="l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52860E-ADAB-7B25-30F9-832247A59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54" y="427890"/>
            <a:ext cx="2615384" cy="26153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3428C8-EFDB-9BEE-96C1-966A9180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348" y="492622"/>
            <a:ext cx="7667625" cy="898264"/>
          </a:xfrm>
          <a:prstGeom prst="rect">
            <a:avLst/>
          </a:prstGeom>
        </p:spPr>
      </p:pic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2A911A9D-B589-FB5F-F7B1-E5492DD5FB65}"/>
              </a:ext>
            </a:extLst>
          </p:cNvPr>
          <p:cNvSpPr/>
          <p:nvPr/>
        </p:nvSpPr>
        <p:spPr>
          <a:xfrm>
            <a:off x="2922645" y="2016260"/>
            <a:ext cx="8816683" cy="4349117"/>
          </a:xfrm>
          <a:prstGeom prst="snip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4FDECE5-0AC3-D98E-6E13-F1795307B0C6}"/>
              </a:ext>
            </a:extLst>
          </p:cNvPr>
          <p:cNvSpPr/>
          <p:nvPr/>
        </p:nvSpPr>
        <p:spPr>
          <a:xfrm>
            <a:off x="4972091" y="2181306"/>
            <a:ext cx="4297264" cy="51763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>
                <a:latin typeface="Consolas" panose="020B0609020204030204" pitchFamily="49" charset="0"/>
              </a:rPr>
              <a:t>JIMANO “PHILIP” RICE DEALER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EB7B91-1837-8767-2279-71631E9163AD}"/>
              </a:ext>
            </a:extLst>
          </p:cNvPr>
          <p:cNvSpPr/>
          <p:nvPr/>
        </p:nvSpPr>
        <p:spPr>
          <a:xfrm>
            <a:off x="3411285" y="2964768"/>
            <a:ext cx="7786688" cy="305425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(THIS PAGE WILL TELL ABOUT THE BUSINESS)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287F4A-20DE-0303-83C9-00CB17CFE002}"/>
              </a:ext>
            </a:extLst>
          </p:cNvPr>
          <p:cNvGrpSpPr/>
          <p:nvPr/>
        </p:nvGrpSpPr>
        <p:grpSpPr>
          <a:xfrm>
            <a:off x="716480" y="3093680"/>
            <a:ext cx="1731730" cy="3273919"/>
            <a:chOff x="716480" y="3093680"/>
            <a:chExt cx="1731730" cy="327391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1FBAD3B-645A-E800-D472-D58FCCD4DFE4}"/>
                </a:ext>
              </a:extLst>
            </p:cNvPr>
            <p:cNvSpPr/>
            <p:nvPr/>
          </p:nvSpPr>
          <p:spPr>
            <a:xfrm>
              <a:off x="716482" y="4470710"/>
              <a:ext cx="1731727" cy="5176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PRODUCTS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0F52A37-6BB4-D325-F870-F43080C90EFC}"/>
                </a:ext>
              </a:extLst>
            </p:cNvPr>
            <p:cNvSpPr/>
            <p:nvPr/>
          </p:nvSpPr>
          <p:spPr>
            <a:xfrm>
              <a:off x="716482" y="5159225"/>
              <a:ext cx="1731728" cy="5176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MY CART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977880E-5DEB-9025-20F0-B03489EAAAA8}"/>
                </a:ext>
              </a:extLst>
            </p:cNvPr>
            <p:cNvSpPr/>
            <p:nvPr/>
          </p:nvSpPr>
          <p:spPr>
            <a:xfrm>
              <a:off x="716482" y="3782195"/>
              <a:ext cx="1731727" cy="5176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CONTACTS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B15FDA8-B959-49D0-C71E-9887E08932D1}"/>
                </a:ext>
              </a:extLst>
            </p:cNvPr>
            <p:cNvSpPr/>
            <p:nvPr/>
          </p:nvSpPr>
          <p:spPr>
            <a:xfrm>
              <a:off x="716481" y="3093680"/>
              <a:ext cx="1731727" cy="5176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ABOUT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5492CDA-3E6F-CA77-693F-328F801C65D3}"/>
                </a:ext>
              </a:extLst>
            </p:cNvPr>
            <p:cNvSpPr/>
            <p:nvPr/>
          </p:nvSpPr>
          <p:spPr>
            <a:xfrm>
              <a:off x="716480" y="5849963"/>
              <a:ext cx="1731728" cy="5176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ORDER DETAILS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935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992733-54DB-EB1E-8B1B-1D37D718B86A}"/>
              </a:ext>
            </a:extLst>
          </p:cNvPr>
          <p:cNvSpPr/>
          <p:nvPr/>
        </p:nvSpPr>
        <p:spPr>
          <a:xfrm>
            <a:off x="242047" y="228600"/>
            <a:ext cx="11707906" cy="6400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0">
                <a:srgbClr val="CC0000"/>
              </a:gs>
              <a:gs pos="0">
                <a:schemeClr val="l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52860E-ADAB-7B25-30F9-832247A59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54" y="427890"/>
            <a:ext cx="2615384" cy="26153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3428C8-EFDB-9BEE-96C1-966A9180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348" y="492622"/>
            <a:ext cx="7667625" cy="898264"/>
          </a:xfrm>
          <a:prstGeom prst="rect">
            <a:avLst/>
          </a:prstGeom>
        </p:spPr>
      </p:pic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2A911A9D-B589-FB5F-F7B1-E5492DD5FB65}"/>
              </a:ext>
            </a:extLst>
          </p:cNvPr>
          <p:cNvSpPr/>
          <p:nvPr/>
        </p:nvSpPr>
        <p:spPr>
          <a:xfrm>
            <a:off x="2922645" y="2016260"/>
            <a:ext cx="8816683" cy="4349117"/>
          </a:xfrm>
          <a:prstGeom prst="snip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4FDECE5-0AC3-D98E-6E13-F1795307B0C6}"/>
              </a:ext>
            </a:extLst>
          </p:cNvPr>
          <p:cNvSpPr/>
          <p:nvPr/>
        </p:nvSpPr>
        <p:spPr>
          <a:xfrm>
            <a:off x="4972091" y="2181306"/>
            <a:ext cx="4297264" cy="51763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>
                <a:latin typeface="Consolas" panose="020B0609020204030204" pitchFamily="49" charset="0"/>
              </a:rPr>
              <a:t>CONTACTS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EB7B91-1837-8767-2279-71631E9163AD}"/>
              </a:ext>
            </a:extLst>
          </p:cNvPr>
          <p:cNvSpPr/>
          <p:nvPr/>
        </p:nvSpPr>
        <p:spPr>
          <a:xfrm>
            <a:off x="3411285" y="2964768"/>
            <a:ext cx="7786688" cy="305425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(THIS PAGE WILL TELL ABOUT THE HOW CUSTOMER CAN CONTACT PRD)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359A54-925D-52E0-A6B7-2F3B736CD53F}"/>
              </a:ext>
            </a:extLst>
          </p:cNvPr>
          <p:cNvGrpSpPr/>
          <p:nvPr/>
        </p:nvGrpSpPr>
        <p:grpSpPr>
          <a:xfrm>
            <a:off x="716480" y="3093680"/>
            <a:ext cx="1731730" cy="3273919"/>
            <a:chOff x="716480" y="3093680"/>
            <a:chExt cx="1731730" cy="327391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F04FD05-1FB3-ED46-D1D3-51DA72D60280}"/>
                </a:ext>
              </a:extLst>
            </p:cNvPr>
            <p:cNvSpPr/>
            <p:nvPr/>
          </p:nvSpPr>
          <p:spPr>
            <a:xfrm>
              <a:off x="716482" y="4470710"/>
              <a:ext cx="1731727" cy="5176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PRODUCTS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10F4F4-EA83-45AE-9F18-59478C7E4B9F}"/>
                </a:ext>
              </a:extLst>
            </p:cNvPr>
            <p:cNvSpPr/>
            <p:nvPr/>
          </p:nvSpPr>
          <p:spPr>
            <a:xfrm>
              <a:off x="716482" y="5159225"/>
              <a:ext cx="1731728" cy="5176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MY CART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825C018-FC75-FD5D-DA0B-85E14A4E15B7}"/>
                </a:ext>
              </a:extLst>
            </p:cNvPr>
            <p:cNvSpPr/>
            <p:nvPr/>
          </p:nvSpPr>
          <p:spPr>
            <a:xfrm>
              <a:off x="716482" y="3782195"/>
              <a:ext cx="1731727" cy="5176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CONTACTS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E5F14BA-7CEC-51EE-B1A2-E94873DD300F}"/>
                </a:ext>
              </a:extLst>
            </p:cNvPr>
            <p:cNvSpPr/>
            <p:nvPr/>
          </p:nvSpPr>
          <p:spPr>
            <a:xfrm>
              <a:off x="716481" y="3093680"/>
              <a:ext cx="1731727" cy="5176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ABOUT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FF4F2AB-F98E-1A29-F070-8B285606BFC1}"/>
                </a:ext>
              </a:extLst>
            </p:cNvPr>
            <p:cNvSpPr/>
            <p:nvPr/>
          </p:nvSpPr>
          <p:spPr>
            <a:xfrm>
              <a:off x="716480" y="5849963"/>
              <a:ext cx="1731728" cy="5176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ORDER DETAILS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2323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A9365E-6193-FBE3-B5CD-28177121DF61}"/>
              </a:ext>
            </a:extLst>
          </p:cNvPr>
          <p:cNvSpPr/>
          <p:nvPr/>
        </p:nvSpPr>
        <p:spPr>
          <a:xfrm>
            <a:off x="242047" y="228600"/>
            <a:ext cx="11707906" cy="6400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0">
                <a:srgbClr val="CC0000"/>
              </a:gs>
              <a:gs pos="0">
                <a:schemeClr val="l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52860E-ADAB-7B25-30F9-832247A59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54" y="427890"/>
            <a:ext cx="2615384" cy="26153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3428C8-EFDB-9BEE-96C1-966A9180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348" y="492622"/>
            <a:ext cx="7667625" cy="898264"/>
          </a:xfrm>
          <a:prstGeom prst="rect">
            <a:avLst/>
          </a:prstGeom>
        </p:spPr>
      </p:pic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2A911A9D-B589-FB5F-F7B1-E5492DD5FB65}"/>
              </a:ext>
            </a:extLst>
          </p:cNvPr>
          <p:cNvSpPr/>
          <p:nvPr/>
        </p:nvSpPr>
        <p:spPr>
          <a:xfrm>
            <a:off x="2922645" y="2016260"/>
            <a:ext cx="8816683" cy="4349117"/>
          </a:xfrm>
          <a:prstGeom prst="snip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4FDECE5-0AC3-D98E-6E13-F1795307B0C6}"/>
              </a:ext>
            </a:extLst>
          </p:cNvPr>
          <p:cNvSpPr/>
          <p:nvPr/>
        </p:nvSpPr>
        <p:spPr>
          <a:xfrm>
            <a:off x="5182354" y="2098783"/>
            <a:ext cx="4297264" cy="51763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>
                <a:latin typeface="Consolas" panose="020B0609020204030204" pitchFamily="49" charset="0"/>
              </a:rPr>
              <a:t>PRODUCTS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A8149D-8C7D-76D9-9A05-40D9C10B9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468" y="2698942"/>
            <a:ext cx="1463519" cy="21952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E83BF2-4B8B-34FB-CF47-BF1A7894BA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016" y="2698942"/>
            <a:ext cx="1637554" cy="22894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4C0268-3B8A-6075-C78C-8AF5612908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862" y="2698942"/>
            <a:ext cx="1660279" cy="22124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75D6F25-1520-0F3F-7CBE-3FE8BC7B10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213" b="89775" l="9931" r="89376">
                        <a14:foregroundMark x1="23788" y1="84402" x2="23788" y2="84402"/>
                        <a14:foregroundMark x1="28868" y1="85442" x2="28868" y2="85442"/>
                        <a14:foregroundMark x1="15012" y1="3293" x2="66513" y2="6239"/>
                        <a14:foregroundMark x1="66513" y1="6239" x2="84065" y2="4333"/>
                        <a14:foregroundMark x1="14550" y1="1733" x2="14550" y2="1733"/>
                        <a14:foregroundMark x1="80139" y1="1213" x2="80139" y2="1213"/>
                        <a14:backgroundMark x1="61663" y1="86482" x2="29099" y2="87348"/>
                        <a14:backgroundMark x1="29099" y1="87348" x2="28637" y2="87522"/>
                        <a14:backgroundMark x1="27252" y1="87522" x2="27252" y2="87522"/>
                        <a14:backgroundMark x1="25866" y1="87002" x2="25866" y2="87002"/>
                        <a14:backgroundMark x1="24480" y1="87348" x2="24480" y2="87348"/>
                        <a14:backgroundMark x1="29099" y1="173" x2="29099" y2="173"/>
                        <a14:backgroundMark x1="27483" y1="173" x2="27483" y2="173"/>
                        <a14:backgroundMark x1="31640" y1="693" x2="31640" y2="693"/>
                        <a14:backgroundMark x1="53580" y1="1906" x2="51501" y2="1560"/>
                        <a14:backgroundMark x1="48730" y1="1733" x2="48730" y2="1733"/>
                        <a14:backgroundMark x1="47806" y1="1906" x2="47806" y2="1906"/>
                        <a14:backgroundMark x1="46189" y1="2080" x2="46189" y2="2080"/>
                        <a14:backgroundMark x1="45035" y1="1906" x2="45035" y2="1906"/>
                        <a14:backgroundMark x1="37875" y1="1733" x2="37875" y2="1733"/>
                        <a14:backgroundMark x1="36490" y1="1733" x2="36490" y2="1733"/>
                        <a14:backgroundMark x1="39492" y1="1733" x2="39492" y2="1733"/>
                        <a14:backgroundMark x1="60970" y1="1040" x2="60970" y2="1040"/>
                        <a14:backgroundMark x1="66744" y1="520" x2="66744" y2="520"/>
                        <a14:backgroundMark x1="63048" y1="1386" x2="63048" y2="13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132" y="2834399"/>
            <a:ext cx="1986380" cy="241322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EF3D96D-AE34-8C6A-B024-E9AEE5372DC4}"/>
              </a:ext>
            </a:extLst>
          </p:cNvPr>
          <p:cNvSpPr txBox="1"/>
          <p:nvPr/>
        </p:nvSpPr>
        <p:spPr>
          <a:xfrm>
            <a:off x="3253468" y="4988346"/>
            <a:ext cx="14635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/>
              <a:t>QTY:          ____ + | -</a:t>
            </a:r>
          </a:p>
          <a:p>
            <a:endParaRPr lang="en-PH" sz="1100" dirty="0"/>
          </a:p>
          <a:p>
            <a:r>
              <a:rPr lang="en-PH" sz="1100" dirty="0"/>
              <a:t>QLY:       25kg | 50kg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167238-BB53-5E71-902E-1FDB878F9F16}"/>
              </a:ext>
            </a:extLst>
          </p:cNvPr>
          <p:cNvSpPr txBox="1"/>
          <p:nvPr/>
        </p:nvSpPr>
        <p:spPr>
          <a:xfrm>
            <a:off x="5405242" y="4988346"/>
            <a:ext cx="14635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/>
              <a:t>QTY:          ____ + | -</a:t>
            </a:r>
          </a:p>
          <a:p>
            <a:endParaRPr lang="en-PH" sz="1100" dirty="0"/>
          </a:p>
          <a:p>
            <a:r>
              <a:rPr lang="en-PH" sz="1100" dirty="0"/>
              <a:t>QLY:       25kg | 50kg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A876DE-A0B8-D064-EDEA-8F8C41C49F47}"/>
              </a:ext>
            </a:extLst>
          </p:cNvPr>
          <p:cNvSpPr txBox="1"/>
          <p:nvPr/>
        </p:nvSpPr>
        <p:spPr>
          <a:xfrm>
            <a:off x="7644033" y="4988346"/>
            <a:ext cx="14635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/>
              <a:t>QTY:          ____ + | -</a:t>
            </a:r>
          </a:p>
          <a:p>
            <a:endParaRPr lang="en-PH" sz="1100" dirty="0"/>
          </a:p>
          <a:p>
            <a:r>
              <a:rPr lang="en-PH" sz="1100" dirty="0"/>
              <a:t>QLY:       25kg | 50kg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867E66-FC53-10EA-05AC-16DF4FBE8D5B}"/>
              </a:ext>
            </a:extLst>
          </p:cNvPr>
          <p:cNvSpPr txBox="1"/>
          <p:nvPr/>
        </p:nvSpPr>
        <p:spPr>
          <a:xfrm>
            <a:off x="9888177" y="4988346"/>
            <a:ext cx="14635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/>
              <a:t>QTY:          ____ + | -</a:t>
            </a:r>
          </a:p>
          <a:p>
            <a:endParaRPr lang="en-PH" sz="1100" dirty="0"/>
          </a:p>
          <a:p>
            <a:r>
              <a:rPr lang="en-PH" sz="1100" dirty="0"/>
              <a:t>QLY:       25kg | 50kg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65704C5-86CC-DD07-7D3D-C1255C39B62F}"/>
              </a:ext>
            </a:extLst>
          </p:cNvPr>
          <p:cNvGrpSpPr/>
          <p:nvPr/>
        </p:nvGrpSpPr>
        <p:grpSpPr>
          <a:xfrm>
            <a:off x="716480" y="3093680"/>
            <a:ext cx="1731730" cy="3273919"/>
            <a:chOff x="716480" y="3093680"/>
            <a:chExt cx="1731730" cy="327391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3812EA2-6048-551B-6460-CDF87B787247}"/>
                </a:ext>
              </a:extLst>
            </p:cNvPr>
            <p:cNvSpPr/>
            <p:nvPr/>
          </p:nvSpPr>
          <p:spPr>
            <a:xfrm>
              <a:off x="716482" y="4470710"/>
              <a:ext cx="1731727" cy="5176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PRODUCTS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60DD236-ADE7-3C44-0EE2-9C27A4167F40}"/>
                </a:ext>
              </a:extLst>
            </p:cNvPr>
            <p:cNvSpPr/>
            <p:nvPr/>
          </p:nvSpPr>
          <p:spPr>
            <a:xfrm>
              <a:off x="716482" y="5159225"/>
              <a:ext cx="1731728" cy="5176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MY CART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AE61F82-F694-AC12-F792-9C063D0B0776}"/>
                </a:ext>
              </a:extLst>
            </p:cNvPr>
            <p:cNvSpPr/>
            <p:nvPr/>
          </p:nvSpPr>
          <p:spPr>
            <a:xfrm>
              <a:off x="716482" y="3782195"/>
              <a:ext cx="1731727" cy="5176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CONTACTS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FAD2E6C-5E0E-54EF-5B81-5FD38831E421}"/>
                </a:ext>
              </a:extLst>
            </p:cNvPr>
            <p:cNvSpPr/>
            <p:nvPr/>
          </p:nvSpPr>
          <p:spPr>
            <a:xfrm>
              <a:off x="716481" y="3093680"/>
              <a:ext cx="1731727" cy="5176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ABOUT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3F7EEF1-76C9-2893-0F09-75C1B2B2F40B}"/>
                </a:ext>
              </a:extLst>
            </p:cNvPr>
            <p:cNvSpPr/>
            <p:nvPr/>
          </p:nvSpPr>
          <p:spPr>
            <a:xfrm>
              <a:off x="716480" y="5849963"/>
              <a:ext cx="1731728" cy="5176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ORDER DETAILS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F1C4795-7D3D-AF5B-4449-D41420B34F54}"/>
              </a:ext>
            </a:extLst>
          </p:cNvPr>
          <p:cNvGrpSpPr/>
          <p:nvPr/>
        </p:nvGrpSpPr>
        <p:grpSpPr>
          <a:xfrm>
            <a:off x="7919415" y="5787459"/>
            <a:ext cx="3556105" cy="437995"/>
            <a:chOff x="6212648" y="5806485"/>
            <a:chExt cx="3556105" cy="43799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BEFC5D0-10F1-05B8-F36A-8CD942161C8C}"/>
                </a:ext>
              </a:extLst>
            </p:cNvPr>
            <p:cNvSpPr/>
            <p:nvPr/>
          </p:nvSpPr>
          <p:spPr>
            <a:xfrm>
              <a:off x="6212648" y="5811460"/>
              <a:ext cx="1731727" cy="43302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ADD TO CART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C63C256-FA06-433B-A22F-B3B96A03AC03}"/>
                </a:ext>
              </a:extLst>
            </p:cNvPr>
            <p:cNvSpPr/>
            <p:nvPr/>
          </p:nvSpPr>
          <p:spPr>
            <a:xfrm>
              <a:off x="8037026" y="5806485"/>
              <a:ext cx="1731727" cy="43302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BUY NOW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995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E0AA00-5B59-71CE-0DB4-A75A97858F54}"/>
              </a:ext>
            </a:extLst>
          </p:cNvPr>
          <p:cNvSpPr/>
          <p:nvPr/>
        </p:nvSpPr>
        <p:spPr>
          <a:xfrm>
            <a:off x="242047" y="228600"/>
            <a:ext cx="11707906" cy="6400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0">
                <a:srgbClr val="CC0000"/>
              </a:gs>
              <a:gs pos="0">
                <a:schemeClr val="l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52860E-ADAB-7B25-30F9-832247A59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54" y="427890"/>
            <a:ext cx="2615384" cy="26153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3428C8-EFDB-9BEE-96C1-966A9180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348" y="492622"/>
            <a:ext cx="7667625" cy="898264"/>
          </a:xfrm>
          <a:prstGeom prst="rect">
            <a:avLst/>
          </a:prstGeom>
        </p:spPr>
      </p:pic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2A911A9D-B589-FB5F-F7B1-E5492DD5FB65}"/>
              </a:ext>
            </a:extLst>
          </p:cNvPr>
          <p:cNvSpPr/>
          <p:nvPr/>
        </p:nvSpPr>
        <p:spPr>
          <a:xfrm>
            <a:off x="2922645" y="1746172"/>
            <a:ext cx="8816683" cy="4690487"/>
          </a:xfrm>
          <a:prstGeom prst="snip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4FDECE5-0AC3-D98E-6E13-F1795307B0C6}"/>
              </a:ext>
            </a:extLst>
          </p:cNvPr>
          <p:cNvSpPr/>
          <p:nvPr/>
        </p:nvSpPr>
        <p:spPr>
          <a:xfrm>
            <a:off x="5182352" y="1735582"/>
            <a:ext cx="4297264" cy="51763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>
                <a:latin typeface="Consolas" panose="020B0609020204030204" pitchFamily="49" charset="0"/>
              </a:rPr>
              <a:t>My Cart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EC741DD7-80BB-7A98-8BCF-CE68A4D78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513959"/>
              </p:ext>
            </p:extLst>
          </p:nvPr>
        </p:nvGraphicFramePr>
        <p:xfrm>
          <a:off x="3530348" y="2349376"/>
          <a:ext cx="7783356" cy="33717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1908">
                  <a:extLst>
                    <a:ext uri="{9D8B030D-6E8A-4147-A177-3AD203B41FA5}">
                      <a16:colId xmlns:a16="http://schemas.microsoft.com/office/drawing/2014/main" val="192116027"/>
                    </a:ext>
                  </a:extLst>
                </a:gridCol>
                <a:gridCol w="1111908">
                  <a:extLst>
                    <a:ext uri="{9D8B030D-6E8A-4147-A177-3AD203B41FA5}">
                      <a16:colId xmlns:a16="http://schemas.microsoft.com/office/drawing/2014/main" val="2655864756"/>
                    </a:ext>
                  </a:extLst>
                </a:gridCol>
                <a:gridCol w="1111908">
                  <a:extLst>
                    <a:ext uri="{9D8B030D-6E8A-4147-A177-3AD203B41FA5}">
                      <a16:colId xmlns:a16="http://schemas.microsoft.com/office/drawing/2014/main" val="3142131844"/>
                    </a:ext>
                  </a:extLst>
                </a:gridCol>
                <a:gridCol w="1111908">
                  <a:extLst>
                    <a:ext uri="{9D8B030D-6E8A-4147-A177-3AD203B41FA5}">
                      <a16:colId xmlns:a16="http://schemas.microsoft.com/office/drawing/2014/main" val="974360238"/>
                    </a:ext>
                  </a:extLst>
                </a:gridCol>
                <a:gridCol w="1111908">
                  <a:extLst>
                    <a:ext uri="{9D8B030D-6E8A-4147-A177-3AD203B41FA5}">
                      <a16:colId xmlns:a16="http://schemas.microsoft.com/office/drawing/2014/main" val="2416612447"/>
                    </a:ext>
                  </a:extLst>
                </a:gridCol>
                <a:gridCol w="1111908">
                  <a:extLst>
                    <a:ext uri="{9D8B030D-6E8A-4147-A177-3AD203B41FA5}">
                      <a16:colId xmlns:a16="http://schemas.microsoft.com/office/drawing/2014/main" val="1690757287"/>
                    </a:ext>
                  </a:extLst>
                </a:gridCol>
                <a:gridCol w="1111908">
                  <a:extLst>
                    <a:ext uri="{9D8B030D-6E8A-4147-A177-3AD203B41FA5}">
                      <a16:colId xmlns:a16="http://schemas.microsoft.com/office/drawing/2014/main" val="2813311125"/>
                    </a:ext>
                  </a:extLst>
                </a:gridCol>
              </a:tblGrid>
              <a:tr h="843521">
                <a:tc>
                  <a:txBody>
                    <a:bodyPr/>
                    <a:lstStyle/>
                    <a:p>
                      <a:pPr algn="ctr"/>
                      <a:endParaRPr lang="en-P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100" dirty="0"/>
                        <a:t>PRODUCT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100" dirty="0"/>
                        <a:t>PRODUCT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100" dirty="0"/>
                        <a:t>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100" dirty="0"/>
                        <a:t>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100" dirty="0"/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100" dirty="0"/>
                        <a:t>TOTAL 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063343"/>
                  </a:ext>
                </a:extLst>
              </a:tr>
              <a:tr h="843521">
                <a:tc>
                  <a:txBody>
                    <a:bodyPr/>
                    <a:lstStyle/>
                    <a:p>
                      <a:pPr algn="ctr"/>
                      <a:endParaRPr lang="en-P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037001"/>
                  </a:ext>
                </a:extLst>
              </a:tr>
              <a:tr h="842362">
                <a:tc>
                  <a:txBody>
                    <a:bodyPr/>
                    <a:lstStyle/>
                    <a:p>
                      <a:pPr algn="ctr"/>
                      <a:endParaRPr lang="en-P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0086798"/>
                  </a:ext>
                </a:extLst>
              </a:tr>
              <a:tr h="842362">
                <a:tc>
                  <a:txBody>
                    <a:bodyPr/>
                    <a:lstStyle/>
                    <a:p>
                      <a:pPr algn="ctr"/>
                      <a:endParaRPr lang="en-PH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483894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99BF2E3-2251-25F7-3F28-E28277A4D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080" y="3220278"/>
            <a:ext cx="505732" cy="7585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4C0268-3B8A-6075-C78C-8AF5612908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70" y="4072356"/>
            <a:ext cx="569278" cy="7585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E83BF2-4B8B-34FB-CF47-BF1A7894BA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06" y="4918263"/>
            <a:ext cx="542606" cy="75859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41CC90-78FA-A740-3210-76FF896F53C3}"/>
              </a:ext>
            </a:extLst>
          </p:cNvPr>
          <p:cNvSpPr/>
          <p:nvPr/>
        </p:nvSpPr>
        <p:spPr>
          <a:xfrm>
            <a:off x="6578293" y="5883528"/>
            <a:ext cx="1731727" cy="43302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onsolas" panose="020B0609020204030204" pitchFamily="49" charset="0"/>
              </a:rPr>
              <a:t>BUY NOW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9D5977-9E5A-8098-6432-04BD57277196}"/>
              </a:ext>
            </a:extLst>
          </p:cNvPr>
          <p:cNvGrpSpPr/>
          <p:nvPr/>
        </p:nvGrpSpPr>
        <p:grpSpPr>
          <a:xfrm>
            <a:off x="716480" y="3093680"/>
            <a:ext cx="1731730" cy="3273919"/>
            <a:chOff x="716480" y="3093680"/>
            <a:chExt cx="1731730" cy="327391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5497ED0-85D9-66A0-F562-DC966FBF0BCA}"/>
                </a:ext>
              </a:extLst>
            </p:cNvPr>
            <p:cNvSpPr/>
            <p:nvPr/>
          </p:nvSpPr>
          <p:spPr>
            <a:xfrm>
              <a:off x="716482" y="4470710"/>
              <a:ext cx="1731727" cy="5176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PRODUCTS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58D307D-1C56-F361-E6FC-7CA956CF7774}"/>
                </a:ext>
              </a:extLst>
            </p:cNvPr>
            <p:cNvSpPr/>
            <p:nvPr/>
          </p:nvSpPr>
          <p:spPr>
            <a:xfrm>
              <a:off x="716482" y="5159225"/>
              <a:ext cx="1731728" cy="5176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MY CART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0744702-197D-2220-94E9-113C936C0079}"/>
                </a:ext>
              </a:extLst>
            </p:cNvPr>
            <p:cNvSpPr/>
            <p:nvPr/>
          </p:nvSpPr>
          <p:spPr>
            <a:xfrm>
              <a:off x="716482" y="3782195"/>
              <a:ext cx="1731727" cy="5176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CONTACTS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72C21C0-F866-3033-7142-B890EE4F53DE}"/>
                </a:ext>
              </a:extLst>
            </p:cNvPr>
            <p:cNvSpPr/>
            <p:nvPr/>
          </p:nvSpPr>
          <p:spPr>
            <a:xfrm>
              <a:off x="716481" y="3093680"/>
              <a:ext cx="1731727" cy="5176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ABOUT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8AB6CD4-102D-37D3-197F-6B24161A4031}"/>
                </a:ext>
              </a:extLst>
            </p:cNvPr>
            <p:cNvSpPr/>
            <p:nvPr/>
          </p:nvSpPr>
          <p:spPr>
            <a:xfrm>
              <a:off x="716480" y="5849963"/>
              <a:ext cx="1731728" cy="5176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ORDER DETAILS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0EDD800-3075-FD34-F134-72F70725E053}"/>
              </a:ext>
            </a:extLst>
          </p:cNvPr>
          <p:cNvSpPr/>
          <p:nvPr/>
        </p:nvSpPr>
        <p:spPr>
          <a:xfrm>
            <a:off x="3713396" y="3526004"/>
            <a:ext cx="224118" cy="1870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EE0031-FF78-D121-20BC-16F186D9F421}"/>
              </a:ext>
            </a:extLst>
          </p:cNvPr>
          <p:cNvSpPr/>
          <p:nvPr/>
        </p:nvSpPr>
        <p:spPr>
          <a:xfrm>
            <a:off x="3713396" y="4358150"/>
            <a:ext cx="224118" cy="1870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111384-890A-807A-7D0F-3F3569311FB4}"/>
              </a:ext>
            </a:extLst>
          </p:cNvPr>
          <p:cNvSpPr/>
          <p:nvPr/>
        </p:nvSpPr>
        <p:spPr>
          <a:xfrm>
            <a:off x="3713396" y="5173155"/>
            <a:ext cx="224118" cy="1870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2253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F652-C885-5D6B-5003-9FA3402A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P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739827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29CC18-B1F2-AEBD-DE42-3BC80363546C}"/>
              </a:ext>
            </a:extLst>
          </p:cNvPr>
          <p:cNvSpPr/>
          <p:nvPr/>
        </p:nvSpPr>
        <p:spPr>
          <a:xfrm>
            <a:off x="241881" y="228600"/>
            <a:ext cx="11707906" cy="6400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0">
                <a:srgbClr val="CC0000"/>
              </a:gs>
              <a:gs pos="0">
                <a:schemeClr val="l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EB60B-AB45-F2EE-BE35-78985ED0E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94" y="666750"/>
            <a:ext cx="12308383" cy="6260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B913C0-1394-8680-70F5-3B3DEAF423CC}"/>
              </a:ext>
            </a:extLst>
          </p:cNvPr>
          <p:cNvSpPr txBox="1"/>
          <p:nvPr/>
        </p:nvSpPr>
        <p:spPr>
          <a:xfrm>
            <a:off x="4229778" y="3160591"/>
            <a:ext cx="3732112" cy="1323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Tw Cen MT" panose="020B0602020104020603" pitchFamily="34" charset="0"/>
              </a:rPr>
              <a:t>ADMIN LOGIN</a:t>
            </a:r>
          </a:p>
          <a:p>
            <a:endParaRPr lang="en-US" sz="2000" b="1" dirty="0">
              <a:latin typeface="Tw Cen MT" panose="020B0602020104020603" pitchFamily="34" charset="0"/>
            </a:endParaRPr>
          </a:p>
          <a:p>
            <a:r>
              <a:rPr lang="en-US" sz="2000" b="1" dirty="0">
                <a:latin typeface="Tw Cen MT" panose="020B0602020104020603" pitchFamily="34" charset="0"/>
              </a:rPr>
              <a:t>User name     : _______________</a:t>
            </a:r>
          </a:p>
          <a:p>
            <a:r>
              <a:rPr lang="en-US" sz="2000" b="1" dirty="0">
                <a:latin typeface="Tw Cen MT" panose="020B0602020104020603" pitchFamily="34" charset="0"/>
              </a:rPr>
              <a:t>Password       : _______________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69616C-CA90-8CE9-01CF-85722156E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6937" y="497657"/>
            <a:ext cx="5058126" cy="181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60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FF5212-6A63-2728-6250-2E9FCBF52319}"/>
              </a:ext>
            </a:extLst>
          </p:cNvPr>
          <p:cNvSpPr/>
          <p:nvPr/>
        </p:nvSpPr>
        <p:spPr>
          <a:xfrm>
            <a:off x="241881" y="228600"/>
            <a:ext cx="11707906" cy="6400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0">
                <a:srgbClr val="CC0000"/>
              </a:gs>
              <a:gs pos="0">
                <a:schemeClr val="l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EB60B-AB45-F2EE-BE35-78985ED0E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94" y="666750"/>
            <a:ext cx="12308383" cy="62607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4B6F76-BE49-1FF2-E80D-A142685CD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6937" y="497657"/>
            <a:ext cx="5058126" cy="155466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F42C48B-EC6D-F63D-9474-AD80466C366B}"/>
              </a:ext>
            </a:extLst>
          </p:cNvPr>
          <p:cNvGrpSpPr/>
          <p:nvPr/>
        </p:nvGrpSpPr>
        <p:grpSpPr>
          <a:xfrm>
            <a:off x="4219937" y="2221413"/>
            <a:ext cx="3751796" cy="3477875"/>
            <a:chOff x="4232292" y="2128179"/>
            <a:chExt cx="3751796" cy="34778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B913C0-1394-8680-70F5-3B3DEAF423CC}"/>
                </a:ext>
              </a:extLst>
            </p:cNvPr>
            <p:cNvSpPr txBox="1"/>
            <p:nvPr/>
          </p:nvSpPr>
          <p:spPr>
            <a:xfrm>
              <a:off x="4232292" y="2128179"/>
              <a:ext cx="3751796" cy="347787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Tw Cen MT" panose="020B0602020104020603" pitchFamily="34" charset="0"/>
                </a:rPr>
                <a:t>CUSTOMER LOGIN</a:t>
              </a:r>
            </a:p>
            <a:p>
              <a:endParaRPr lang="en-US" sz="2000" b="1" dirty="0">
                <a:latin typeface="Tw Cen MT" panose="020B0602020104020603" pitchFamily="34" charset="0"/>
              </a:endParaRPr>
            </a:p>
            <a:p>
              <a:r>
                <a:rPr lang="en-US" sz="2000" b="1" dirty="0">
                  <a:latin typeface="Tw Cen MT" panose="020B0602020104020603" pitchFamily="34" charset="0"/>
                </a:rPr>
                <a:t>User name     : _______________</a:t>
              </a:r>
            </a:p>
            <a:p>
              <a:r>
                <a:rPr lang="en-US" sz="2000" b="1" dirty="0">
                  <a:latin typeface="Tw Cen MT" panose="020B0602020104020603" pitchFamily="34" charset="0"/>
                </a:rPr>
                <a:t>Password       : _______________</a:t>
              </a:r>
            </a:p>
            <a:p>
              <a:endParaRPr lang="en-US" sz="2000" b="1" dirty="0">
                <a:latin typeface="Tw Cen MT" panose="020B0602020104020603" pitchFamily="34" charset="0"/>
              </a:endParaRPr>
            </a:p>
            <a:p>
              <a:endParaRPr lang="en-US" sz="2000" b="1" dirty="0">
                <a:latin typeface="Tw Cen MT" panose="020B0602020104020603" pitchFamily="34" charset="0"/>
              </a:endParaRPr>
            </a:p>
            <a:p>
              <a:endParaRPr lang="en-US" sz="2000" b="1" dirty="0">
                <a:latin typeface="Tw Cen MT" panose="020B0602020104020603" pitchFamily="34" charset="0"/>
              </a:endParaRPr>
            </a:p>
            <a:p>
              <a:endParaRPr lang="en-US" sz="2000" b="1" dirty="0">
                <a:latin typeface="Tw Cen MT" panose="020B0602020104020603" pitchFamily="34" charset="0"/>
              </a:endParaRPr>
            </a:p>
            <a:p>
              <a:endParaRPr lang="en-US" sz="2000" b="1" dirty="0">
                <a:latin typeface="Tw Cen MT" panose="020B0602020104020603" pitchFamily="34" charset="0"/>
              </a:endParaRPr>
            </a:p>
            <a:p>
              <a:pPr algn="ctr"/>
              <a:endParaRPr lang="en-US" sz="2000" b="1" dirty="0">
                <a:latin typeface="Tw Cen MT" panose="020B0602020104020603" pitchFamily="34" charset="0"/>
              </a:endParaRPr>
            </a:p>
            <a:p>
              <a:endParaRPr lang="en-US" sz="2000" b="1" dirty="0">
                <a:latin typeface="Tw Cen MT" panose="020B0602020104020603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F677AFE-C5AF-A0E6-3708-1FB8A1D0C24E}"/>
                </a:ext>
              </a:extLst>
            </p:cNvPr>
            <p:cNvSpPr/>
            <p:nvPr/>
          </p:nvSpPr>
          <p:spPr>
            <a:xfrm>
              <a:off x="5211615" y="4757464"/>
              <a:ext cx="1731727" cy="51763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CREATE ACCOUNT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3EBC300-6868-21A2-A490-9149EF5BA7D3}"/>
                </a:ext>
              </a:extLst>
            </p:cNvPr>
            <p:cNvSpPr/>
            <p:nvPr/>
          </p:nvSpPr>
          <p:spPr>
            <a:xfrm>
              <a:off x="5211615" y="3896462"/>
              <a:ext cx="1731727" cy="51763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LOGIN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8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29CC18-B1F2-AEBD-DE42-3BC80363546C}"/>
              </a:ext>
            </a:extLst>
          </p:cNvPr>
          <p:cNvSpPr/>
          <p:nvPr/>
        </p:nvSpPr>
        <p:spPr>
          <a:xfrm>
            <a:off x="241881" y="228600"/>
            <a:ext cx="11707906" cy="6400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0">
                <a:srgbClr val="CC0000"/>
              </a:gs>
              <a:gs pos="0">
                <a:schemeClr val="l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EB60B-AB45-F2EE-BE35-78985ED0E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94" y="666750"/>
            <a:ext cx="12308383" cy="6260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B913C0-1394-8680-70F5-3B3DEAF423CC}"/>
              </a:ext>
            </a:extLst>
          </p:cNvPr>
          <p:cNvSpPr txBox="1"/>
          <p:nvPr/>
        </p:nvSpPr>
        <p:spPr>
          <a:xfrm>
            <a:off x="4229778" y="3160591"/>
            <a:ext cx="3732112" cy="1323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Tw Cen MT" panose="020B0602020104020603" pitchFamily="34" charset="0"/>
              </a:rPr>
              <a:t>ADMIN LOGIN</a:t>
            </a:r>
          </a:p>
          <a:p>
            <a:endParaRPr lang="en-US" sz="2000" b="1" dirty="0">
              <a:latin typeface="Tw Cen MT" panose="020B0602020104020603" pitchFamily="34" charset="0"/>
            </a:endParaRPr>
          </a:p>
          <a:p>
            <a:r>
              <a:rPr lang="en-US" sz="2000" b="1" dirty="0">
                <a:latin typeface="Tw Cen MT" panose="020B0602020104020603" pitchFamily="34" charset="0"/>
              </a:rPr>
              <a:t>User name     : _______________</a:t>
            </a:r>
          </a:p>
          <a:p>
            <a:r>
              <a:rPr lang="en-US" sz="2000" b="1" dirty="0">
                <a:latin typeface="Tw Cen MT" panose="020B0602020104020603" pitchFamily="34" charset="0"/>
              </a:rPr>
              <a:t>Password       : _______________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69616C-CA90-8CE9-01CF-85722156E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6937" y="497657"/>
            <a:ext cx="5058126" cy="181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42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93C3BD-A44D-6B81-5470-84E781EACC7E}"/>
              </a:ext>
            </a:extLst>
          </p:cNvPr>
          <p:cNvSpPr/>
          <p:nvPr/>
        </p:nvSpPr>
        <p:spPr>
          <a:xfrm>
            <a:off x="242047" y="238760"/>
            <a:ext cx="11707906" cy="6400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0">
                <a:srgbClr val="CC0000"/>
              </a:gs>
              <a:gs pos="0">
                <a:schemeClr val="l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670369-D484-B2E1-CFA7-29FCD3D170B9}"/>
              </a:ext>
            </a:extLst>
          </p:cNvPr>
          <p:cNvGrpSpPr/>
          <p:nvPr/>
        </p:nvGrpSpPr>
        <p:grpSpPr>
          <a:xfrm>
            <a:off x="3882155" y="3010400"/>
            <a:ext cx="6990381" cy="2435690"/>
            <a:chOff x="4003589" y="2441215"/>
            <a:chExt cx="6990381" cy="243569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5497ED0-85D9-66A0-F562-DC966FBF0BCA}"/>
                </a:ext>
              </a:extLst>
            </p:cNvPr>
            <p:cNvSpPr/>
            <p:nvPr/>
          </p:nvSpPr>
          <p:spPr>
            <a:xfrm>
              <a:off x="4003589" y="2441867"/>
              <a:ext cx="3226047" cy="1065119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ORDERS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58D307D-1C56-F361-E6FC-7CA956CF7774}"/>
                </a:ext>
              </a:extLst>
            </p:cNvPr>
            <p:cNvSpPr/>
            <p:nvPr/>
          </p:nvSpPr>
          <p:spPr>
            <a:xfrm>
              <a:off x="7765296" y="2441215"/>
              <a:ext cx="3226047" cy="1065119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DAILY SALES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B7A1451-A7D8-B760-5646-E00E4415111B}"/>
                </a:ext>
              </a:extLst>
            </p:cNvPr>
            <p:cNvSpPr/>
            <p:nvPr/>
          </p:nvSpPr>
          <p:spPr>
            <a:xfrm>
              <a:off x="4003589" y="3811786"/>
              <a:ext cx="3226047" cy="1065119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INVENTORY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0744702-197D-2220-94E9-113C936C0079}"/>
                </a:ext>
              </a:extLst>
            </p:cNvPr>
            <p:cNvSpPr/>
            <p:nvPr/>
          </p:nvSpPr>
          <p:spPr>
            <a:xfrm>
              <a:off x="7767923" y="3811786"/>
              <a:ext cx="3226047" cy="1065119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SALES FORECASTING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7C52860E-ADAB-7B25-30F9-832247A59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6" y="513646"/>
            <a:ext cx="2615384" cy="26153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3428C8-EFDB-9BEE-96C1-966A9180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69" y="1181844"/>
            <a:ext cx="7667625" cy="89826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59A2219-2D14-BF00-B879-2DCC75710560}"/>
              </a:ext>
            </a:extLst>
          </p:cNvPr>
          <p:cNvGrpSpPr/>
          <p:nvPr/>
        </p:nvGrpSpPr>
        <p:grpSpPr>
          <a:xfrm>
            <a:off x="260003" y="3211150"/>
            <a:ext cx="3482277" cy="3336129"/>
            <a:chOff x="89431" y="2660948"/>
            <a:chExt cx="4141218" cy="412531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0166A99-0938-FBE4-BE6E-9C4D63FF8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258" y="2660948"/>
              <a:ext cx="1706023" cy="255903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4DD5281-6A0E-82CD-7EF1-37628A04B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426" b="89948" l="9931" r="89838">
                          <a14:foregroundMark x1="47223" y1="4419" x2="56582" y2="5199"/>
                          <a14:foregroundMark x1="44934" y1="4228" x2="45477" y2="4273"/>
                          <a14:foregroundMark x1="34549" y1="3362" x2="38248" y2="3670"/>
                          <a14:foregroundMark x1="15012" y1="1733" x2="32333" y2="3177"/>
                          <a14:foregroundMark x1="56582" y1="5199" x2="85219" y2="2426"/>
                          <a14:foregroundMark x1="24480" y1="85615" x2="28406" y2="85095"/>
                          <a14:foregroundMark x1="24249" y1="84402" x2="30716" y2="85442"/>
                          <a14:foregroundMark x1="31409" y1="85615" x2="37182" y2="85789"/>
                          <a14:foregroundMark x1="37644" y1="85789" x2="39261" y2="85962"/>
                          <a14:backgroundMark x1="37938" y1="87381" x2="56351" y2="86482"/>
                          <a14:backgroundMark x1="35701" y1="87490" x2="36074" y2="87472"/>
                          <a14:backgroundMark x1="28358" y1="87848" x2="29515" y2="87792"/>
                          <a14:backgroundMark x1="57044" y1="86482" x2="65589" y2="87175"/>
                          <a14:backgroundMark x1="26328" y1="87868" x2="26328" y2="87868"/>
                          <a14:backgroundMark x1="24711" y1="87348" x2="24711" y2="87348"/>
                          <a14:backgroundMark x1="23095" y1="87175" x2="23095" y2="87175"/>
                          <a14:backgroundMark x1="37644" y1="86655" x2="37644" y2="86655"/>
                          <a14:backgroundMark x1="39492" y1="86308" x2="39492" y2="86308"/>
                          <a14:backgroundMark x1="33487" y1="1213" x2="33487" y2="1213"/>
                          <a14:backgroundMark x1="29099" y1="520" x2="29099" y2="520"/>
                          <a14:backgroundMark x1="28406" y1="173" x2="28406" y2="173"/>
                          <a14:backgroundMark x1="34873" y1="867" x2="36721" y2="1386"/>
                          <a14:backgroundMark x1="40185" y1="1386" x2="47344" y2="1386"/>
                          <a14:backgroundMark x1="47806" y1="1386" x2="64896" y2="347"/>
                          <a14:backgroundMark x1="68360" y1="520" x2="68360" y2="520"/>
                          <a14:backgroundMark x1="37644" y1="1906" x2="37644" y2="1906"/>
                          <a14:backgroundMark x1="32333" y1="1213" x2="32333" y2="1213"/>
                          <a14:backgroundMark x1="31871" y1="1040" x2="31871" y2="10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31" y="3768821"/>
              <a:ext cx="1477532" cy="196890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EE4000C-B6A9-92BC-397A-D6FE0C6F8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874" y="2792441"/>
              <a:ext cx="2259274" cy="301062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9EBA3E3-D964-8E9F-FC6F-721278F41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16" y="4727556"/>
              <a:ext cx="3617599" cy="205871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36C3FEA-1D61-A9B5-7290-EDD0551EE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4141" y="3140954"/>
              <a:ext cx="1706023" cy="255903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04744CB-8EE4-F212-B404-07F51ECCD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4561096"/>
              <a:ext cx="1477531" cy="1968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11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93C3BD-A44D-6B81-5470-84E781EACC7E}"/>
              </a:ext>
            </a:extLst>
          </p:cNvPr>
          <p:cNvSpPr/>
          <p:nvPr/>
        </p:nvSpPr>
        <p:spPr>
          <a:xfrm>
            <a:off x="216553" y="330272"/>
            <a:ext cx="11707906" cy="6400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0">
                <a:srgbClr val="CC0000"/>
              </a:gs>
              <a:gs pos="0">
                <a:schemeClr val="l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25677E-B979-FF88-E186-A782BAAD9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4" y="3179425"/>
            <a:ext cx="11949952" cy="361253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5670369-D484-B2E1-CFA7-29FCD3D170B9}"/>
              </a:ext>
            </a:extLst>
          </p:cNvPr>
          <p:cNvGrpSpPr/>
          <p:nvPr/>
        </p:nvGrpSpPr>
        <p:grpSpPr>
          <a:xfrm>
            <a:off x="3951102" y="3530672"/>
            <a:ext cx="6987754" cy="1065771"/>
            <a:chOff x="4003589" y="2441215"/>
            <a:chExt cx="6987754" cy="106577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5497ED0-85D9-66A0-F562-DC966FBF0BCA}"/>
                </a:ext>
              </a:extLst>
            </p:cNvPr>
            <p:cNvSpPr/>
            <p:nvPr/>
          </p:nvSpPr>
          <p:spPr>
            <a:xfrm>
              <a:off x="4003589" y="2441867"/>
              <a:ext cx="3226047" cy="1065119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>
                  <a:latin typeface="Consolas" panose="020B0609020204030204" pitchFamily="49" charset="0"/>
                </a:rPr>
                <a:t>PRODUCTS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58D307D-1C56-F361-E6FC-7CA956CF7774}"/>
                </a:ext>
              </a:extLst>
            </p:cNvPr>
            <p:cNvSpPr/>
            <p:nvPr/>
          </p:nvSpPr>
          <p:spPr>
            <a:xfrm>
              <a:off x="7765296" y="2441215"/>
              <a:ext cx="3226047" cy="1065119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>
                  <a:latin typeface="Consolas" panose="020B0609020204030204" pitchFamily="49" charset="0"/>
                </a:rPr>
                <a:t>MY ORDERS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7C52860E-ADAB-7B25-30F9-832247A59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6" y="513646"/>
            <a:ext cx="2615384" cy="26153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3428C8-EFDB-9BEE-96C1-966A91805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67" y="962470"/>
            <a:ext cx="7667625" cy="89826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59A2219-2D14-BF00-B879-2DCC75710560}"/>
              </a:ext>
            </a:extLst>
          </p:cNvPr>
          <p:cNvGrpSpPr/>
          <p:nvPr/>
        </p:nvGrpSpPr>
        <p:grpSpPr>
          <a:xfrm>
            <a:off x="186492" y="3110331"/>
            <a:ext cx="3695663" cy="3612535"/>
            <a:chOff x="89431" y="2660948"/>
            <a:chExt cx="4141218" cy="412531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0166A99-0938-FBE4-BE6E-9C4D63FF8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258" y="2660948"/>
              <a:ext cx="1706023" cy="255903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4DD5281-6A0E-82CD-7EF1-37628A04B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426" b="89948" l="9931" r="89838">
                          <a14:foregroundMark x1="47223" y1="4419" x2="56582" y2="5199"/>
                          <a14:foregroundMark x1="44934" y1="4228" x2="45477" y2="4273"/>
                          <a14:foregroundMark x1="34549" y1="3362" x2="38248" y2="3670"/>
                          <a14:foregroundMark x1="15012" y1="1733" x2="32333" y2="3177"/>
                          <a14:foregroundMark x1="56582" y1="5199" x2="85219" y2="2426"/>
                          <a14:foregroundMark x1="24480" y1="85615" x2="28406" y2="85095"/>
                          <a14:foregroundMark x1="24249" y1="84402" x2="30716" y2="85442"/>
                          <a14:foregroundMark x1="31409" y1="85615" x2="37182" y2="85789"/>
                          <a14:foregroundMark x1="37644" y1="85789" x2="39261" y2="85962"/>
                          <a14:backgroundMark x1="37938" y1="87381" x2="56351" y2="86482"/>
                          <a14:backgroundMark x1="35701" y1="87490" x2="36074" y2="87472"/>
                          <a14:backgroundMark x1="28358" y1="87848" x2="29515" y2="87792"/>
                          <a14:backgroundMark x1="57044" y1="86482" x2="65589" y2="87175"/>
                          <a14:backgroundMark x1="26328" y1="87868" x2="26328" y2="87868"/>
                          <a14:backgroundMark x1="24711" y1="87348" x2="24711" y2="87348"/>
                          <a14:backgroundMark x1="23095" y1="87175" x2="23095" y2="87175"/>
                          <a14:backgroundMark x1="37644" y1="86655" x2="37644" y2="86655"/>
                          <a14:backgroundMark x1="39492" y1="86308" x2="39492" y2="86308"/>
                          <a14:backgroundMark x1="33487" y1="1213" x2="33487" y2="1213"/>
                          <a14:backgroundMark x1="29099" y1="520" x2="29099" y2="520"/>
                          <a14:backgroundMark x1="28406" y1="173" x2="28406" y2="173"/>
                          <a14:backgroundMark x1="34873" y1="867" x2="36721" y2="1386"/>
                          <a14:backgroundMark x1="40185" y1="1386" x2="47344" y2="1386"/>
                          <a14:backgroundMark x1="47806" y1="1386" x2="64896" y2="347"/>
                          <a14:backgroundMark x1="68360" y1="520" x2="68360" y2="520"/>
                          <a14:backgroundMark x1="37644" y1="1906" x2="37644" y2="1906"/>
                          <a14:backgroundMark x1="32333" y1="1213" x2="32333" y2="1213"/>
                          <a14:backgroundMark x1="31871" y1="1040" x2="31871" y2="10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31" y="3768821"/>
              <a:ext cx="1477532" cy="196890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EE4000C-B6A9-92BC-397A-D6FE0C6F8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874" y="2792441"/>
              <a:ext cx="2259274" cy="301062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9EBA3E3-D964-8E9F-FC6F-721278F41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16" y="4727556"/>
              <a:ext cx="3617599" cy="205871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36C3FEA-1D61-A9B5-7290-EDD0551EE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4141" y="3140954"/>
              <a:ext cx="1706023" cy="255903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04744CB-8EE4-F212-B404-07F51ECCD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4561096"/>
              <a:ext cx="1477531" cy="1968905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A8F0D43-462E-4CE0-FFCF-EFE817FBA48B}"/>
              </a:ext>
            </a:extLst>
          </p:cNvPr>
          <p:cNvGrpSpPr/>
          <p:nvPr/>
        </p:nvGrpSpPr>
        <p:grpSpPr>
          <a:xfrm>
            <a:off x="7651008" y="2236823"/>
            <a:ext cx="3218901" cy="286190"/>
            <a:chOff x="7955280" y="1816930"/>
            <a:chExt cx="3218901" cy="28619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4490FB0-99F9-E7FD-967F-157687DF2469}"/>
                </a:ext>
              </a:extLst>
            </p:cNvPr>
            <p:cNvSpPr/>
            <p:nvPr/>
          </p:nvSpPr>
          <p:spPr>
            <a:xfrm>
              <a:off x="7955280" y="1821338"/>
              <a:ext cx="1595120" cy="281782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About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807092F-F501-91E6-8098-29D5833DADF9}"/>
                </a:ext>
              </a:extLst>
            </p:cNvPr>
            <p:cNvSpPr/>
            <p:nvPr/>
          </p:nvSpPr>
          <p:spPr>
            <a:xfrm>
              <a:off x="9579061" y="1816930"/>
              <a:ext cx="1595120" cy="281782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Contacts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581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F3637D-EA44-040F-3AA2-4B04553FE4DC}"/>
              </a:ext>
            </a:extLst>
          </p:cNvPr>
          <p:cNvSpPr/>
          <p:nvPr/>
        </p:nvSpPr>
        <p:spPr>
          <a:xfrm>
            <a:off x="241881" y="228600"/>
            <a:ext cx="11707906" cy="6400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0">
                <a:srgbClr val="CC0000"/>
              </a:gs>
              <a:gs pos="0">
                <a:schemeClr val="l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E032B7-B552-E420-BF59-46B5DD5B8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752" y="1785478"/>
            <a:ext cx="12254752" cy="50785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52860E-ADAB-7B25-30F9-832247A59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6" y="513646"/>
            <a:ext cx="2615384" cy="26153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3428C8-EFDB-9BEE-96C1-966A91805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69" y="1181844"/>
            <a:ext cx="7667625" cy="89826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59A2219-2D14-BF00-B879-2DCC75710560}"/>
              </a:ext>
            </a:extLst>
          </p:cNvPr>
          <p:cNvGrpSpPr/>
          <p:nvPr/>
        </p:nvGrpSpPr>
        <p:grpSpPr>
          <a:xfrm>
            <a:off x="320963" y="3303431"/>
            <a:ext cx="3482277" cy="3336129"/>
            <a:chOff x="89431" y="2660948"/>
            <a:chExt cx="4141218" cy="412531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0166A99-0938-FBE4-BE6E-9C4D63FF8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258" y="2660948"/>
              <a:ext cx="1706023" cy="255903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4DD5281-6A0E-82CD-7EF1-37628A04B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426" b="89948" l="9931" r="89838">
                          <a14:foregroundMark x1="47223" y1="4419" x2="56582" y2="5199"/>
                          <a14:foregroundMark x1="44934" y1="4228" x2="45477" y2="4273"/>
                          <a14:foregroundMark x1="34549" y1="3362" x2="38248" y2="3670"/>
                          <a14:foregroundMark x1="15012" y1="1733" x2="32333" y2="3177"/>
                          <a14:foregroundMark x1="56582" y1="5199" x2="85219" y2="2426"/>
                          <a14:foregroundMark x1="24480" y1="85615" x2="28406" y2="85095"/>
                          <a14:foregroundMark x1="24249" y1="84402" x2="30716" y2="85442"/>
                          <a14:foregroundMark x1="31409" y1="85615" x2="37182" y2="85789"/>
                          <a14:foregroundMark x1="37644" y1="85789" x2="39261" y2="85962"/>
                          <a14:backgroundMark x1="37938" y1="87381" x2="56351" y2="86482"/>
                          <a14:backgroundMark x1="35701" y1="87490" x2="36074" y2="87472"/>
                          <a14:backgroundMark x1="28358" y1="87848" x2="29515" y2="87792"/>
                          <a14:backgroundMark x1="57044" y1="86482" x2="65589" y2="87175"/>
                          <a14:backgroundMark x1="26328" y1="87868" x2="26328" y2="87868"/>
                          <a14:backgroundMark x1="24711" y1="87348" x2="24711" y2="87348"/>
                          <a14:backgroundMark x1="23095" y1="87175" x2="23095" y2="87175"/>
                          <a14:backgroundMark x1="37644" y1="86655" x2="37644" y2="86655"/>
                          <a14:backgroundMark x1="39492" y1="86308" x2="39492" y2="86308"/>
                          <a14:backgroundMark x1="33487" y1="1213" x2="33487" y2="1213"/>
                          <a14:backgroundMark x1="29099" y1="520" x2="29099" y2="520"/>
                          <a14:backgroundMark x1="28406" y1="173" x2="28406" y2="173"/>
                          <a14:backgroundMark x1="34873" y1="867" x2="36721" y2="1386"/>
                          <a14:backgroundMark x1="40185" y1="1386" x2="47344" y2="1386"/>
                          <a14:backgroundMark x1="47806" y1="1386" x2="64896" y2="347"/>
                          <a14:backgroundMark x1="68360" y1="520" x2="68360" y2="520"/>
                          <a14:backgroundMark x1="37644" y1="1906" x2="37644" y2="1906"/>
                          <a14:backgroundMark x1="32333" y1="1213" x2="32333" y2="1213"/>
                          <a14:backgroundMark x1="31871" y1="1040" x2="31871" y2="10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31" y="3768821"/>
              <a:ext cx="1477532" cy="196890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EE4000C-B6A9-92BC-397A-D6FE0C6F8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874" y="2792441"/>
              <a:ext cx="2259274" cy="301062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9EBA3E3-D964-8E9F-FC6F-721278F41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16" y="4727556"/>
              <a:ext cx="3617599" cy="205871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36C3FEA-1D61-A9B5-7290-EDD0551EE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4141" y="3140954"/>
              <a:ext cx="1706023" cy="255903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04744CB-8EE4-F212-B404-07F51ECCD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4561096"/>
              <a:ext cx="1477531" cy="1968905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EAC91A-4C19-F25D-6E14-FAF18D310DBA}"/>
              </a:ext>
            </a:extLst>
          </p:cNvPr>
          <p:cNvGrpSpPr/>
          <p:nvPr/>
        </p:nvGrpSpPr>
        <p:grpSpPr>
          <a:xfrm>
            <a:off x="3881990" y="2537214"/>
            <a:ext cx="6990381" cy="3601912"/>
            <a:chOff x="3881990" y="2393826"/>
            <a:chExt cx="6990381" cy="360191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5670369-D484-B2E1-CFA7-29FCD3D170B9}"/>
                </a:ext>
              </a:extLst>
            </p:cNvPr>
            <p:cNvGrpSpPr/>
            <p:nvPr/>
          </p:nvGrpSpPr>
          <p:grpSpPr>
            <a:xfrm>
              <a:off x="3881990" y="3560048"/>
              <a:ext cx="6990381" cy="2435690"/>
              <a:chOff x="4003589" y="2441215"/>
              <a:chExt cx="6990381" cy="243569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5497ED0-85D9-66A0-F562-DC966FBF0BCA}"/>
                  </a:ext>
                </a:extLst>
              </p:cNvPr>
              <p:cNvSpPr/>
              <p:nvPr/>
            </p:nvSpPr>
            <p:spPr>
              <a:xfrm>
                <a:off x="4003589" y="2441867"/>
                <a:ext cx="3226047" cy="1065119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b="1" dirty="0">
                    <a:latin typeface="Consolas" panose="020B0609020204030204" pitchFamily="49" charset="0"/>
                  </a:rPr>
                  <a:t>ORDERS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58D307D-1C56-F361-E6FC-7CA956CF7774}"/>
                  </a:ext>
                </a:extLst>
              </p:cNvPr>
              <p:cNvSpPr/>
              <p:nvPr/>
            </p:nvSpPr>
            <p:spPr>
              <a:xfrm>
                <a:off x="7765296" y="2441215"/>
                <a:ext cx="3226047" cy="1065119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b="1" dirty="0">
                    <a:latin typeface="Consolas" panose="020B0609020204030204" pitchFamily="49" charset="0"/>
                  </a:rPr>
                  <a:t>DAILY SALES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B7A1451-A7D8-B760-5646-E00E4415111B}"/>
                  </a:ext>
                </a:extLst>
              </p:cNvPr>
              <p:cNvSpPr/>
              <p:nvPr/>
            </p:nvSpPr>
            <p:spPr>
              <a:xfrm>
                <a:off x="4003589" y="3811786"/>
                <a:ext cx="3226047" cy="1065119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b="1" dirty="0">
                    <a:latin typeface="Consolas" panose="020B0609020204030204" pitchFamily="49" charset="0"/>
                  </a:rPr>
                  <a:t>INVENTORY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0744702-197D-2220-94E9-113C936C0079}"/>
                  </a:ext>
                </a:extLst>
              </p:cNvPr>
              <p:cNvSpPr/>
              <p:nvPr/>
            </p:nvSpPr>
            <p:spPr>
              <a:xfrm>
                <a:off x="7767923" y="3811786"/>
                <a:ext cx="3226047" cy="1065119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b="1" dirty="0">
                    <a:latin typeface="Consolas" panose="020B0609020204030204" pitchFamily="49" charset="0"/>
                  </a:rPr>
                  <a:t>SALES FORECASTING</a:t>
                </a:r>
              </a:p>
            </p:txBody>
          </p:sp>
        </p:grp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B92AAA0-664F-E498-1ADA-B0D326F9C088}"/>
                </a:ext>
              </a:extLst>
            </p:cNvPr>
            <p:cNvSpPr/>
            <p:nvPr/>
          </p:nvSpPr>
          <p:spPr>
            <a:xfrm>
              <a:off x="5704291" y="2393826"/>
              <a:ext cx="3226047" cy="1065119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>
                  <a:latin typeface="Consolas" panose="020B0609020204030204" pitchFamily="49" charset="0"/>
                </a:rPr>
                <a:t>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159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93C3BD-A44D-6B81-5470-84E781EACC7E}"/>
              </a:ext>
            </a:extLst>
          </p:cNvPr>
          <p:cNvSpPr/>
          <p:nvPr/>
        </p:nvSpPr>
        <p:spPr>
          <a:xfrm>
            <a:off x="242047" y="228600"/>
            <a:ext cx="11707906" cy="6400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0">
                <a:srgbClr val="CC0000"/>
              </a:gs>
              <a:gs pos="0">
                <a:schemeClr val="l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52860E-ADAB-7B25-30F9-832247A59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54" y="427890"/>
            <a:ext cx="2615384" cy="26153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3428C8-EFDB-9BEE-96C1-966A9180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348" y="492622"/>
            <a:ext cx="7667625" cy="898264"/>
          </a:xfrm>
          <a:prstGeom prst="rect">
            <a:avLst/>
          </a:prstGeom>
        </p:spPr>
      </p:pic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2A911A9D-B589-FB5F-F7B1-E5492DD5FB65}"/>
              </a:ext>
            </a:extLst>
          </p:cNvPr>
          <p:cNvSpPr/>
          <p:nvPr/>
        </p:nvSpPr>
        <p:spPr>
          <a:xfrm>
            <a:off x="2922645" y="2016260"/>
            <a:ext cx="8816683" cy="4349117"/>
          </a:xfrm>
          <a:prstGeom prst="snip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4FDECE5-0AC3-D98E-6E13-F1795307B0C6}"/>
              </a:ext>
            </a:extLst>
          </p:cNvPr>
          <p:cNvSpPr/>
          <p:nvPr/>
        </p:nvSpPr>
        <p:spPr>
          <a:xfrm>
            <a:off x="6096000" y="2181306"/>
            <a:ext cx="2384612" cy="51763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>
                <a:latin typeface="Consolas" panose="020B0609020204030204" pitchFamily="49" charset="0"/>
              </a:rPr>
              <a:t>D A S H B O A R 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6C7DA9-3262-942A-1B81-A78C8343DFB5}"/>
              </a:ext>
            </a:extLst>
          </p:cNvPr>
          <p:cNvGrpSpPr/>
          <p:nvPr/>
        </p:nvGrpSpPr>
        <p:grpSpPr>
          <a:xfrm>
            <a:off x="716482" y="3312549"/>
            <a:ext cx="1731728" cy="3047576"/>
            <a:chOff x="452672" y="3049951"/>
            <a:chExt cx="1731728" cy="304757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83E811E-8DAE-356E-F47B-2E495C8F4957}"/>
                </a:ext>
              </a:extLst>
            </p:cNvPr>
            <p:cNvSpPr/>
            <p:nvPr/>
          </p:nvSpPr>
          <p:spPr>
            <a:xfrm>
              <a:off x="452672" y="4323887"/>
              <a:ext cx="1731727" cy="5176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DAILY SALES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DD14049-428F-ABAD-9314-C94AB3A7B993}"/>
                </a:ext>
              </a:extLst>
            </p:cNvPr>
            <p:cNvSpPr/>
            <p:nvPr/>
          </p:nvSpPr>
          <p:spPr>
            <a:xfrm>
              <a:off x="452672" y="4947410"/>
              <a:ext cx="1731728" cy="5176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INVENTORY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57B5B10-C17E-8CA2-9246-E56CF7B694E4}"/>
                </a:ext>
              </a:extLst>
            </p:cNvPr>
            <p:cNvSpPr/>
            <p:nvPr/>
          </p:nvSpPr>
          <p:spPr>
            <a:xfrm>
              <a:off x="452672" y="5579890"/>
              <a:ext cx="1731727" cy="51763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SALES FORECASTING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4AF5BD3-0077-FB56-C641-A5BE6A89469B}"/>
                </a:ext>
              </a:extLst>
            </p:cNvPr>
            <p:cNvSpPr/>
            <p:nvPr/>
          </p:nvSpPr>
          <p:spPr>
            <a:xfrm>
              <a:off x="452672" y="3673474"/>
              <a:ext cx="1731727" cy="5176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ORDERS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9E56434-067A-CD45-7FD3-CC4C8147AFED}"/>
                </a:ext>
              </a:extLst>
            </p:cNvPr>
            <p:cNvSpPr/>
            <p:nvPr/>
          </p:nvSpPr>
          <p:spPr>
            <a:xfrm>
              <a:off x="452672" y="3049951"/>
              <a:ext cx="1731727" cy="5176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DASHBOARD</a:t>
              </a:r>
            </a:p>
          </p:txBody>
        </p:sp>
      </p:grp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863FA842-B308-DCD9-AF39-1662F3F1C5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486556"/>
              </p:ext>
            </p:extLst>
          </p:nvPr>
        </p:nvGraphicFramePr>
        <p:xfrm>
          <a:off x="3275463" y="2919673"/>
          <a:ext cx="8111045" cy="2922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762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93C3BD-A44D-6B81-5470-84E781EACC7E}"/>
              </a:ext>
            </a:extLst>
          </p:cNvPr>
          <p:cNvSpPr/>
          <p:nvPr/>
        </p:nvSpPr>
        <p:spPr>
          <a:xfrm>
            <a:off x="242047" y="228600"/>
            <a:ext cx="11707906" cy="6400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0">
                <a:srgbClr val="CC0000"/>
              </a:gs>
              <a:gs pos="0">
                <a:schemeClr val="l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52860E-ADAB-7B25-30F9-832247A59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54" y="427890"/>
            <a:ext cx="2615384" cy="26153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3428C8-EFDB-9BEE-96C1-966A9180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348" y="492622"/>
            <a:ext cx="7667625" cy="898264"/>
          </a:xfrm>
          <a:prstGeom prst="rect">
            <a:avLst/>
          </a:prstGeom>
        </p:spPr>
      </p:pic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2A911A9D-B589-FB5F-F7B1-E5492DD5FB65}"/>
              </a:ext>
            </a:extLst>
          </p:cNvPr>
          <p:cNvSpPr/>
          <p:nvPr/>
        </p:nvSpPr>
        <p:spPr>
          <a:xfrm>
            <a:off x="2922645" y="2016260"/>
            <a:ext cx="8816683" cy="4349117"/>
          </a:xfrm>
          <a:prstGeom prst="snip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4FDECE5-0AC3-D98E-6E13-F1795307B0C6}"/>
              </a:ext>
            </a:extLst>
          </p:cNvPr>
          <p:cNvSpPr/>
          <p:nvPr/>
        </p:nvSpPr>
        <p:spPr>
          <a:xfrm>
            <a:off x="6096000" y="2175863"/>
            <a:ext cx="2079509" cy="51763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>
                <a:latin typeface="Consolas" panose="020B0609020204030204" pitchFamily="49" charset="0"/>
              </a:rPr>
              <a:t>O R D E R S</a:t>
            </a:r>
          </a:p>
        </p:txBody>
      </p:sp>
      <p:graphicFrame>
        <p:nvGraphicFramePr>
          <p:cNvPr id="21" name="Table 22">
            <a:extLst>
              <a:ext uri="{FF2B5EF4-FFF2-40B4-BE49-F238E27FC236}">
                <a16:creationId xmlns:a16="http://schemas.microsoft.com/office/drawing/2014/main" id="{5D237EB0-246A-0209-CA1F-952FAC705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363940"/>
              </p:ext>
            </p:extLst>
          </p:nvPr>
        </p:nvGraphicFramePr>
        <p:xfrm>
          <a:off x="3584359" y="2863987"/>
          <a:ext cx="7493253" cy="2928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657">
                  <a:extLst>
                    <a:ext uri="{9D8B030D-6E8A-4147-A177-3AD203B41FA5}">
                      <a16:colId xmlns:a16="http://schemas.microsoft.com/office/drawing/2014/main" val="2787861154"/>
                    </a:ext>
                  </a:extLst>
                </a:gridCol>
                <a:gridCol w="936657">
                  <a:extLst>
                    <a:ext uri="{9D8B030D-6E8A-4147-A177-3AD203B41FA5}">
                      <a16:colId xmlns:a16="http://schemas.microsoft.com/office/drawing/2014/main" val="2259587105"/>
                    </a:ext>
                  </a:extLst>
                </a:gridCol>
                <a:gridCol w="1809071">
                  <a:extLst>
                    <a:ext uri="{9D8B030D-6E8A-4147-A177-3AD203B41FA5}">
                      <a16:colId xmlns:a16="http://schemas.microsoft.com/office/drawing/2014/main" val="2961174950"/>
                    </a:ext>
                  </a:extLst>
                </a:gridCol>
                <a:gridCol w="776703">
                  <a:extLst>
                    <a:ext uri="{9D8B030D-6E8A-4147-A177-3AD203B41FA5}">
                      <a16:colId xmlns:a16="http://schemas.microsoft.com/office/drawing/2014/main" val="290191818"/>
                    </a:ext>
                  </a:extLst>
                </a:gridCol>
                <a:gridCol w="608767">
                  <a:extLst>
                    <a:ext uri="{9D8B030D-6E8A-4147-A177-3AD203B41FA5}">
                      <a16:colId xmlns:a16="http://schemas.microsoft.com/office/drawing/2014/main" val="693642429"/>
                    </a:ext>
                  </a:extLst>
                </a:gridCol>
                <a:gridCol w="552084">
                  <a:extLst>
                    <a:ext uri="{9D8B030D-6E8A-4147-A177-3AD203B41FA5}">
                      <a16:colId xmlns:a16="http://schemas.microsoft.com/office/drawing/2014/main" val="542961030"/>
                    </a:ext>
                  </a:extLst>
                </a:gridCol>
                <a:gridCol w="936657">
                  <a:extLst>
                    <a:ext uri="{9D8B030D-6E8A-4147-A177-3AD203B41FA5}">
                      <a16:colId xmlns:a16="http://schemas.microsoft.com/office/drawing/2014/main" val="971884668"/>
                    </a:ext>
                  </a:extLst>
                </a:gridCol>
                <a:gridCol w="936657">
                  <a:extLst>
                    <a:ext uri="{9D8B030D-6E8A-4147-A177-3AD203B41FA5}">
                      <a16:colId xmlns:a16="http://schemas.microsoft.com/office/drawing/2014/main" val="3815349077"/>
                    </a:ext>
                  </a:extLst>
                </a:gridCol>
              </a:tblGrid>
              <a:tr h="449637">
                <a:tc>
                  <a:txBody>
                    <a:bodyPr/>
                    <a:lstStyle/>
                    <a:p>
                      <a:pPr algn="ctr"/>
                      <a:r>
                        <a:rPr lang="en-PH" sz="10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/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/>
                        <a:t>ARTICLE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/>
                        <a:t>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/>
                        <a:t>QTY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/>
                        <a:t>QLTY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/>
                        <a:t>TOTAL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/>
                        <a:t>TO PAY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382641"/>
                  </a:ext>
                </a:extLst>
              </a:tr>
              <a:tr h="795512">
                <a:tc>
                  <a:txBody>
                    <a:bodyPr/>
                    <a:lstStyle/>
                    <a:p>
                      <a:pPr algn="ctr"/>
                      <a:r>
                        <a:rPr lang="en-PH" sz="1000" dirty="0"/>
                        <a:t>MYLENE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/>
                        <a:t>MALIGAYA C.C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/>
                        <a:t>BUKO PANDAN</a:t>
                      </a:r>
                    </a:p>
                    <a:p>
                      <a:pPr algn="ctr"/>
                      <a:r>
                        <a:rPr lang="en-PH" sz="1000" dirty="0"/>
                        <a:t>COCO PANDAN</a:t>
                      </a:r>
                    </a:p>
                    <a:p>
                      <a:pPr algn="ctr"/>
                      <a:r>
                        <a:rPr lang="en-PH" sz="1000" dirty="0"/>
                        <a:t>SWEET JASMINE</a:t>
                      </a:r>
                    </a:p>
                    <a:p>
                      <a:pPr algn="ctr"/>
                      <a:r>
                        <a:rPr lang="en-PH" sz="1000" dirty="0"/>
                        <a:t>VICTORIA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/>
                        <a:t>980</a:t>
                      </a:r>
                    </a:p>
                    <a:p>
                      <a:pPr algn="ctr"/>
                      <a:r>
                        <a:rPr lang="en-PH" sz="1000" dirty="0"/>
                        <a:t>1000</a:t>
                      </a:r>
                    </a:p>
                    <a:p>
                      <a:pPr algn="ctr"/>
                      <a:r>
                        <a:rPr lang="en-PH" sz="1000" dirty="0"/>
                        <a:t>1,050</a:t>
                      </a:r>
                    </a:p>
                    <a:p>
                      <a:pPr algn="ctr"/>
                      <a:r>
                        <a:rPr lang="en-PH" sz="1000" dirty="0"/>
                        <a:t>940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/>
                        <a:t>10</a:t>
                      </a:r>
                    </a:p>
                    <a:p>
                      <a:pPr algn="ctr"/>
                      <a:r>
                        <a:rPr lang="en-PH" sz="1000" dirty="0"/>
                        <a:t>15</a:t>
                      </a:r>
                    </a:p>
                    <a:p>
                      <a:pPr algn="ctr"/>
                      <a:r>
                        <a:rPr lang="en-PH" sz="1000" dirty="0"/>
                        <a:t>10</a:t>
                      </a:r>
                    </a:p>
                    <a:p>
                      <a:pPr algn="ctr"/>
                      <a:r>
                        <a:rPr lang="en-PH" sz="10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/>
                        <a:t>25kg</a:t>
                      </a:r>
                    </a:p>
                    <a:p>
                      <a:pPr algn="ctr"/>
                      <a:r>
                        <a:rPr lang="en-PH" sz="1000" dirty="0"/>
                        <a:t>50kg</a:t>
                      </a:r>
                    </a:p>
                    <a:p>
                      <a:pPr algn="ctr"/>
                      <a:r>
                        <a:rPr lang="en-PH" sz="1000" dirty="0"/>
                        <a:t>25kg</a:t>
                      </a:r>
                    </a:p>
                    <a:p>
                      <a:pPr algn="ctr"/>
                      <a:r>
                        <a:rPr lang="en-PH" sz="1000" dirty="0"/>
                        <a:t>25kg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/>
                        <a:t>9800</a:t>
                      </a:r>
                    </a:p>
                    <a:p>
                      <a:pPr algn="ctr"/>
                      <a:r>
                        <a:rPr lang="en-PH" sz="1000" dirty="0"/>
                        <a:t>15000</a:t>
                      </a:r>
                    </a:p>
                    <a:p>
                      <a:pPr algn="ctr"/>
                      <a:r>
                        <a:rPr lang="en-PH" sz="1000" dirty="0"/>
                        <a:t>10500</a:t>
                      </a:r>
                    </a:p>
                    <a:p>
                      <a:pPr algn="ctr"/>
                      <a:r>
                        <a:rPr lang="en-PH" sz="1000" dirty="0"/>
                        <a:t>28200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/>
                        <a:t>63,500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690789"/>
                  </a:ext>
                </a:extLst>
              </a:tr>
              <a:tr h="420814">
                <a:tc>
                  <a:txBody>
                    <a:bodyPr/>
                    <a:lstStyle/>
                    <a:p>
                      <a:pPr algn="ctr"/>
                      <a:endParaRPr lang="en-PH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7988635"/>
                  </a:ext>
                </a:extLst>
              </a:tr>
              <a:tr h="420814">
                <a:tc>
                  <a:txBody>
                    <a:bodyPr/>
                    <a:lstStyle/>
                    <a:p>
                      <a:pPr algn="ctr"/>
                      <a:endParaRPr lang="en-PH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717676"/>
                  </a:ext>
                </a:extLst>
              </a:tr>
              <a:tr h="420814">
                <a:tc>
                  <a:txBody>
                    <a:bodyPr/>
                    <a:lstStyle/>
                    <a:p>
                      <a:pPr algn="ctr"/>
                      <a:endParaRPr lang="en-PH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044157"/>
                  </a:ext>
                </a:extLst>
              </a:tr>
              <a:tr h="420814">
                <a:tc>
                  <a:txBody>
                    <a:bodyPr/>
                    <a:lstStyle/>
                    <a:p>
                      <a:pPr algn="ctr"/>
                      <a:endParaRPr lang="en-PH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014985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541F58BB-B061-1AAC-9E78-202DFD04811D}"/>
              </a:ext>
            </a:extLst>
          </p:cNvPr>
          <p:cNvGrpSpPr/>
          <p:nvPr/>
        </p:nvGrpSpPr>
        <p:grpSpPr>
          <a:xfrm>
            <a:off x="716482" y="3312549"/>
            <a:ext cx="1731728" cy="3047576"/>
            <a:chOff x="452672" y="3049951"/>
            <a:chExt cx="1731728" cy="304757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62CA5AB-8ADA-1304-B2AB-8BD5C60EB601}"/>
                </a:ext>
              </a:extLst>
            </p:cNvPr>
            <p:cNvSpPr/>
            <p:nvPr/>
          </p:nvSpPr>
          <p:spPr>
            <a:xfrm>
              <a:off x="452672" y="4323887"/>
              <a:ext cx="1731727" cy="5176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DAILY SALES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1A8F85A-A437-693A-B0A6-3DDC755A8BC4}"/>
                </a:ext>
              </a:extLst>
            </p:cNvPr>
            <p:cNvSpPr/>
            <p:nvPr/>
          </p:nvSpPr>
          <p:spPr>
            <a:xfrm>
              <a:off x="452672" y="4947410"/>
              <a:ext cx="1731728" cy="5176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INVENTORY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517012F-AD1C-6972-27FB-0C198A321D51}"/>
                </a:ext>
              </a:extLst>
            </p:cNvPr>
            <p:cNvSpPr/>
            <p:nvPr/>
          </p:nvSpPr>
          <p:spPr>
            <a:xfrm>
              <a:off x="452672" y="5579890"/>
              <a:ext cx="1731727" cy="51763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SALES FORECASTING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BA39734-2A4A-43D6-239C-BFA6850DE3EA}"/>
                </a:ext>
              </a:extLst>
            </p:cNvPr>
            <p:cNvSpPr/>
            <p:nvPr/>
          </p:nvSpPr>
          <p:spPr>
            <a:xfrm>
              <a:off x="452672" y="3673474"/>
              <a:ext cx="1731727" cy="5176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ORDERS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6444F2A-15A8-8B39-EA64-8D4E2A45289A}"/>
                </a:ext>
              </a:extLst>
            </p:cNvPr>
            <p:cNvSpPr/>
            <p:nvPr/>
          </p:nvSpPr>
          <p:spPr>
            <a:xfrm>
              <a:off x="452672" y="3049951"/>
              <a:ext cx="1731727" cy="5176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3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93C3BD-A44D-6B81-5470-84E781EACC7E}"/>
              </a:ext>
            </a:extLst>
          </p:cNvPr>
          <p:cNvSpPr/>
          <p:nvPr/>
        </p:nvSpPr>
        <p:spPr>
          <a:xfrm>
            <a:off x="242047" y="228600"/>
            <a:ext cx="11707906" cy="6400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0">
                <a:srgbClr val="CC0000"/>
              </a:gs>
              <a:gs pos="0">
                <a:schemeClr val="l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52860E-ADAB-7B25-30F9-832247A59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54" y="427890"/>
            <a:ext cx="2615384" cy="26153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3428C8-EFDB-9BEE-96C1-966A9180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348" y="492622"/>
            <a:ext cx="7667625" cy="898264"/>
          </a:xfrm>
          <a:prstGeom prst="rect">
            <a:avLst/>
          </a:prstGeom>
        </p:spPr>
      </p:pic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2A911A9D-B589-FB5F-F7B1-E5492DD5FB65}"/>
              </a:ext>
            </a:extLst>
          </p:cNvPr>
          <p:cNvSpPr/>
          <p:nvPr/>
        </p:nvSpPr>
        <p:spPr>
          <a:xfrm>
            <a:off x="2922645" y="2016260"/>
            <a:ext cx="8816683" cy="4349117"/>
          </a:xfrm>
          <a:prstGeom prst="snip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4FDECE5-0AC3-D98E-6E13-F1795307B0C6}"/>
              </a:ext>
            </a:extLst>
          </p:cNvPr>
          <p:cNvSpPr/>
          <p:nvPr/>
        </p:nvSpPr>
        <p:spPr>
          <a:xfrm>
            <a:off x="4972091" y="2181306"/>
            <a:ext cx="4297264" cy="51763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>
                <a:latin typeface="Consolas" panose="020B0609020204030204" pitchFamily="49" charset="0"/>
              </a:rPr>
              <a:t>DAILY SALES REPORT</a:t>
            </a:r>
          </a:p>
        </p:txBody>
      </p:sp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D1FE9188-B901-66F5-3FED-93CA9CD001A3}"/>
              </a:ext>
            </a:extLst>
          </p:cNvPr>
          <p:cNvSpPr/>
          <p:nvPr/>
        </p:nvSpPr>
        <p:spPr>
          <a:xfrm>
            <a:off x="3177204" y="2698942"/>
            <a:ext cx="8161355" cy="3315778"/>
          </a:xfrm>
          <a:prstGeom prst="snip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4B4676-2C8E-46C2-47F3-EEACC09B3E71}"/>
              </a:ext>
            </a:extLst>
          </p:cNvPr>
          <p:cNvGrpSpPr/>
          <p:nvPr/>
        </p:nvGrpSpPr>
        <p:grpSpPr>
          <a:xfrm>
            <a:off x="716482" y="3312549"/>
            <a:ext cx="1731728" cy="3047576"/>
            <a:chOff x="452672" y="3049951"/>
            <a:chExt cx="1731728" cy="304757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E696BC9-D377-4164-F0B6-0A81A51C0E46}"/>
                </a:ext>
              </a:extLst>
            </p:cNvPr>
            <p:cNvSpPr/>
            <p:nvPr/>
          </p:nvSpPr>
          <p:spPr>
            <a:xfrm>
              <a:off x="452672" y="4323887"/>
              <a:ext cx="1731727" cy="5176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DAILY SALES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7F331A9-5811-7FE5-7E86-493165B4D5F4}"/>
                </a:ext>
              </a:extLst>
            </p:cNvPr>
            <p:cNvSpPr/>
            <p:nvPr/>
          </p:nvSpPr>
          <p:spPr>
            <a:xfrm>
              <a:off x="452672" y="4947410"/>
              <a:ext cx="1731728" cy="5176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INVENTORY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AE599C6-BF73-D879-A2E5-145F66EB4095}"/>
                </a:ext>
              </a:extLst>
            </p:cNvPr>
            <p:cNvSpPr/>
            <p:nvPr/>
          </p:nvSpPr>
          <p:spPr>
            <a:xfrm>
              <a:off x="452672" y="5579890"/>
              <a:ext cx="1731727" cy="51763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SALES FORECASTING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F0B453D-1A30-9F57-8164-0340738C0794}"/>
                </a:ext>
              </a:extLst>
            </p:cNvPr>
            <p:cNvSpPr/>
            <p:nvPr/>
          </p:nvSpPr>
          <p:spPr>
            <a:xfrm>
              <a:off x="452672" y="3673474"/>
              <a:ext cx="1731727" cy="5176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ORDERS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893CAAC-8135-A7E0-65A5-2474750D794B}"/>
                </a:ext>
              </a:extLst>
            </p:cNvPr>
            <p:cNvSpPr/>
            <p:nvPr/>
          </p:nvSpPr>
          <p:spPr>
            <a:xfrm>
              <a:off x="452672" y="3049951"/>
              <a:ext cx="1731727" cy="5176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DASHBOARD</a:t>
              </a:r>
            </a:p>
          </p:txBody>
        </p:sp>
      </p:grp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5AAC4A2C-CBBB-746C-F8C9-644013C9E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958658"/>
              </p:ext>
            </p:extLst>
          </p:nvPr>
        </p:nvGraphicFramePr>
        <p:xfrm>
          <a:off x="4016188" y="3216578"/>
          <a:ext cx="637326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326">
                  <a:extLst>
                    <a:ext uri="{9D8B030D-6E8A-4147-A177-3AD203B41FA5}">
                      <a16:colId xmlns:a16="http://schemas.microsoft.com/office/drawing/2014/main" val="3362203503"/>
                    </a:ext>
                  </a:extLst>
                </a:gridCol>
                <a:gridCol w="637326">
                  <a:extLst>
                    <a:ext uri="{9D8B030D-6E8A-4147-A177-3AD203B41FA5}">
                      <a16:colId xmlns:a16="http://schemas.microsoft.com/office/drawing/2014/main" val="1607565313"/>
                    </a:ext>
                  </a:extLst>
                </a:gridCol>
                <a:gridCol w="637326">
                  <a:extLst>
                    <a:ext uri="{9D8B030D-6E8A-4147-A177-3AD203B41FA5}">
                      <a16:colId xmlns:a16="http://schemas.microsoft.com/office/drawing/2014/main" val="2420553879"/>
                    </a:ext>
                  </a:extLst>
                </a:gridCol>
                <a:gridCol w="637326">
                  <a:extLst>
                    <a:ext uri="{9D8B030D-6E8A-4147-A177-3AD203B41FA5}">
                      <a16:colId xmlns:a16="http://schemas.microsoft.com/office/drawing/2014/main" val="206230285"/>
                    </a:ext>
                  </a:extLst>
                </a:gridCol>
                <a:gridCol w="637326">
                  <a:extLst>
                    <a:ext uri="{9D8B030D-6E8A-4147-A177-3AD203B41FA5}">
                      <a16:colId xmlns:a16="http://schemas.microsoft.com/office/drawing/2014/main" val="3243483343"/>
                    </a:ext>
                  </a:extLst>
                </a:gridCol>
                <a:gridCol w="637326">
                  <a:extLst>
                    <a:ext uri="{9D8B030D-6E8A-4147-A177-3AD203B41FA5}">
                      <a16:colId xmlns:a16="http://schemas.microsoft.com/office/drawing/2014/main" val="1482376764"/>
                    </a:ext>
                  </a:extLst>
                </a:gridCol>
                <a:gridCol w="637326">
                  <a:extLst>
                    <a:ext uri="{9D8B030D-6E8A-4147-A177-3AD203B41FA5}">
                      <a16:colId xmlns:a16="http://schemas.microsoft.com/office/drawing/2014/main" val="420853508"/>
                    </a:ext>
                  </a:extLst>
                </a:gridCol>
                <a:gridCol w="637326">
                  <a:extLst>
                    <a:ext uri="{9D8B030D-6E8A-4147-A177-3AD203B41FA5}">
                      <a16:colId xmlns:a16="http://schemas.microsoft.com/office/drawing/2014/main" val="1687291356"/>
                    </a:ext>
                  </a:extLst>
                </a:gridCol>
                <a:gridCol w="637326">
                  <a:extLst>
                    <a:ext uri="{9D8B030D-6E8A-4147-A177-3AD203B41FA5}">
                      <a16:colId xmlns:a16="http://schemas.microsoft.com/office/drawing/2014/main" val="3976850754"/>
                    </a:ext>
                  </a:extLst>
                </a:gridCol>
                <a:gridCol w="637326">
                  <a:extLst>
                    <a:ext uri="{9D8B030D-6E8A-4147-A177-3AD203B41FA5}">
                      <a16:colId xmlns:a16="http://schemas.microsoft.com/office/drawing/2014/main" val="694246371"/>
                    </a:ext>
                  </a:extLst>
                </a:gridCol>
              </a:tblGrid>
              <a:tr h="330664">
                <a:tc gridSpan="10">
                  <a:txBody>
                    <a:bodyPr/>
                    <a:lstStyle/>
                    <a:p>
                      <a:pPr algn="ctr"/>
                      <a:r>
                        <a:rPr lang="en-PH" dirty="0"/>
                        <a:t>JANUARY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594523"/>
                  </a:ext>
                </a:extLst>
              </a:tr>
              <a:tr h="330664"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398687"/>
                  </a:ext>
                </a:extLst>
              </a:tr>
              <a:tr h="330664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26299"/>
                  </a:ext>
                </a:extLst>
              </a:tr>
              <a:tr h="330664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1757"/>
                  </a:ext>
                </a:extLst>
              </a:tr>
              <a:tr h="330664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766949"/>
                  </a:ext>
                </a:extLst>
              </a:tr>
              <a:tr h="330664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841937"/>
                  </a:ext>
                </a:extLst>
              </a:tr>
              <a:tr h="330664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592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80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93C3BD-A44D-6B81-5470-84E781EACC7E}"/>
              </a:ext>
            </a:extLst>
          </p:cNvPr>
          <p:cNvSpPr/>
          <p:nvPr/>
        </p:nvSpPr>
        <p:spPr>
          <a:xfrm>
            <a:off x="242047" y="228600"/>
            <a:ext cx="11707906" cy="6400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0">
                <a:srgbClr val="CC0000"/>
              </a:gs>
              <a:gs pos="0">
                <a:schemeClr val="l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52860E-ADAB-7B25-30F9-832247A59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54" y="427890"/>
            <a:ext cx="2615384" cy="26153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3428C8-EFDB-9BEE-96C1-966A9180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348" y="492622"/>
            <a:ext cx="7667625" cy="898264"/>
          </a:xfrm>
          <a:prstGeom prst="rect">
            <a:avLst/>
          </a:prstGeom>
        </p:spPr>
      </p:pic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F283E2-BE42-D132-CCD4-8351A1BCCE44}"/>
              </a:ext>
            </a:extLst>
          </p:cNvPr>
          <p:cNvSpPr/>
          <p:nvPr/>
        </p:nvSpPr>
        <p:spPr>
          <a:xfrm>
            <a:off x="2922645" y="2016260"/>
            <a:ext cx="8816683" cy="4349117"/>
          </a:xfrm>
          <a:prstGeom prst="snip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7D4F80-289A-50B2-DD6F-D0662C3A4B60}"/>
              </a:ext>
            </a:extLst>
          </p:cNvPr>
          <p:cNvSpPr/>
          <p:nvPr/>
        </p:nvSpPr>
        <p:spPr>
          <a:xfrm>
            <a:off x="4972091" y="2181306"/>
            <a:ext cx="4297264" cy="51763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>
                <a:latin typeface="Consolas" panose="020B0609020204030204" pitchFamily="49" charset="0"/>
              </a:rPr>
              <a:t>INVENTORY</a:t>
            </a: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AFE09061-3E64-CDF8-F530-7345694E6528}"/>
              </a:ext>
            </a:extLst>
          </p:cNvPr>
          <p:cNvSpPr/>
          <p:nvPr/>
        </p:nvSpPr>
        <p:spPr>
          <a:xfrm>
            <a:off x="3177204" y="2698942"/>
            <a:ext cx="8161355" cy="3315778"/>
          </a:xfrm>
          <a:prstGeom prst="snip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aphicFrame>
        <p:nvGraphicFramePr>
          <p:cNvPr id="26" name="Table 23">
            <a:extLst>
              <a:ext uri="{FF2B5EF4-FFF2-40B4-BE49-F238E27FC236}">
                <a16:creationId xmlns:a16="http://schemas.microsoft.com/office/drawing/2014/main" id="{9920A6AF-B536-AD7D-B619-4DC108488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18594"/>
              </p:ext>
            </p:extLst>
          </p:nvPr>
        </p:nvGraphicFramePr>
        <p:xfrm>
          <a:off x="3440534" y="3021822"/>
          <a:ext cx="7634694" cy="2722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2449">
                  <a:extLst>
                    <a:ext uri="{9D8B030D-6E8A-4147-A177-3AD203B41FA5}">
                      <a16:colId xmlns:a16="http://schemas.microsoft.com/office/drawing/2014/main" val="1963472673"/>
                    </a:ext>
                  </a:extLst>
                </a:gridCol>
                <a:gridCol w="1272449">
                  <a:extLst>
                    <a:ext uri="{9D8B030D-6E8A-4147-A177-3AD203B41FA5}">
                      <a16:colId xmlns:a16="http://schemas.microsoft.com/office/drawing/2014/main" val="1760250354"/>
                    </a:ext>
                  </a:extLst>
                </a:gridCol>
                <a:gridCol w="1272449">
                  <a:extLst>
                    <a:ext uri="{9D8B030D-6E8A-4147-A177-3AD203B41FA5}">
                      <a16:colId xmlns:a16="http://schemas.microsoft.com/office/drawing/2014/main" val="359693241"/>
                    </a:ext>
                  </a:extLst>
                </a:gridCol>
                <a:gridCol w="1272449">
                  <a:extLst>
                    <a:ext uri="{9D8B030D-6E8A-4147-A177-3AD203B41FA5}">
                      <a16:colId xmlns:a16="http://schemas.microsoft.com/office/drawing/2014/main" val="2923735582"/>
                    </a:ext>
                  </a:extLst>
                </a:gridCol>
                <a:gridCol w="1272449">
                  <a:extLst>
                    <a:ext uri="{9D8B030D-6E8A-4147-A177-3AD203B41FA5}">
                      <a16:colId xmlns:a16="http://schemas.microsoft.com/office/drawing/2014/main" val="233549370"/>
                    </a:ext>
                  </a:extLst>
                </a:gridCol>
                <a:gridCol w="1272449">
                  <a:extLst>
                    <a:ext uri="{9D8B030D-6E8A-4147-A177-3AD203B41FA5}">
                      <a16:colId xmlns:a16="http://schemas.microsoft.com/office/drawing/2014/main" val="2456771900"/>
                    </a:ext>
                  </a:extLst>
                </a:gridCol>
              </a:tblGrid>
              <a:tr h="340293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ARTICLE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ARTICLE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PURCHASED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SOLD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STOCK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1831498"/>
                  </a:ext>
                </a:extLst>
              </a:tr>
              <a:tr h="340293">
                <a:tc>
                  <a:txBody>
                    <a:bodyPr/>
                    <a:lstStyle/>
                    <a:p>
                      <a:pPr algn="ctr"/>
                      <a:endParaRPr lang="en-P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738999"/>
                  </a:ext>
                </a:extLst>
              </a:tr>
              <a:tr h="340293"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997773"/>
                  </a:ext>
                </a:extLst>
              </a:tr>
              <a:tr h="340293"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3871510"/>
                  </a:ext>
                </a:extLst>
              </a:tr>
              <a:tr h="340293"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811827"/>
                  </a:ext>
                </a:extLst>
              </a:tr>
              <a:tr h="340293"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857938"/>
                  </a:ext>
                </a:extLst>
              </a:tr>
              <a:tr h="340293"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4263743"/>
                  </a:ext>
                </a:extLst>
              </a:tr>
              <a:tr h="340293">
                <a:tc>
                  <a:txBody>
                    <a:bodyPr/>
                    <a:lstStyle/>
                    <a:p>
                      <a:pPr algn="ctr"/>
                      <a:endParaRPr lang="en-P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121510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A21A3AB2-95DB-3140-CA4E-F5BB8F4BEE93}"/>
              </a:ext>
            </a:extLst>
          </p:cNvPr>
          <p:cNvGrpSpPr/>
          <p:nvPr/>
        </p:nvGrpSpPr>
        <p:grpSpPr>
          <a:xfrm>
            <a:off x="716482" y="3312549"/>
            <a:ext cx="1731728" cy="3047576"/>
            <a:chOff x="452672" y="3049951"/>
            <a:chExt cx="1731728" cy="304757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16717CF-7E64-5A30-D311-C7447B707D89}"/>
                </a:ext>
              </a:extLst>
            </p:cNvPr>
            <p:cNvSpPr/>
            <p:nvPr/>
          </p:nvSpPr>
          <p:spPr>
            <a:xfrm>
              <a:off x="452672" y="4323887"/>
              <a:ext cx="1731727" cy="5176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DAILY SALES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5AD8F7C-59A3-80D6-81F4-8375FB11CE5A}"/>
                </a:ext>
              </a:extLst>
            </p:cNvPr>
            <p:cNvSpPr/>
            <p:nvPr/>
          </p:nvSpPr>
          <p:spPr>
            <a:xfrm>
              <a:off x="452672" y="4947410"/>
              <a:ext cx="1731728" cy="5176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INVENTORY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187A60-EBFB-FE95-72E7-74CC1EF7DF62}"/>
                </a:ext>
              </a:extLst>
            </p:cNvPr>
            <p:cNvSpPr/>
            <p:nvPr/>
          </p:nvSpPr>
          <p:spPr>
            <a:xfrm>
              <a:off x="452672" y="5579890"/>
              <a:ext cx="1731727" cy="51763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SALES FORECASTING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1E1944-663E-7287-8017-129408E53D89}"/>
                </a:ext>
              </a:extLst>
            </p:cNvPr>
            <p:cNvSpPr/>
            <p:nvPr/>
          </p:nvSpPr>
          <p:spPr>
            <a:xfrm>
              <a:off x="452672" y="3673474"/>
              <a:ext cx="1731727" cy="5176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ORDERS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3B96232-8BDF-BD98-F022-125DA5984409}"/>
                </a:ext>
              </a:extLst>
            </p:cNvPr>
            <p:cNvSpPr/>
            <p:nvPr/>
          </p:nvSpPr>
          <p:spPr>
            <a:xfrm>
              <a:off x="452672" y="3049951"/>
              <a:ext cx="1731727" cy="5176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48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93C3BD-A44D-6B81-5470-84E781EACC7E}"/>
              </a:ext>
            </a:extLst>
          </p:cNvPr>
          <p:cNvSpPr/>
          <p:nvPr/>
        </p:nvSpPr>
        <p:spPr>
          <a:xfrm>
            <a:off x="242047" y="228600"/>
            <a:ext cx="11707906" cy="6400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0">
                <a:srgbClr val="CC0000"/>
              </a:gs>
              <a:gs pos="0">
                <a:schemeClr val="l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52860E-ADAB-7B25-30F9-832247A59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54" y="427890"/>
            <a:ext cx="2615384" cy="26153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3428C8-EFDB-9BEE-96C1-966A9180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348" y="492622"/>
            <a:ext cx="7667625" cy="898264"/>
          </a:xfrm>
          <a:prstGeom prst="rect">
            <a:avLst/>
          </a:prstGeom>
        </p:spPr>
      </p:pic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2A911A9D-B589-FB5F-F7B1-E5492DD5FB65}"/>
              </a:ext>
            </a:extLst>
          </p:cNvPr>
          <p:cNvSpPr/>
          <p:nvPr/>
        </p:nvSpPr>
        <p:spPr>
          <a:xfrm>
            <a:off x="2922645" y="2016260"/>
            <a:ext cx="8816683" cy="4349117"/>
          </a:xfrm>
          <a:prstGeom prst="snip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4FDECE5-0AC3-D98E-6E13-F1795307B0C6}"/>
              </a:ext>
            </a:extLst>
          </p:cNvPr>
          <p:cNvSpPr/>
          <p:nvPr/>
        </p:nvSpPr>
        <p:spPr>
          <a:xfrm>
            <a:off x="4972091" y="2181306"/>
            <a:ext cx="4297264" cy="51763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>
                <a:latin typeface="Consolas" panose="020B0609020204030204" pitchFamily="49" charset="0"/>
              </a:rPr>
              <a:t>SALES FORECASTING REPORT</a:t>
            </a:r>
          </a:p>
        </p:txBody>
      </p:sp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0520D60D-419E-1796-57BB-882CE6BC346A}"/>
              </a:ext>
            </a:extLst>
          </p:cNvPr>
          <p:cNvSpPr/>
          <p:nvPr/>
        </p:nvSpPr>
        <p:spPr>
          <a:xfrm>
            <a:off x="3250308" y="2698942"/>
            <a:ext cx="8161355" cy="3315778"/>
          </a:xfrm>
          <a:prstGeom prst="snip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9C0F58-9B43-852A-5827-98B999A18548}"/>
              </a:ext>
            </a:extLst>
          </p:cNvPr>
          <p:cNvGrpSpPr/>
          <p:nvPr/>
        </p:nvGrpSpPr>
        <p:grpSpPr>
          <a:xfrm>
            <a:off x="716482" y="3312549"/>
            <a:ext cx="1731728" cy="3047576"/>
            <a:chOff x="452672" y="3049951"/>
            <a:chExt cx="1731728" cy="304757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2799162-4CF9-F6B3-FA94-848ACC5C1CD2}"/>
                </a:ext>
              </a:extLst>
            </p:cNvPr>
            <p:cNvSpPr/>
            <p:nvPr/>
          </p:nvSpPr>
          <p:spPr>
            <a:xfrm>
              <a:off x="452672" y="4323887"/>
              <a:ext cx="1731727" cy="5176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DAILY SALES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815C966-33A2-0BB6-C25C-F2993FFF4430}"/>
                </a:ext>
              </a:extLst>
            </p:cNvPr>
            <p:cNvSpPr/>
            <p:nvPr/>
          </p:nvSpPr>
          <p:spPr>
            <a:xfrm>
              <a:off x="452672" y="4947410"/>
              <a:ext cx="1731728" cy="5176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INVENTORY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CE9CA3D-44EE-F81D-25F9-8938A7623511}"/>
                </a:ext>
              </a:extLst>
            </p:cNvPr>
            <p:cNvSpPr/>
            <p:nvPr/>
          </p:nvSpPr>
          <p:spPr>
            <a:xfrm>
              <a:off x="452672" y="5579890"/>
              <a:ext cx="1731727" cy="51763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SALES FORECASTING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F817EA2-3DA5-137B-90BB-9684860E8F65}"/>
                </a:ext>
              </a:extLst>
            </p:cNvPr>
            <p:cNvSpPr/>
            <p:nvPr/>
          </p:nvSpPr>
          <p:spPr>
            <a:xfrm>
              <a:off x="452672" y="3673474"/>
              <a:ext cx="1731727" cy="5176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ORDERS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FD94745-A178-45F1-A996-C317219E428D}"/>
                </a:ext>
              </a:extLst>
            </p:cNvPr>
            <p:cNvSpPr/>
            <p:nvPr/>
          </p:nvSpPr>
          <p:spPr>
            <a:xfrm>
              <a:off x="452672" y="3049951"/>
              <a:ext cx="1731727" cy="5176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Consolas" panose="020B0609020204030204" pitchFamily="49" charset="0"/>
                </a:rPr>
                <a:t>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636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DE70-16F4-280F-7325-E30BECE7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PH" b="1" dirty="0"/>
              <a:t>CUSTOMER END</a:t>
            </a:r>
          </a:p>
        </p:txBody>
      </p:sp>
    </p:spTree>
    <p:extLst>
      <p:ext uri="{BB962C8B-B14F-4D97-AF65-F5344CB8AC3E}">
        <p14:creationId xmlns:p14="http://schemas.microsoft.com/office/powerpoint/2010/main" val="4177028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7451</TotalTime>
  <Words>325</Words>
  <Application>Microsoft Office PowerPoint</Application>
  <PresentationFormat>Widescreen</PresentationFormat>
  <Paragraphs>177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Cascadia Code</vt:lpstr>
      <vt:lpstr>Consolas</vt:lpstr>
      <vt:lpstr>Tw Cen MT</vt:lpstr>
      <vt:lpstr>Office Theme</vt:lpstr>
      <vt:lpstr>USER EXPERIENCE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CUSTOMER 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INTERFACE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EXPERIENCE</dc:title>
  <dc:creator>Aubrey Rose</dc:creator>
  <cp:lastModifiedBy>Aubrey Rose</cp:lastModifiedBy>
  <cp:revision>1</cp:revision>
  <dcterms:created xsi:type="dcterms:W3CDTF">2022-10-24T04:18:40Z</dcterms:created>
  <dcterms:modified xsi:type="dcterms:W3CDTF">2022-10-29T14:45:25Z</dcterms:modified>
</cp:coreProperties>
</file>