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61" r:id="rId2"/>
    <p:sldId id="258" r:id="rId3"/>
    <p:sldId id="265" r:id="rId4"/>
    <p:sldId id="263" r:id="rId5"/>
    <p:sldId id="267" r:id="rId6"/>
    <p:sldId id="264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vSRV01 – Primary Server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vSRV02 – Replication / Secondary Server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vSRV03 – Fileserver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8EFDBB6A-FD2E-413D-8A6F-C10B69ABAE60}">
      <dgm:prSet phldrT="[Text]"/>
      <dgm:spPr/>
      <dgm:t>
        <a:bodyPr/>
        <a:lstStyle/>
        <a:p>
          <a:r>
            <a:rPr lang="en-US" dirty="0"/>
            <a:t>vSRV04 – DB Server</a:t>
          </a:r>
        </a:p>
      </dgm:t>
    </dgm:pt>
    <dgm:pt modelId="{C6C85B7D-408B-45D2-8428-35794131348B}" type="parTrans" cxnId="{EBC7294E-3560-4019-8D5F-6611694A8BBA}">
      <dgm:prSet/>
      <dgm:spPr/>
      <dgm:t>
        <a:bodyPr/>
        <a:lstStyle/>
        <a:p>
          <a:endParaRPr lang="de-CH"/>
        </a:p>
      </dgm:t>
    </dgm:pt>
    <dgm:pt modelId="{038A9290-54D1-4E6B-B387-F658D67356A0}" type="sibTrans" cxnId="{EBC7294E-3560-4019-8D5F-6611694A8BBA}">
      <dgm:prSet/>
      <dgm:spPr/>
      <dgm:t>
        <a:bodyPr/>
        <a:lstStyle/>
        <a:p>
          <a:endParaRPr lang="de-CH"/>
        </a:p>
      </dgm:t>
    </dgm:pt>
    <dgm:pt modelId="{58CCBC9A-A105-4B0F-ABE2-C9A620C29C03}">
      <dgm:prSet phldrT="[Text]"/>
      <dgm:spPr/>
      <dgm:t>
        <a:bodyPr/>
        <a:lstStyle/>
        <a:p>
          <a:r>
            <a:rPr lang="en-US" dirty="0"/>
            <a:t>vSRV05 – FTP Server</a:t>
          </a:r>
        </a:p>
      </dgm:t>
    </dgm:pt>
    <dgm:pt modelId="{7658E6F5-304F-489E-B011-B81BE80810C9}" type="parTrans" cxnId="{963FBF3E-4BFC-4925-A221-32E3801F58AC}">
      <dgm:prSet/>
      <dgm:spPr/>
      <dgm:t>
        <a:bodyPr/>
        <a:lstStyle/>
        <a:p>
          <a:endParaRPr lang="de-CH"/>
        </a:p>
      </dgm:t>
    </dgm:pt>
    <dgm:pt modelId="{5E50276E-42B7-4864-83A9-D24DFB7DF906}" type="sibTrans" cxnId="{963FBF3E-4BFC-4925-A221-32E3801F58AC}">
      <dgm:prSet/>
      <dgm:spPr/>
      <dgm:t>
        <a:bodyPr/>
        <a:lstStyle/>
        <a:p>
          <a:endParaRPr lang="de-CH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58319267-C71E-43C9-94E1-827D0616C7A7}" type="pres">
      <dgm:prSet presAssocID="{6750AC01-D39D-4F3A-9DC8-2A211EE986A2}" presName="text_1" presStyleLbl="node1" presStyleIdx="0" presStyleCnt="5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5"/>
      <dgm:spPr/>
    </dgm:pt>
    <dgm:pt modelId="{95DE6538-27BD-44AF-A1A8-CA8F6B10FDD2}" type="pres">
      <dgm:prSet presAssocID="{0BEF68B8-1228-47BB-83B5-7B9CD1E3F84E}" presName="text_2" presStyleLbl="node1" presStyleIdx="1" presStyleCnt="5" custScaleX="100108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5"/>
      <dgm:spPr/>
    </dgm:pt>
    <dgm:pt modelId="{E131CE4A-9776-44F4-BC03-867682E21374}" type="pres">
      <dgm:prSet presAssocID="{5605D28D-2CE6-4513-8566-952984E21E14}" presName="text_3" presStyleLbl="node1" presStyleIdx="2" presStyleCnt="5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5"/>
      <dgm:spPr/>
    </dgm:pt>
    <dgm:pt modelId="{AC206902-30B0-4D77-90E5-327A21570A32}" type="pres">
      <dgm:prSet presAssocID="{8EFDBB6A-FD2E-413D-8A6F-C10B69ABAE60}" presName="text_4" presStyleLbl="node1" presStyleIdx="3" presStyleCnt="5">
        <dgm:presLayoutVars>
          <dgm:bulletEnabled val="1"/>
        </dgm:presLayoutVars>
      </dgm:prSet>
      <dgm:spPr/>
    </dgm:pt>
    <dgm:pt modelId="{E60F6C6B-2687-4F0A-A81E-C79359F6C91F}" type="pres">
      <dgm:prSet presAssocID="{8EFDBB6A-FD2E-413D-8A6F-C10B69ABAE60}" presName="accent_4" presStyleCnt="0"/>
      <dgm:spPr/>
    </dgm:pt>
    <dgm:pt modelId="{34A76801-EA76-43F8-873E-C88B66A8E448}" type="pres">
      <dgm:prSet presAssocID="{8EFDBB6A-FD2E-413D-8A6F-C10B69ABAE60}" presName="accentRepeatNode" presStyleLbl="solidFgAcc1" presStyleIdx="3" presStyleCnt="5"/>
      <dgm:spPr/>
    </dgm:pt>
    <dgm:pt modelId="{EFD37137-15EB-4523-84DD-A890856E0103}" type="pres">
      <dgm:prSet presAssocID="{58CCBC9A-A105-4B0F-ABE2-C9A620C29C03}" presName="text_5" presStyleLbl="node1" presStyleIdx="4" presStyleCnt="5">
        <dgm:presLayoutVars>
          <dgm:bulletEnabled val="1"/>
        </dgm:presLayoutVars>
      </dgm:prSet>
      <dgm:spPr/>
    </dgm:pt>
    <dgm:pt modelId="{15FBEA27-8DE7-448C-BB6C-A122DFA4087C}" type="pres">
      <dgm:prSet presAssocID="{58CCBC9A-A105-4B0F-ABE2-C9A620C29C03}" presName="accent_5" presStyleCnt="0"/>
      <dgm:spPr/>
    </dgm:pt>
    <dgm:pt modelId="{30EE68C1-7CFF-46BB-94E4-28CF519EC8F8}" type="pres">
      <dgm:prSet presAssocID="{58CCBC9A-A105-4B0F-ABE2-C9A620C29C03}" presName="accentRepeatNode" presStyleLbl="solidFgAcc1" presStyleIdx="4" presStyleCnt="5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E2CCD23D-D4E7-41CB-9322-23066D56E0E3}" type="presOf" srcId="{8EFDBB6A-FD2E-413D-8A6F-C10B69ABAE60}" destId="{AC206902-30B0-4D77-90E5-327A21570A32}" srcOrd="0" destOrd="0" presId="urn:microsoft.com/office/officeart/2008/layout/VerticalCurvedList"/>
    <dgm:cxn modelId="{963FBF3E-4BFC-4925-A221-32E3801F58AC}" srcId="{7E5AA53B-3EEE-4DE4-BB81-9044890C2946}" destId="{58CCBC9A-A105-4B0F-ABE2-C9A620C29C03}" srcOrd="4" destOrd="0" parTransId="{7658E6F5-304F-489E-B011-B81BE80810C9}" sibTransId="{5E50276E-42B7-4864-83A9-D24DFB7DF906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EBC7294E-3560-4019-8D5F-6611694A8BBA}" srcId="{7E5AA53B-3EEE-4DE4-BB81-9044890C2946}" destId="{8EFDBB6A-FD2E-413D-8A6F-C10B69ABAE60}" srcOrd="3" destOrd="0" parTransId="{C6C85B7D-408B-45D2-8428-35794131348B}" sibTransId="{038A9290-54D1-4E6B-B387-F658D67356A0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8C8FD5BC-1179-4FF1-9AEF-B1A1B02802CF}" type="presOf" srcId="{58CCBC9A-A105-4B0F-ABE2-C9A620C29C03}" destId="{EFD37137-15EB-4523-84DD-A890856E0103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C97A826C-2B43-401E-A448-BF4C832786D6}" type="presParOf" srcId="{90561C55-3C6E-4D53-85E1-2C50BCDDA392}" destId="{AC206902-30B0-4D77-90E5-327A21570A32}" srcOrd="7" destOrd="0" presId="urn:microsoft.com/office/officeart/2008/layout/VerticalCurvedList"/>
    <dgm:cxn modelId="{15BE04C0-20C7-4A57-932D-08725AED43A9}" type="presParOf" srcId="{90561C55-3C6E-4D53-85E1-2C50BCDDA392}" destId="{E60F6C6B-2687-4F0A-A81E-C79359F6C91F}" srcOrd="8" destOrd="0" presId="urn:microsoft.com/office/officeart/2008/layout/VerticalCurvedList"/>
    <dgm:cxn modelId="{062726F8-7AB2-47EC-B21A-CA9A0369B3EF}" type="presParOf" srcId="{E60F6C6B-2687-4F0A-A81E-C79359F6C91F}" destId="{34A76801-EA76-43F8-873E-C88B66A8E448}" srcOrd="0" destOrd="0" presId="urn:microsoft.com/office/officeart/2008/layout/VerticalCurvedList"/>
    <dgm:cxn modelId="{ADB7EF41-E8E2-467B-AF7E-5A562A03B73A}" type="presParOf" srcId="{90561C55-3C6E-4D53-85E1-2C50BCDDA392}" destId="{EFD37137-15EB-4523-84DD-A890856E0103}" srcOrd="9" destOrd="0" presId="urn:microsoft.com/office/officeart/2008/layout/VerticalCurvedList"/>
    <dgm:cxn modelId="{419AAA33-706F-43EE-ACBE-96178BC94F17}" type="presParOf" srcId="{90561C55-3C6E-4D53-85E1-2C50BCDDA392}" destId="{15FBEA27-8DE7-448C-BB6C-A122DFA4087C}" srcOrd="10" destOrd="0" presId="urn:microsoft.com/office/officeart/2008/layout/VerticalCurvedList"/>
    <dgm:cxn modelId="{3B70BD57-9869-4831-8703-4EE7078D1FDE}" type="presParOf" srcId="{15FBEA27-8DE7-448C-BB6C-A122DFA4087C}" destId="{30EE68C1-7CFF-46BB-94E4-28CF519EC8F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975928" y="-762165"/>
          <a:ext cx="5924129" cy="5924129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13891" y="274899"/>
          <a:ext cx="6602170" cy="5501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6682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vSRV01 – Primary Server	</a:t>
          </a:r>
        </a:p>
      </dsp:txBody>
      <dsp:txXfrm>
        <a:off x="413891" y="274899"/>
        <a:ext cx="6602170" cy="550150"/>
      </dsp:txXfrm>
    </dsp:sp>
    <dsp:sp modelId="{07CB3071-D555-47DA-A36A-69EB91531FD8}">
      <dsp:nvSpPr>
        <dsp:cNvPr id="0" name=""/>
        <dsp:cNvSpPr/>
      </dsp:nvSpPr>
      <dsp:spPr>
        <a:xfrm>
          <a:off x="70047" y="206130"/>
          <a:ext cx="687688" cy="6876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804761" y="1099861"/>
          <a:ext cx="6214653" cy="5501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6682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vSRV02 – Replication / Secondary Server</a:t>
          </a:r>
        </a:p>
      </dsp:txBody>
      <dsp:txXfrm>
        <a:off x="804761" y="1099861"/>
        <a:ext cx="6214653" cy="550150"/>
      </dsp:txXfrm>
    </dsp:sp>
    <dsp:sp modelId="{3F8116AC-FAC3-4E95-9865-93CCFEB191B9}">
      <dsp:nvSpPr>
        <dsp:cNvPr id="0" name=""/>
        <dsp:cNvSpPr/>
      </dsp:nvSpPr>
      <dsp:spPr>
        <a:xfrm>
          <a:off x="464269" y="1031092"/>
          <a:ext cx="687688" cy="6876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929108" y="1924824"/>
          <a:ext cx="6086954" cy="5501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6682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vSRV03 – Fileserver</a:t>
          </a:r>
        </a:p>
      </dsp:txBody>
      <dsp:txXfrm>
        <a:off x="929108" y="1924824"/>
        <a:ext cx="6086954" cy="550150"/>
      </dsp:txXfrm>
    </dsp:sp>
    <dsp:sp modelId="{A965097E-32F1-4AB8-8C4E-2814A7596B2F}">
      <dsp:nvSpPr>
        <dsp:cNvPr id="0" name=""/>
        <dsp:cNvSpPr/>
      </dsp:nvSpPr>
      <dsp:spPr>
        <a:xfrm>
          <a:off x="585264" y="1856055"/>
          <a:ext cx="687688" cy="6876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06902-30B0-4D77-90E5-327A21570A32}">
      <dsp:nvSpPr>
        <dsp:cNvPr id="0" name=""/>
        <dsp:cNvSpPr/>
      </dsp:nvSpPr>
      <dsp:spPr>
        <a:xfrm>
          <a:off x="808113" y="2749786"/>
          <a:ext cx="6207948" cy="5501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6682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vSRV04 – DB Server</a:t>
          </a:r>
        </a:p>
      </dsp:txBody>
      <dsp:txXfrm>
        <a:off x="808113" y="2749786"/>
        <a:ext cx="6207948" cy="550150"/>
      </dsp:txXfrm>
    </dsp:sp>
    <dsp:sp modelId="{34A76801-EA76-43F8-873E-C88B66A8E448}">
      <dsp:nvSpPr>
        <dsp:cNvPr id="0" name=""/>
        <dsp:cNvSpPr/>
      </dsp:nvSpPr>
      <dsp:spPr>
        <a:xfrm>
          <a:off x="464269" y="2681017"/>
          <a:ext cx="687688" cy="6876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D37137-15EB-4523-84DD-A890856E0103}">
      <dsp:nvSpPr>
        <dsp:cNvPr id="0" name=""/>
        <dsp:cNvSpPr/>
      </dsp:nvSpPr>
      <dsp:spPr>
        <a:xfrm>
          <a:off x="413891" y="3574748"/>
          <a:ext cx="6602170" cy="5501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6682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vSRV05 – FTP Server</a:t>
          </a:r>
        </a:p>
      </dsp:txBody>
      <dsp:txXfrm>
        <a:off x="413891" y="3574748"/>
        <a:ext cx="6602170" cy="550150"/>
      </dsp:txXfrm>
    </dsp:sp>
    <dsp:sp modelId="{30EE68C1-7CFF-46BB-94E4-28CF519EC8F8}">
      <dsp:nvSpPr>
        <dsp:cNvPr id="0" name=""/>
        <dsp:cNvSpPr/>
      </dsp:nvSpPr>
      <dsp:spPr>
        <a:xfrm>
          <a:off x="70047" y="3505979"/>
          <a:ext cx="687688" cy="6876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46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 err="1">
                <a:solidFill>
                  <a:schemeClr val="bg1"/>
                </a:solidFill>
              </a:rPr>
              <a:t>CurigerIT</a:t>
            </a:r>
            <a:r>
              <a:rPr lang="en-US" sz="6000" dirty="0">
                <a:solidFill>
                  <a:schemeClr val="bg1"/>
                </a:solidFill>
              </a:rPr>
              <a:t> AG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Executed by Florin Curiger</a:t>
            </a:r>
          </a:p>
        </p:txBody>
      </p:sp>
    </p:spTree>
    <p:extLst>
      <p:ext uri="{BB962C8B-B14F-4D97-AF65-F5344CB8AC3E}">
        <p14:creationId xmlns:p14="http://schemas.microsoft.com/office/powerpoint/2010/main" val="173032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>
            <a:norm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Netzwerkplan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50AC48F-61F1-2FEB-7780-DE115ECCB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486" y="582150"/>
            <a:ext cx="7061028" cy="4466100"/>
          </a:xfrm>
          <a:noFill/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36D03587-DFFD-2856-EEF7-CAD73DE24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84FD35-E4F8-99D4-DAE1-BA222FF09C37}"/>
              </a:ext>
            </a:extLst>
          </p:cNvPr>
          <p:cNvSpPr txBox="1"/>
          <p:nvPr/>
        </p:nvSpPr>
        <p:spPr>
          <a:xfrm>
            <a:off x="6601927" y="3293924"/>
            <a:ext cx="4562670" cy="1754326"/>
          </a:xfrm>
          <a:prstGeom prst="rect">
            <a:avLst/>
          </a:prstGeom>
          <a:solidFill>
            <a:schemeClr val="bg1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de-CH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Network </a:t>
            </a:r>
            <a:r>
              <a:rPr lang="de-CH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address</a:t>
            </a:r>
            <a:r>
              <a:rPr lang="de-CH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: 172.16.0.0/24</a:t>
            </a:r>
          </a:p>
          <a:p>
            <a:pPr algn="l"/>
            <a:r>
              <a:rPr lang="de-CH" dirty="0" err="1">
                <a:solidFill>
                  <a:srgbClr val="000000"/>
                </a:solidFill>
                <a:latin typeface="Helvetica" panose="020B0604020202020204" pitchFamily="34" charset="0"/>
              </a:rPr>
              <a:t>Subnetmask</a:t>
            </a:r>
            <a:r>
              <a:rPr lang="de-CH" dirty="0">
                <a:solidFill>
                  <a:srgbClr val="000000"/>
                </a:solidFill>
                <a:latin typeface="Helvetica" panose="020B0604020202020204" pitchFamily="34" charset="0"/>
              </a:rPr>
              <a:t>: 255.255.255.0</a:t>
            </a:r>
            <a:endParaRPr lang="de-CH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de-CH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IP-Range: 172.16.0.0 - .255</a:t>
            </a:r>
          </a:p>
          <a:p>
            <a:pPr algn="l"/>
            <a:r>
              <a:rPr lang="de-CH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Server Range: 172.16.0.5 - .25</a:t>
            </a:r>
          </a:p>
          <a:p>
            <a:pPr algn="l"/>
            <a:r>
              <a:rPr lang="de-CH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Dynamic Range: 172.16.0.50 - .150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3EE2-CB71-0661-1ED1-16B90F30B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CH" dirty="0"/>
              <a:t>VNET bereitstellen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FFF71-2FEE-9FCF-8B41-09D367144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de-CH" dirty="0"/>
              <a:t>Virtuelles Netzwerk in «</a:t>
            </a:r>
            <a:r>
              <a:rPr lang="de-CH" dirty="0" err="1"/>
              <a:t>Virtuel</a:t>
            </a:r>
            <a:r>
              <a:rPr lang="de-CH" dirty="0"/>
              <a:t> Network </a:t>
            </a:r>
            <a:r>
              <a:rPr lang="de-CH" dirty="0" err="1"/>
              <a:t>editor</a:t>
            </a:r>
            <a:r>
              <a:rPr lang="de-CH" dirty="0"/>
              <a:t>» auf </a:t>
            </a:r>
            <a:r>
              <a:rPr lang="de-CH" dirty="0" err="1"/>
              <a:t>vmWare</a:t>
            </a:r>
            <a:r>
              <a:rPr lang="de-CH" dirty="0"/>
              <a:t> konfigurieren</a:t>
            </a:r>
          </a:p>
          <a:p>
            <a:r>
              <a:rPr lang="de-CH" dirty="0"/>
              <a:t>Netzwerk den VMs zuweisen</a:t>
            </a:r>
          </a:p>
          <a:p>
            <a:r>
              <a:rPr lang="de-CH" dirty="0"/>
              <a:t>Aktiver Netzwerkadapter für VNET auf </a:t>
            </a:r>
            <a:r>
              <a:rPr lang="de-CH" dirty="0" err="1"/>
              <a:t>ethernet</a:t>
            </a:r>
            <a:r>
              <a:rPr lang="de-CH" dirty="0"/>
              <a:t> «</a:t>
            </a:r>
            <a:r>
              <a:rPr lang="de-CH" dirty="0" err="1"/>
              <a:t>realtek</a:t>
            </a:r>
            <a:r>
              <a:rPr lang="de-CH" dirty="0"/>
              <a:t> PCIe </a:t>
            </a:r>
            <a:r>
              <a:rPr lang="de-CH" dirty="0" err="1"/>
              <a:t>Gbe</a:t>
            </a:r>
            <a:r>
              <a:rPr lang="de-CH" dirty="0"/>
              <a:t> Family Controller» umstellen</a:t>
            </a:r>
          </a:p>
          <a:p>
            <a:r>
              <a:rPr lang="de-CH" dirty="0"/>
              <a:t>Hosts eine IP aus Netzwerk mit diesem NIC zuweisen</a:t>
            </a:r>
          </a:p>
          <a:p>
            <a:endParaRPr lang="de-CH" dirty="0"/>
          </a:p>
          <a:p>
            <a:endParaRPr lang="de-CH" dirty="0"/>
          </a:p>
        </p:txBody>
      </p:sp>
      <p:pic>
        <p:nvPicPr>
          <p:cNvPr id="1026" name="Picture 2" descr="VPN Wallpapers - Wallpaper Cave">
            <a:extLst>
              <a:ext uri="{FF2B5EF4-FFF2-40B4-BE49-F238E27FC236}">
                <a16:creationId xmlns:a16="http://schemas.microsoft.com/office/drawing/2014/main" id="{BB1C4242-C638-5A82-9617-59A2A2F58B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6" r="1" b="1"/>
          <a:stretch/>
        </p:blipFill>
        <p:spPr bwMode="auto">
          <a:xfrm>
            <a:off x="6188417" y="2228003"/>
            <a:ext cx="5422392" cy="363304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DF5A16-773F-A049-80F5-69D79395D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0" y="4778684"/>
            <a:ext cx="3250525" cy="728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0708DE-B026-1822-A8F8-A4FB64739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0" y="5552413"/>
            <a:ext cx="3250525" cy="69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618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8" y="892992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Server VM’s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0784" y="1840133"/>
          <a:ext cx="7078229" cy="4399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6654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9D6F-2FFB-5789-B178-0BE8B8C7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Konfiguration Replikation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38087-426A-C326-2216-8D96F2A51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AD Multimaster Replication</a:t>
            </a:r>
          </a:p>
          <a:p>
            <a:pPr lvl="1"/>
            <a:r>
              <a:rPr lang="de-CH" dirty="0"/>
              <a:t>Alle Domain Controller erhalten aktualisierte Daten</a:t>
            </a:r>
          </a:p>
          <a:p>
            <a:pPr lvl="1"/>
            <a:r>
              <a:rPr lang="de-CH" dirty="0"/>
              <a:t>Zeitfenster bei Datensynchronisierung beträgt mindestens 15 Minuten.</a:t>
            </a:r>
          </a:p>
          <a:p>
            <a:r>
              <a:rPr lang="de-CH" dirty="0"/>
              <a:t>DHCP Failover</a:t>
            </a:r>
          </a:p>
          <a:p>
            <a:pPr lvl="1"/>
            <a:r>
              <a:rPr lang="de-CH" dirty="0"/>
              <a:t>Sekundären DHCP Client auf Hot-Standby</a:t>
            </a:r>
          </a:p>
        </p:txBody>
      </p:sp>
    </p:spTree>
    <p:extLst>
      <p:ext uri="{BB962C8B-B14F-4D97-AF65-F5344CB8AC3E}">
        <p14:creationId xmlns:p14="http://schemas.microsoft.com/office/powerpoint/2010/main" val="2154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148BE-AF35-18E9-6BE3-4052130D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ist eine Replikation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DFCF-CE5F-FF09-31DD-B28F656CD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Replikationsserver = Ausfall / Backupserver</a:t>
            </a:r>
          </a:p>
          <a:p>
            <a:r>
              <a:rPr lang="de-CH" dirty="0"/>
              <a:t>Bei Ausfall von Main Server (vSRV01) schaltet sich vSRV02 automatisch für die konfigurierten Dienste ein und macht ab dem gleichen Standpunkt weiter.</a:t>
            </a:r>
          </a:p>
          <a:p>
            <a:r>
              <a:rPr lang="de-CH" dirty="0"/>
              <a:t>Minimaler Datenverlust bei Ausfall und hohe Uptime. (Bei korrekter Konfiguration + Umsetzung)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35322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183</Words>
  <Application>Microsoft Office PowerPoint</Application>
  <PresentationFormat>Widescreen</PresentationFormat>
  <Paragraphs>34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Gill Sans MT</vt:lpstr>
      <vt:lpstr>Helvetica</vt:lpstr>
      <vt:lpstr>Wingdings 2</vt:lpstr>
      <vt:lpstr>Dividend</vt:lpstr>
      <vt:lpstr>CurigerIT AG</vt:lpstr>
      <vt:lpstr>Netzwerkplan</vt:lpstr>
      <vt:lpstr>VNET bereitstellen</vt:lpstr>
      <vt:lpstr>Server VM’s</vt:lpstr>
      <vt:lpstr>Konfiguration Replikation</vt:lpstr>
      <vt:lpstr>Was ist eine Replikation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CurigerIT AG</dc:title>
  <dc:creator>Florin Curiger</dc:creator>
  <cp:lastModifiedBy>Florin Curiger</cp:lastModifiedBy>
  <cp:revision>1</cp:revision>
  <dcterms:created xsi:type="dcterms:W3CDTF">2023-02-27T09:59:25Z</dcterms:created>
  <dcterms:modified xsi:type="dcterms:W3CDTF">2023-02-27T10:23:06Z</dcterms:modified>
</cp:coreProperties>
</file>