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1" r:id="rId3"/>
    <p:sldId id="269" r:id="rId4"/>
    <p:sldId id="262" r:id="rId5"/>
    <p:sldId id="258" r:id="rId6"/>
    <p:sldId id="265" r:id="rId7"/>
    <p:sldId id="263" r:id="rId8"/>
    <p:sldId id="264" r:id="rId9"/>
    <p:sldId id="267" r:id="rId10"/>
    <p:sldId id="270" r:id="rId11"/>
    <p:sldId id="271" r:id="rId12"/>
    <p:sldId id="260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ECBE0D-EF17-4E9E-9ED9-875BED13016C}" v="287" dt="2023-03-01T06:58:36.7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6" autoAdjust="0"/>
    <p:restoredTop sz="94648" autoAdjust="0"/>
  </p:normalViewPr>
  <p:slideViewPr>
    <p:cSldViewPr snapToGrid="0">
      <p:cViewPr varScale="1">
        <p:scale>
          <a:sx n="82" d="100"/>
          <a:sy n="82" d="100"/>
        </p:scale>
        <p:origin x="5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lorin Curiger" userId="1b93973508f151b4" providerId="LiveId" clId="{55ECBE0D-EF17-4E9E-9ED9-875BED13016C}"/>
    <pc:docChg chg="undo custSel addSld delSld modSld sldOrd">
      <pc:chgData name="Florin Curiger" userId="1b93973508f151b4" providerId="LiveId" clId="{55ECBE0D-EF17-4E9E-9ED9-875BED13016C}" dt="2023-03-01T07:08:36.770" v="5111" actId="20577"/>
      <pc:docMkLst>
        <pc:docMk/>
      </pc:docMkLst>
      <pc:sldChg chg="modSp add del mod">
        <pc:chgData name="Florin Curiger" userId="1b93973508f151b4" providerId="LiveId" clId="{55ECBE0D-EF17-4E9E-9ED9-875BED13016C}" dt="2023-02-27T12:00:47.644" v="4565" actId="20577"/>
        <pc:sldMkLst>
          <pc:docMk/>
          <pc:sldMk cId="1487700712" sldId="256"/>
        </pc:sldMkLst>
        <pc:spChg chg="mod">
          <ac:chgData name="Florin Curiger" userId="1b93973508f151b4" providerId="LiveId" clId="{55ECBE0D-EF17-4E9E-9ED9-875BED13016C}" dt="2023-02-27T12:00:47.644" v="4565" actId="20577"/>
          <ac:spMkLst>
            <pc:docMk/>
            <pc:sldMk cId="1487700712" sldId="256"/>
            <ac:spMk id="2" creationId="{C02C5318-1A1E-49D0-B2E2-A4B0FA9E8A40}"/>
          </ac:spMkLst>
        </pc:spChg>
      </pc:sldChg>
      <pc:sldChg chg="addSp delSp modSp add del mod modClrScheme modShow chgLayout">
        <pc:chgData name="Florin Curiger" userId="1b93973508f151b4" providerId="LiveId" clId="{55ECBE0D-EF17-4E9E-9ED9-875BED13016C}" dt="2023-03-01T07:01:46.398" v="4649" actId="729"/>
        <pc:sldMkLst>
          <pc:docMk/>
          <pc:sldMk cId="497607547" sldId="258"/>
        </pc:sldMkLst>
        <pc:spChg chg="mod">
          <ac:chgData name="Florin Curiger" userId="1b93973508f151b4" providerId="LiveId" clId="{55ECBE0D-EF17-4E9E-9ED9-875BED13016C}" dt="2023-02-27T08:25:32.794" v="590" actId="20577"/>
          <ac:spMkLst>
            <pc:docMk/>
            <pc:sldMk cId="497607547" sldId="258"/>
            <ac:spMk id="2" creationId="{921633EB-7DCB-4DDC-80AF-C885A3EE1245}"/>
          </ac:spMkLst>
        </pc:spChg>
        <pc:spChg chg="add del mod">
          <ac:chgData name="Florin Curiger" userId="1b93973508f151b4" providerId="LiveId" clId="{55ECBE0D-EF17-4E9E-9ED9-875BED13016C}" dt="2023-02-27T08:18:38.983" v="444" actId="931"/>
          <ac:spMkLst>
            <pc:docMk/>
            <pc:sldMk cId="497607547" sldId="258"/>
            <ac:spMk id="4" creationId="{79D524BD-FB8D-6062-6BE7-F8574F3EAE56}"/>
          </ac:spMkLst>
        </pc:spChg>
        <pc:spChg chg="add del mod">
          <ac:chgData name="Florin Curiger" userId="1b93973508f151b4" providerId="LiveId" clId="{55ECBE0D-EF17-4E9E-9ED9-875BED13016C}" dt="2023-02-27T08:18:44.099" v="448" actId="478"/>
          <ac:spMkLst>
            <pc:docMk/>
            <pc:sldMk cId="497607547" sldId="258"/>
            <ac:spMk id="8" creationId="{C7834CC5-62BC-93C5-FF1A-A1FD197F96BA}"/>
          </ac:spMkLst>
        </pc:spChg>
        <pc:spChg chg="add del mod">
          <ac:chgData name="Florin Curiger" userId="1b93973508f151b4" providerId="LiveId" clId="{55ECBE0D-EF17-4E9E-9ED9-875BED13016C}" dt="2023-02-27T08:20:49.072" v="466" actId="22"/>
          <ac:spMkLst>
            <pc:docMk/>
            <pc:sldMk cId="497607547" sldId="258"/>
            <ac:spMk id="10" creationId="{7F0A770E-8462-A6A5-5031-A4DEDFBFA8BF}"/>
          </ac:spMkLst>
        </pc:spChg>
        <pc:spChg chg="add mod">
          <ac:chgData name="Florin Curiger" userId="1b93973508f151b4" providerId="LiveId" clId="{55ECBE0D-EF17-4E9E-9ED9-875BED13016C}" dt="2023-02-27T09:56:44.068" v="2815" actId="1076"/>
          <ac:spMkLst>
            <pc:docMk/>
            <pc:sldMk cId="497607547" sldId="258"/>
            <ac:spMk id="16" creationId="{5984FD35-E4F8-99D4-DAE1-BA222FF09C37}"/>
          </ac:spMkLst>
        </pc:spChg>
        <pc:spChg chg="add mod">
          <ac:chgData name="Florin Curiger" userId="1b93973508f151b4" providerId="LiveId" clId="{55ECBE0D-EF17-4E9E-9ED9-875BED13016C}" dt="2023-02-27T08:25:27.054" v="576" actId="20577"/>
          <ac:spMkLst>
            <pc:docMk/>
            <pc:sldMk cId="497607547" sldId="258"/>
            <ac:spMk id="17" creationId="{36D03587-DFFD-2856-EEF7-CAD73DE24D5C}"/>
          </ac:spMkLst>
        </pc:spChg>
        <pc:spChg chg="add del mod">
          <ac:chgData name="Florin Curiger" userId="1b93973508f151b4" providerId="LiveId" clId="{55ECBE0D-EF17-4E9E-9ED9-875BED13016C}" dt="2023-02-27T08:27:07.039" v="596"/>
          <ac:spMkLst>
            <pc:docMk/>
            <pc:sldMk cId="497607547" sldId="258"/>
            <ac:spMk id="19" creationId="{0ECA903B-84C4-3D53-F255-10D3DA7A3E65}"/>
          </ac:spMkLst>
        </pc:spChg>
        <pc:spChg chg="add del mod">
          <ac:chgData name="Florin Curiger" userId="1b93973508f151b4" providerId="LiveId" clId="{55ECBE0D-EF17-4E9E-9ED9-875BED13016C}" dt="2023-02-27T08:21:04.105" v="468" actId="26606"/>
          <ac:spMkLst>
            <pc:docMk/>
            <pc:sldMk cId="497607547" sldId="258"/>
            <ac:spMk id="20" creationId="{36D03587-DFFD-2856-EEF7-CAD73DE24D5C}"/>
          </ac:spMkLst>
        </pc:spChg>
        <pc:picChg chg="add del mod">
          <ac:chgData name="Florin Curiger" userId="1b93973508f151b4" providerId="LiveId" clId="{55ECBE0D-EF17-4E9E-9ED9-875BED13016C}" dt="2023-02-27T08:20:41.553" v="463" actId="478"/>
          <ac:picMkLst>
            <pc:docMk/>
            <pc:sldMk cId="497607547" sldId="258"/>
            <ac:picMk id="6" creationId="{E491B755-D7D3-0AB3-13AA-36C72B1CE618}"/>
          </ac:picMkLst>
        </pc:picChg>
        <pc:picChg chg="del">
          <ac:chgData name="Florin Curiger" userId="1b93973508f151b4" providerId="LiveId" clId="{55ECBE0D-EF17-4E9E-9ED9-875BED13016C}" dt="2023-02-27T08:18:29.651" v="443" actId="478"/>
          <ac:picMkLst>
            <pc:docMk/>
            <pc:sldMk cId="497607547" sldId="258"/>
            <ac:picMk id="11" creationId="{47D9BE16-119C-43B2-9AE6-18C4A150C0EF}"/>
          </ac:picMkLst>
        </pc:picChg>
        <pc:picChg chg="add del">
          <ac:chgData name="Florin Curiger" userId="1b93973508f151b4" providerId="LiveId" clId="{55ECBE0D-EF17-4E9E-9ED9-875BED13016C}" dt="2023-02-27T08:20:43.607" v="465" actId="22"/>
          <ac:picMkLst>
            <pc:docMk/>
            <pc:sldMk cId="497607547" sldId="258"/>
            <ac:picMk id="13" creationId="{BB23E6AA-6FE7-C734-F223-FF02A913FE54}"/>
          </ac:picMkLst>
        </pc:picChg>
        <pc:picChg chg="add mod ord">
          <ac:chgData name="Florin Curiger" userId="1b93973508f151b4" providerId="LiveId" clId="{55ECBE0D-EF17-4E9E-9ED9-875BED13016C}" dt="2023-02-27T08:21:12.876" v="473" actId="1076"/>
          <ac:picMkLst>
            <pc:docMk/>
            <pc:sldMk cId="497607547" sldId="258"/>
            <ac:picMk id="15" creationId="{050AC48F-61F1-2FEB-7780-DE115ECCB731}"/>
          </ac:picMkLst>
        </pc:picChg>
        <pc:picChg chg="del mod">
          <ac:chgData name="Florin Curiger" userId="1b93973508f151b4" providerId="LiveId" clId="{55ECBE0D-EF17-4E9E-9ED9-875BED13016C}" dt="2023-02-27T08:18:41.423" v="447" actId="478"/>
          <ac:picMkLst>
            <pc:docMk/>
            <pc:sldMk cId="497607547" sldId="258"/>
            <ac:picMk id="18" creationId="{BFEA8EC1-23A4-4843-A9C3-AE771D73392A}"/>
          </ac:picMkLst>
        </pc:picChg>
      </pc:sldChg>
      <pc:sldChg chg="add del mod ord modShow">
        <pc:chgData name="Florin Curiger" userId="1b93973508f151b4" providerId="LiveId" clId="{55ECBE0D-EF17-4E9E-9ED9-875BED13016C}" dt="2023-03-01T07:01:22.563" v="4648" actId="2696"/>
        <pc:sldMkLst>
          <pc:docMk/>
          <pc:sldMk cId="4209322005" sldId="259"/>
        </pc:sldMkLst>
      </pc:sldChg>
      <pc:sldChg chg="addSp delSp modSp add del mod">
        <pc:chgData name="Florin Curiger" userId="1b93973508f151b4" providerId="LiveId" clId="{55ECBE0D-EF17-4E9E-9ED9-875BED13016C}" dt="2023-03-01T07:08:14.969" v="5069" actId="20577"/>
        <pc:sldMkLst>
          <pc:docMk/>
          <pc:sldMk cId="3501347425" sldId="260"/>
        </pc:sldMkLst>
        <pc:spChg chg="mod">
          <ac:chgData name="Florin Curiger" userId="1b93973508f151b4" providerId="LiveId" clId="{55ECBE0D-EF17-4E9E-9ED9-875BED13016C}" dt="2023-03-01T07:08:14.969" v="5069" actId="20577"/>
          <ac:spMkLst>
            <pc:docMk/>
            <pc:sldMk cId="3501347425" sldId="260"/>
            <ac:spMk id="2" creationId="{0F87E73C-2B1A-4602-BFBE-CFE1E55D9B38}"/>
          </ac:spMkLst>
        </pc:spChg>
        <pc:spChg chg="add del mod">
          <ac:chgData name="Florin Curiger" userId="1b93973508f151b4" providerId="LiveId" clId="{55ECBE0D-EF17-4E9E-9ED9-875BED13016C}" dt="2023-03-01T07:07:46.640" v="5063" actId="478"/>
          <ac:spMkLst>
            <pc:docMk/>
            <pc:sldMk cId="3501347425" sldId="260"/>
            <ac:spMk id="3" creationId="{A9CB511D-EA45-4336-847C-1252667143B5}"/>
          </ac:spMkLst>
        </pc:spChg>
      </pc:sldChg>
      <pc:sldChg chg="modSp add del mod">
        <pc:chgData name="Florin Curiger" userId="1b93973508f151b4" providerId="LiveId" clId="{55ECBE0D-EF17-4E9E-9ED9-875BED13016C}" dt="2023-02-27T10:01:34.864" v="2855" actId="2696"/>
        <pc:sldMkLst>
          <pc:docMk/>
          <pc:sldMk cId="1703342593" sldId="261"/>
        </pc:sldMkLst>
        <pc:spChg chg="mod">
          <ac:chgData name="Florin Curiger" userId="1b93973508f151b4" providerId="LiveId" clId="{55ECBE0D-EF17-4E9E-9ED9-875BED13016C}" dt="2023-02-27T08:13:36.256" v="129" actId="20577"/>
          <ac:spMkLst>
            <pc:docMk/>
            <pc:sldMk cId="1703342593" sldId="261"/>
            <ac:spMk id="2" creationId="{5B040558-A365-4CCE-92FA-5A48CD98F9C9}"/>
          </ac:spMkLst>
        </pc:spChg>
        <pc:graphicFrameChg chg="add mod">
          <ac:chgData name="Florin Curiger" userId="1b93973508f151b4" providerId="LiveId" clId="{55ECBE0D-EF17-4E9E-9ED9-875BED13016C}" dt="2023-02-27T08:13:20.963" v="97" actId="20577"/>
          <ac:graphicFrameMkLst>
            <pc:docMk/>
            <pc:sldMk cId="1703342593" sldId="261"/>
            <ac:graphicFrameMk id="4" creationId="{81E592E1-99DF-4294-A2E9-EF46299BD3F4}"/>
          </ac:graphicFrameMkLst>
        </pc:graphicFrameChg>
      </pc:sldChg>
      <pc:sldChg chg="modSp new add del mod ord">
        <pc:chgData name="Florin Curiger" userId="1b93973508f151b4" providerId="LiveId" clId="{55ECBE0D-EF17-4E9E-9ED9-875BED13016C}" dt="2023-03-01T07:00:09.140" v="4643" actId="20577"/>
        <pc:sldMkLst>
          <pc:docMk/>
          <pc:sldMk cId="1455836631" sldId="262"/>
        </pc:sldMkLst>
        <pc:spChg chg="mod">
          <ac:chgData name="Florin Curiger" userId="1b93973508f151b4" providerId="LiveId" clId="{55ECBE0D-EF17-4E9E-9ED9-875BED13016C}" dt="2023-02-27T09:55:38.786" v="2749" actId="20577"/>
          <ac:spMkLst>
            <pc:docMk/>
            <pc:sldMk cId="1455836631" sldId="262"/>
            <ac:spMk id="2" creationId="{91DE6BEA-6FBF-2A2C-38AD-FE98B8C93A33}"/>
          </ac:spMkLst>
        </pc:spChg>
        <pc:spChg chg="mod">
          <ac:chgData name="Florin Curiger" userId="1b93973508f151b4" providerId="LiveId" clId="{55ECBE0D-EF17-4E9E-9ED9-875BED13016C}" dt="2023-03-01T07:00:09.140" v="4643" actId="20577"/>
          <ac:spMkLst>
            <pc:docMk/>
            <pc:sldMk cId="1455836631" sldId="262"/>
            <ac:spMk id="3" creationId="{B02C550D-7A75-9E1B-29E4-70799BEAB956}"/>
          </ac:spMkLst>
        </pc:spChg>
      </pc:sldChg>
      <pc:sldChg chg="modSp add del mod ord">
        <pc:chgData name="Florin Curiger" userId="1b93973508f151b4" providerId="LiveId" clId="{55ECBE0D-EF17-4E9E-9ED9-875BED13016C}" dt="2023-02-27T10:01:36.814" v="2860" actId="2696"/>
        <pc:sldMkLst>
          <pc:docMk/>
          <pc:sldMk cId="3166540893" sldId="263"/>
        </pc:sldMkLst>
        <pc:spChg chg="mod">
          <ac:chgData name="Florin Curiger" userId="1b93973508f151b4" providerId="LiveId" clId="{55ECBE0D-EF17-4E9E-9ED9-875BED13016C}" dt="2023-02-27T08:30:03.859" v="718" actId="1076"/>
          <ac:spMkLst>
            <pc:docMk/>
            <pc:sldMk cId="3166540893" sldId="263"/>
            <ac:spMk id="2" creationId="{7F2616EE-270D-4F4C-BA1F-2708D387B800}"/>
          </ac:spMkLst>
        </pc:spChg>
        <pc:graphicFrameChg chg="mod">
          <ac:chgData name="Florin Curiger" userId="1b93973508f151b4" providerId="LiveId" clId="{55ECBE0D-EF17-4E9E-9ED9-875BED13016C}" dt="2023-02-27T08:32:19.141" v="791" actId="14100"/>
          <ac:graphicFrameMkLst>
            <pc:docMk/>
            <pc:sldMk cId="3166540893" sldId="263"/>
            <ac:graphicFrameMk id="6" creationId="{BF629521-FFD2-45DA-9D1D-A5F09BD5A2D9}"/>
          </ac:graphicFrameMkLst>
        </pc:graphicFrameChg>
      </pc:sldChg>
      <pc:sldChg chg="modSp new del mod">
        <pc:chgData name="Florin Curiger" userId="1b93973508f151b4" providerId="LiveId" clId="{55ECBE0D-EF17-4E9E-9ED9-875BED13016C}" dt="2023-02-27T08:34:41.513" v="960" actId="2696"/>
        <pc:sldMkLst>
          <pc:docMk/>
          <pc:sldMk cId="1799907063" sldId="264"/>
        </pc:sldMkLst>
        <pc:spChg chg="mod">
          <ac:chgData name="Florin Curiger" userId="1b93973508f151b4" providerId="LiveId" clId="{55ECBE0D-EF17-4E9E-9ED9-875BED13016C}" dt="2023-02-27T08:32:52.614" v="795" actId="20577"/>
          <ac:spMkLst>
            <pc:docMk/>
            <pc:sldMk cId="1799907063" sldId="264"/>
            <ac:spMk id="2" creationId="{90F200EF-F123-B36E-A94B-6353F5709CA9}"/>
          </ac:spMkLst>
        </pc:spChg>
        <pc:spChg chg="mod">
          <ac:chgData name="Florin Curiger" userId="1b93973508f151b4" providerId="LiveId" clId="{55ECBE0D-EF17-4E9E-9ED9-875BED13016C}" dt="2023-02-27T08:33:29.637" v="857" actId="20577"/>
          <ac:spMkLst>
            <pc:docMk/>
            <pc:sldMk cId="1799907063" sldId="264"/>
            <ac:spMk id="3" creationId="{C16ECE5F-E580-91B2-9065-26EB4B519C33}"/>
          </ac:spMkLst>
        </pc:spChg>
      </pc:sldChg>
      <pc:sldChg chg="modSp new add del mod ord modShow">
        <pc:chgData name="Florin Curiger" userId="1b93973508f151b4" providerId="LiveId" clId="{55ECBE0D-EF17-4E9E-9ED9-875BED13016C}" dt="2023-03-01T07:00:59.812" v="4647"/>
        <pc:sldMkLst>
          <pc:docMk/>
          <pc:sldMk cId="3835322438" sldId="264"/>
        </pc:sldMkLst>
        <pc:spChg chg="mod">
          <ac:chgData name="Florin Curiger" userId="1b93973508f151b4" providerId="LiveId" clId="{55ECBE0D-EF17-4E9E-9ED9-875BED13016C}" dt="2023-02-27T08:35:08.768" v="986" actId="20577"/>
          <ac:spMkLst>
            <pc:docMk/>
            <pc:sldMk cId="3835322438" sldId="264"/>
            <ac:spMk id="2" creationId="{230148BE-AF35-18E9-6BE3-4052130DFF8D}"/>
          </ac:spMkLst>
        </pc:spChg>
        <pc:spChg chg="mod">
          <ac:chgData name="Florin Curiger" userId="1b93973508f151b4" providerId="LiveId" clId="{55ECBE0D-EF17-4E9E-9ED9-875BED13016C}" dt="2023-02-27T08:37:02.695" v="1394" actId="20577"/>
          <ac:spMkLst>
            <pc:docMk/>
            <pc:sldMk cId="3835322438" sldId="264"/>
            <ac:spMk id="3" creationId="{A93FDFCF-CE5F-FF09-31DD-B28F656CDC23}"/>
          </ac:spMkLst>
        </pc:spChg>
      </pc:sldChg>
      <pc:sldChg chg="addSp modSp new add del mod modClrScheme modShow chgLayout">
        <pc:chgData name="Florin Curiger" userId="1b93973508f151b4" providerId="LiveId" clId="{55ECBE0D-EF17-4E9E-9ED9-875BED13016C}" dt="2023-03-01T07:03:30.060" v="4786" actId="729"/>
        <pc:sldMkLst>
          <pc:docMk/>
          <pc:sldMk cId="1612618970" sldId="265"/>
        </pc:sldMkLst>
        <pc:spChg chg="mod">
          <ac:chgData name="Florin Curiger" userId="1b93973508f151b4" providerId="LiveId" clId="{55ECBE0D-EF17-4E9E-9ED9-875BED13016C}" dt="2023-02-27T09:00:44.053" v="1673" actId="26606"/>
          <ac:spMkLst>
            <pc:docMk/>
            <pc:sldMk cId="1612618970" sldId="265"/>
            <ac:spMk id="2" creationId="{FA803EE2-CB71-0661-1ED1-16B90F30BE23}"/>
          </ac:spMkLst>
        </pc:spChg>
        <pc:spChg chg="mod">
          <ac:chgData name="Florin Curiger" userId="1b93973508f151b4" providerId="LiveId" clId="{55ECBE0D-EF17-4E9E-9ED9-875BED13016C}" dt="2023-03-01T07:03:23.437" v="4785" actId="20577"/>
          <ac:spMkLst>
            <pc:docMk/>
            <pc:sldMk cId="1612618970" sldId="265"/>
            <ac:spMk id="3" creationId="{98AFFF71-2FEE-9FCF-8B41-09D36714433A}"/>
          </ac:spMkLst>
        </pc:spChg>
        <pc:picChg chg="add mod">
          <ac:chgData name="Florin Curiger" userId="1b93973508f151b4" providerId="LiveId" clId="{55ECBE0D-EF17-4E9E-9ED9-875BED13016C}" dt="2023-02-27T09:11:03.470" v="1786" actId="14100"/>
          <ac:picMkLst>
            <pc:docMk/>
            <pc:sldMk cId="1612618970" sldId="265"/>
            <ac:picMk id="5" creationId="{E4DF5A16-773F-A049-80F5-69D79395DEB2}"/>
          </ac:picMkLst>
        </pc:picChg>
        <pc:picChg chg="add mod">
          <ac:chgData name="Florin Curiger" userId="1b93973508f151b4" providerId="LiveId" clId="{55ECBE0D-EF17-4E9E-9ED9-875BED13016C}" dt="2023-02-27T09:11:59.487" v="1789" actId="14100"/>
          <ac:picMkLst>
            <pc:docMk/>
            <pc:sldMk cId="1612618970" sldId="265"/>
            <ac:picMk id="7" creationId="{270708DE-B026-1822-A8F8-A4FB64739776}"/>
          </ac:picMkLst>
        </pc:picChg>
        <pc:picChg chg="add mod">
          <ac:chgData name="Florin Curiger" userId="1b93973508f151b4" providerId="LiveId" clId="{55ECBE0D-EF17-4E9E-9ED9-875BED13016C}" dt="2023-02-27T09:00:44.053" v="1673" actId="26606"/>
          <ac:picMkLst>
            <pc:docMk/>
            <pc:sldMk cId="1612618970" sldId="265"/>
            <ac:picMk id="1026" creationId="{BB1C4242-C638-5A82-9617-59A2A2F58BE3}"/>
          </ac:picMkLst>
        </pc:picChg>
      </pc:sldChg>
      <pc:sldChg chg="modSp add del mod">
        <pc:chgData name="Florin Curiger" userId="1b93973508f151b4" providerId="LiveId" clId="{55ECBE0D-EF17-4E9E-9ED9-875BED13016C}" dt="2023-02-27T08:34:43.521" v="961" actId="2696"/>
        <pc:sldMkLst>
          <pc:docMk/>
          <pc:sldMk cId="3902844389" sldId="265"/>
        </pc:sldMkLst>
        <pc:spChg chg="mod">
          <ac:chgData name="Florin Curiger" userId="1b93973508f151b4" providerId="LiveId" clId="{55ECBE0D-EF17-4E9E-9ED9-875BED13016C}" dt="2023-02-27T08:33:53.076" v="891" actId="20577"/>
          <ac:spMkLst>
            <pc:docMk/>
            <pc:sldMk cId="3902844389" sldId="265"/>
            <ac:spMk id="2" creationId="{90F200EF-F123-B36E-A94B-6353F5709CA9}"/>
          </ac:spMkLst>
        </pc:spChg>
        <pc:spChg chg="mod">
          <ac:chgData name="Florin Curiger" userId="1b93973508f151b4" providerId="LiveId" clId="{55ECBE0D-EF17-4E9E-9ED9-875BED13016C}" dt="2023-02-27T08:34:26.050" v="959" actId="20577"/>
          <ac:spMkLst>
            <pc:docMk/>
            <pc:sldMk cId="3902844389" sldId="265"/>
            <ac:spMk id="3" creationId="{C16ECE5F-E580-91B2-9065-26EB4B519C33}"/>
          </ac:spMkLst>
        </pc:spChg>
      </pc:sldChg>
      <pc:sldChg chg="modSp new del mod">
        <pc:chgData name="Florin Curiger" userId="1b93973508f151b4" providerId="LiveId" clId="{55ECBE0D-EF17-4E9E-9ED9-875BED13016C}" dt="2023-02-27T09:57:02.050" v="2816" actId="2696"/>
        <pc:sldMkLst>
          <pc:docMk/>
          <pc:sldMk cId="3695934593" sldId="266"/>
        </pc:sldMkLst>
        <pc:spChg chg="mod">
          <ac:chgData name="Florin Curiger" userId="1b93973508f151b4" providerId="LiveId" clId="{55ECBE0D-EF17-4E9E-9ED9-875BED13016C}" dt="2023-02-27T09:13:01.046" v="1821" actId="20577"/>
          <ac:spMkLst>
            <pc:docMk/>
            <pc:sldMk cId="3695934593" sldId="266"/>
            <ac:spMk id="2" creationId="{40E22DDC-B5A8-3A14-2E7D-87CE2FF6A03D}"/>
          </ac:spMkLst>
        </pc:spChg>
        <pc:spChg chg="mod">
          <ac:chgData name="Florin Curiger" userId="1b93973508f151b4" providerId="LiveId" clId="{55ECBE0D-EF17-4E9E-9ED9-875BED13016C}" dt="2023-02-27T09:16:27.138" v="2056" actId="20577"/>
          <ac:spMkLst>
            <pc:docMk/>
            <pc:sldMk cId="3695934593" sldId="266"/>
            <ac:spMk id="3" creationId="{ADD085FC-6979-0446-420E-917E956F1E5D}"/>
          </ac:spMkLst>
        </pc:spChg>
      </pc:sldChg>
      <pc:sldChg chg="modSp new add del mod modShow">
        <pc:chgData name="Florin Curiger" userId="1b93973508f151b4" providerId="LiveId" clId="{55ECBE0D-EF17-4E9E-9ED9-875BED13016C}" dt="2023-03-01T07:00:49.401" v="4644" actId="729"/>
        <pc:sldMkLst>
          <pc:docMk/>
          <pc:sldMk cId="21540806" sldId="267"/>
        </pc:sldMkLst>
        <pc:spChg chg="mod">
          <ac:chgData name="Florin Curiger" userId="1b93973508f151b4" providerId="LiveId" clId="{55ECBE0D-EF17-4E9E-9ED9-875BED13016C}" dt="2023-02-27T09:27:39.582" v="2414" actId="20577"/>
          <ac:spMkLst>
            <pc:docMk/>
            <pc:sldMk cId="21540806" sldId="267"/>
            <ac:spMk id="2" creationId="{1BA29D6F-2FFB-5789-B178-0BE8B8C7AFE1}"/>
          </ac:spMkLst>
        </pc:spChg>
        <pc:spChg chg="mod">
          <ac:chgData name="Florin Curiger" userId="1b93973508f151b4" providerId="LiveId" clId="{55ECBE0D-EF17-4E9E-9ED9-875BED13016C}" dt="2023-02-27T09:28:29.761" v="2481" actId="20577"/>
          <ac:spMkLst>
            <pc:docMk/>
            <pc:sldMk cId="21540806" sldId="267"/>
            <ac:spMk id="3" creationId="{3EB38087-426A-C326-2216-8D96F2A519C3}"/>
          </ac:spMkLst>
        </pc:spChg>
      </pc:sldChg>
      <pc:sldChg chg="modSp add del mod ord">
        <pc:chgData name="Florin Curiger" userId="1b93973508f151b4" providerId="LiveId" clId="{55ECBE0D-EF17-4E9E-9ED9-875BED13016C}" dt="2023-03-01T07:08:36.770" v="5111" actId="20577"/>
        <pc:sldMkLst>
          <pc:docMk/>
          <pc:sldMk cId="4280168623" sldId="268"/>
        </pc:sldMkLst>
        <pc:spChg chg="mod">
          <ac:chgData name="Florin Curiger" userId="1b93973508f151b4" providerId="LiveId" clId="{55ECBE0D-EF17-4E9E-9ED9-875BED13016C}" dt="2023-02-27T10:30:50.169" v="4548" actId="313"/>
          <ac:spMkLst>
            <pc:docMk/>
            <pc:sldMk cId="4280168623" sldId="268"/>
            <ac:spMk id="2" creationId="{230148BE-AF35-18E9-6BE3-4052130DFF8D}"/>
          </ac:spMkLst>
        </pc:spChg>
        <pc:spChg chg="mod">
          <ac:chgData name="Florin Curiger" userId="1b93973508f151b4" providerId="LiveId" clId="{55ECBE0D-EF17-4E9E-9ED9-875BED13016C}" dt="2023-03-01T07:08:36.770" v="5111" actId="20577"/>
          <ac:spMkLst>
            <pc:docMk/>
            <pc:sldMk cId="4280168623" sldId="268"/>
            <ac:spMk id="3" creationId="{A93FDFCF-CE5F-FF09-31DD-B28F656CDC23}"/>
          </ac:spMkLst>
        </pc:spChg>
      </pc:sldChg>
      <pc:sldChg chg="addSp modSp new add del mod modClrScheme chgLayout">
        <pc:chgData name="Florin Curiger" userId="1b93973508f151b4" providerId="LiveId" clId="{55ECBE0D-EF17-4E9E-9ED9-875BED13016C}" dt="2023-03-01T06:58:36.757" v="4629" actId="1076"/>
        <pc:sldMkLst>
          <pc:docMk/>
          <pc:sldMk cId="3394921682" sldId="269"/>
        </pc:sldMkLst>
        <pc:spChg chg="mod">
          <ac:chgData name="Florin Curiger" userId="1b93973508f151b4" providerId="LiveId" clId="{55ECBE0D-EF17-4E9E-9ED9-875BED13016C}" dt="2023-03-01T06:58:23.508" v="4627" actId="26606"/>
          <ac:spMkLst>
            <pc:docMk/>
            <pc:sldMk cId="3394921682" sldId="269"/>
            <ac:spMk id="2" creationId="{D2744FAB-FFC8-F95F-C63A-5B067E553AE2}"/>
          </ac:spMkLst>
        </pc:spChg>
        <pc:spChg chg="mod">
          <ac:chgData name="Florin Curiger" userId="1b93973508f151b4" providerId="LiveId" clId="{55ECBE0D-EF17-4E9E-9ED9-875BED13016C}" dt="2023-03-01T06:58:23.508" v="4627" actId="26606"/>
          <ac:spMkLst>
            <pc:docMk/>
            <pc:sldMk cId="3394921682" sldId="269"/>
            <ac:spMk id="3" creationId="{8AF1A09A-A091-658A-F663-0F19EF0C443F}"/>
          </ac:spMkLst>
        </pc:spChg>
        <pc:picChg chg="add mod">
          <ac:chgData name="Florin Curiger" userId="1b93973508f151b4" providerId="LiveId" clId="{55ECBE0D-EF17-4E9E-9ED9-875BED13016C}" dt="2023-03-01T06:58:36.757" v="4629" actId="1076"/>
          <ac:picMkLst>
            <pc:docMk/>
            <pc:sldMk cId="3394921682" sldId="269"/>
            <ac:picMk id="1026" creationId="{1B8A97A5-B2E4-B15B-C699-8291D42E5D9D}"/>
          </ac:picMkLst>
        </pc:picChg>
      </pc:sldChg>
      <pc:sldChg chg="modSp add mod ord modShow">
        <pc:chgData name="Florin Curiger" userId="1b93973508f151b4" providerId="LiveId" clId="{55ECBE0D-EF17-4E9E-9ED9-875BED13016C}" dt="2023-03-01T07:06:51.847" v="5025" actId="20577"/>
        <pc:sldMkLst>
          <pc:docMk/>
          <pc:sldMk cId="1361176064" sldId="270"/>
        </pc:sldMkLst>
        <pc:spChg chg="mod">
          <ac:chgData name="Florin Curiger" userId="1b93973508f151b4" providerId="LiveId" clId="{55ECBE0D-EF17-4E9E-9ED9-875BED13016C}" dt="2023-02-27T10:10:42.210" v="3778" actId="20577"/>
          <ac:spMkLst>
            <pc:docMk/>
            <pc:sldMk cId="1361176064" sldId="270"/>
            <ac:spMk id="2" creationId="{230148BE-AF35-18E9-6BE3-4052130DFF8D}"/>
          </ac:spMkLst>
        </pc:spChg>
        <pc:spChg chg="mod">
          <ac:chgData name="Florin Curiger" userId="1b93973508f151b4" providerId="LiveId" clId="{55ECBE0D-EF17-4E9E-9ED9-875BED13016C}" dt="2023-03-01T07:06:51.847" v="5025" actId="20577"/>
          <ac:spMkLst>
            <pc:docMk/>
            <pc:sldMk cId="1361176064" sldId="270"/>
            <ac:spMk id="3" creationId="{A93FDFCF-CE5F-FF09-31DD-B28F656CDC23}"/>
          </ac:spMkLst>
        </pc:spChg>
      </pc:sldChg>
      <pc:sldChg chg="modSp add mod">
        <pc:chgData name="Florin Curiger" userId="1b93973508f151b4" providerId="LiveId" clId="{55ECBE0D-EF17-4E9E-9ED9-875BED13016C}" dt="2023-03-01T07:04:56.459" v="4912" actId="20577"/>
        <pc:sldMkLst>
          <pc:docMk/>
          <pc:sldMk cId="3597306854" sldId="271"/>
        </pc:sldMkLst>
        <pc:spChg chg="mod">
          <ac:chgData name="Florin Curiger" userId="1b93973508f151b4" providerId="LiveId" clId="{55ECBE0D-EF17-4E9E-9ED9-875BED13016C}" dt="2023-02-27T10:10:59.501" v="3797" actId="20577"/>
          <ac:spMkLst>
            <pc:docMk/>
            <pc:sldMk cId="3597306854" sldId="271"/>
            <ac:spMk id="2" creationId="{230148BE-AF35-18E9-6BE3-4052130DFF8D}"/>
          </ac:spMkLst>
        </pc:spChg>
        <pc:spChg chg="mod">
          <ac:chgData name="Florin Curiger" userId="1b93973508f151b4" providerId="LiveId" clId="{55ECBE0D-EF17-4E9E-9ED9-875BED13016C}" dt="2023-03-01T07:04:56.459" v="4912" actId="20577"/>
          <ac:spMkLst>
            <pc:docMk/>
            <pc:sldMk cId="3597306854" sldId="271"/>
            <ac:spMk id="3" creationId="{A93FDFCF-CE5F-FF09-31DD-B28F656CDC23}"/>
          </ac:spMkLst>
        </pc:spChg>
      </pc:sldChg>
      <pc:sldChg chg="addSp delSp add del setBg delDesignElem">
        <pc:chgData name="Florin Curiger" userId="1b93973508f151b4" providerId="LiveId" clId="{55ECBE0D-EF17-4E9E-9ED9-875BED13016C}" dt="2023-02-27T10:10:55.778" v="3792"/>
        <pc:sldMkLst>
          <pc:docMk/>
          <pc:sldMk cId="1861841041" sldId="272"/>
        </pc:sldMkLst>
        <pc:spChg chg="add del">
          <ac:chgData name="Florin Curiger" userId="1b93973508f151b4" providerId="LiveId" clId="{55ECBE0D-EF17-4E9E-9ED9-875BED13016C}" dt="2023-02-27T10:10:55.778" v="3792"/>
          <ac:spMkLst>
            <pc:docMk/>
            <pc:sldMk cId="1861841041" sldId="272"/>
            <ac:spMk id="15" creationId="{493D4EDA-58E0-40CC-B3CA-14CDEB349D24}"/>
          </ac:spMkLst>
        </pc:spChg>
        <pc:spChg chg="add del">
          <ac:chgData name="Florin Curiger" userId="1b93973508f151b4" providerId="LiveId" clId="{55ECBE0D-EF17-4E9E-9ED9-875BED13016C}" dt="2023-02-27T10:10:55.778" v="3792"/>
          <ac:spMkLst>
            <pc:docMk/>
            <pc:sldMk cId="1861841041" sldId="272"/>
            <ac:spMk id="22" creationId="{4A2E7EC3-E07C-46CE-9B25-41865A50681C}"/>
          </ac:spMkLst>
        </pc:spChg>
        <pc:grpChg chg="add del">
          <ac:chgData name="Florin Curiger" userId="1b93973508f151b4" providerId="LiveId" clId="{55ECBE0D-EF17-4E9E-9ED9-875BED13016C}" dt="2023-02-27T10:10:55.778" v="3792"/>
          <ac:grpSpMkLst>
            <pc:docMk/>
            <pc:sldMk cId="1861841041" sldId="272"/>
            <ac:grpSpMk id="17" creationId="{AA9EB0BC-A85E-4C26-B355-5DFCEF6CCB49}"/>
          </ac:grpSpMkLst>
        </pc:grpChg>
      </pc:sldChg>
      <pc:sldChg chg="addSp delSp add del setBg delDesignElem">
        <pc:chgData name="Florin Curiger" userId="1b93973508f151b4" providerId="LiveId" clId="{55ECBE0D-EF17-4E9E-9ED9-875BED13016C}" dt="2023-02-27T10:10:49.985" v="3789"/>
        <pc:sldMkLst>
          <pc:docMk/>
          <pc:sldMk cId="3818637894" sldId="272"/>
        </pc:sldMkLst>
        <pc:spChg chg="add del">
          <ac:chgData name="Florin Curiger" userId="1b93973508f151b4" providerId="LiveId" clId="{55ECBE0D-EF17-4E9E-9ED9-875BED13016C}" dt="2023-02-27T10:10:49.985" v="3789"/>
          <ac:spMkLst>
            <pc:docMk/>
            <pc:sldMk cId="3818637894" sldId="272"/>
            <ac:spMk id="15" creationId="{493D4EDA-58E0-40CC-B3CA-14CDEB349D24}"/>
          </ac:spMkLst>
        </pc:spChg>
        <pc:spChg chg="add del">
          <ac:chgData name="Florin Curiger" userId="1b93973508f151b4" providerId="LiveId" clId="{55ECBE0D-EF17-4E9E-9ED9-875BED13016C}" dt="2023-02-27T10:10:49.985" v="3789"/>
          <ac:spMkLst>
            <pc:docMk/>
            <pc:sldMk cId="3818637894" sldId="272"/>
            <ac:spMk id="22" creationId="{4A2E7EC3-E07C-46CE-9B25-41865A50681C}"/>
          </ac:spMkLst>
        </pc:spChg>
        <pc:grpChg chg="add del">
          <ac:chgData name="Florin Curiger" userId="1b93973508f151b4" providerId="LiveId" clId="{55ECBE0D-EF17-4E9E-9ED9-875BED13016C}" dt="2023-02-27T10:10:49.985" v="3789"/>
          <ac:grpSpMkLst>
            <pc:docMk/>
            <pc:sldMk cId="3818637894" sldId="272"/>
            <ac:grpSpMk id="17" creationId="{AA9EB0BC-A85E-4C26-B355-5DFCEF6CCB49}"/>
          </ac:grpSpMkLst>
        </pc:gr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</dgm:pt>
    <dgm:pt modelId="{701D68F5-42F8-47BC-8FED-84C50F595DF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ZA" dirty="0"/>
            <a:t>Network: Planung</a:t>
          </a:r>
          <a:endParaRPr lang="en-US" dirty="0"/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91A66877-AC1C-46D9-BF2C-6024B638DEA9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Umsetzung</a:t>
          </a:r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76CC3289-2662-43F0-A3C6-BA04A135F08C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Testing</a:t>
          </a:r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 with solid fill"/>
        </a:ext>
      </dgm:extLst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 with solid fill"/>
        </a:ext>
      </dgm:extLst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B8CB22C-9648-419B-97E9-4AA6C3555723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EC5C6E85-C523-4B60-976B-342F12E3A6CB}" type="presOf" srcId="{91A66877-AC1C-46D9-BF2C-6024B638DEA9}" destId="{55120873-6F5C-4053-8EAD-6287A7F1097E}" srcOrd="0" destOrd="0" presId="urn:microsoft.com/office/officeart/2018/2/layout/IconLabelList"/>
    <dgm:cxn modelId="{6E31C6AB-C9E6-448F-A8CC-566A63619D4D}" type="presOf" srcId="{76CC3289-2662-43F0-A3C6-BA04A135F08C}" destId="{133097FC-B1F8-4953-B0AB-E8E73D968D1C}" srcOrd="0" destOrd="0" presId="urn:microsoft.com/office/officeart/2018/2/layout/IconLabelList"/>
    <dgm:cxn modelId="{2AD6E781-3ED2-484E-B438-73386D2C583D}" type="presParOf" srcId="{8994D886-A75F-411A-A9D7-D31991FF12BD}" destId="{E1DBA6D5-BD14-4CD2-A0CC-80F867FEFA81}" srcOrd="0" destOrd="0" presId="urn:microsoft.com/office/officeart/2018/2/layout/IconLabelList"/>
    <dgm:cxn modelId="{10B2B212-528C-471D-ABD0-D66ED992B833}" type="presParOf" srcId="{E1DBA6D5-BD14-4CD2-A0CC-80F867FEFA81}" destId="{19A8DC21-3E65-409D-AD53-DA51BB9198A0}" srcOrd="0" destOrd="0" presId="urn:microsoft.com/office/officeart/2018/2/layout/IconLabelList"/>
    <dgm:cxn modelId="{2A8FB3D0-F98B-4F5A-BACA-4315E38776FB}" type="presParOf" srcId="{E1DBA6D5-BD14-4CD2-A0CC-80F867FEFA81}" destId="{B9F90A48-FF94-4C94-A587-0190406F6FD3}" srcOrd="1" destOrd="0" presId="urn:microsoft.com/office/officeart/2018/2/layout/IconLabelList"/>
    <dgm:cxn modelId="{95FEF629-9884-451C-89B4-41B897ABE3D6}" type="presParOf" srcId="{E1DBA6D5-BD14-4CD2-A0CC-80F867FEFA81}" destId="{A99B5DD6-89E9-4537-B415-4205CEB9323A}" srcOrd="2" destOrd="0" presId="urn:microsoft.com/office/officeart/2018/2/layout/IconLabelList"/>
    <dgm:cxn modelId="{0FE6827F-DE80-4F8A-8E9D-7F88C0F7EF29}" type="presParOf" srcId="{8994D886-A75F-411A-A9D7-D31991FF12BD}" destId="{8B391436-B9B0-45BD-A57F-792D6376D868}" srcOrd="1" destOrd="0" presId="urn:microsoft.com/office/officeart/2018/2/layout/IconLabelList"/>
    <dgm:cxn modelId="{4857BE3A-D518-473D-AC79-7B9BF18B9824}" type="presParOf" srcId="{8994D886-A75F-411A-A9D7-D31991FF12BD}" destId="{95872155-C45D-46D3-874C-D838089A06F8}" srcOrd="2" destOrd="0" presId="urn:microsoft.com/office/officeart/2018/2/layout/IconLabelList"/>
    <dgm:cxn modelId="{B4B325C4-81F2-4B3E-8CBF-4532B0BFA343}" type="presParOf" srcId="{95872155-C45D-46D3-874C-D838089A06F8}" destId="{CE9DF0E8-B0DE-4E1E-9FF4-6006AD8428DB}" srcOrd="0" destOrd="0" presId="urn:microsoft.com/office/officeart/2018/2/layout/IconLabelList"/>
    <dgm:cxn modelId="{0AE6D335-6E55-47E1-BAD8-0368620AB8F6}" type="presParOf" srcId="{95872155-C45D-46D3-874C-D838089A06F8}" destId="{AA0423A1-55B2-45E9-BFE7-3FBE5BDA65ED}" srcOrd="1" destOrd="0" presId="urn:microsoft.com/office/officeart/2018/2/layout/IconLabelList"/>
    <dgm:cxn modelId="{AFEE8CCD-97FE-4EFA-A584-DF6AFDAD2B20}" type="presParOf" srcId="{95872155-C45D-46D3-874C-D838089A06F8}" destId="{55120873-6F5C-4053-8EAD-6287A7F1097E}" srcOrd="2" destOrd="0" presId="urn:microsoft.com/office/officeart/2018/2/layout/IconLabelList"/>
    <dgm:cxn modelId="{26649F18-C204-4047-8300-905486AB3755}" type="presParOf" srcId="{8994D886-A75F-411A-A9D7-D31991FF12BD}" destId="{F679C986-30E4-4F0A-A3A6-CAE528BFED76}" srcOrd="3" destOrd="0" presId="urn:microsoft.com/office/officeart/2018/2/layout/IconLabelList"/>
    <dgm:cxn modelId="{898D629F-DA37-435F-A0B2-0617605D711A}" type="presParOf" srcId="{8994D886-A75F-411A-A9D7-D31991FF12BD}" destId="{2EC2FDE3-8908-45C7-A3FD-EB370213FE69}" srcOrd="4" destOrd="0" presId="urn:microsoft.com/office/officeart/2018/2/layout/IconLabelList"/>
    <dgm:cxn modelId="{2BDADB1C-15B1-4763-9B35-3792147F8F87}" type="presParOf" srcId="{2EC2FDE3-8908-45C7-A3FD-EB370213FE69}" destId="{6DB1FE51-13D0-4A38-AD6E-48D4371A1AF3}" srcOrd="0" destOrd="0" presId="urn:microsoft.com/office/officeart/2018/2/layout/IconLabelList"/>
    <dgm:cxn modelId="{F692F1E6-C6EC-4391-8432-EB6C34194240}" type="presParOf" srcId="{2EC2FDE3-8908-45C7-A3FD-EB370213FE69}" destId="{0928538A-05CC-4A79-BD5D-92F985D1EEE5}" srcOrd="1" destOrd="0" presId="urn:microsoft.com/office/officeart/2018/2/layout/IconLabelList"/>
    <dgm:cxn modelId="{0E6AF6C4-A4E5-4234-9E16-F9F2334264CD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vSRV01 – Primary Server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vSRV02 – Replication / Secondary Server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vSRV03 – Fileserver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8EFDBB6A-FD2E-413D-8A6F-C10B69ABAE60}">
      <dgm:prSet phldrT="[Text]"/>
      <dgm:spPr/>
      <dgm:t>
        <a:bodyPr/>
        <a:lstStyle/>
        <a:p>
          <a:r>
            <a:rPr lang="en-US" dirty="0"/>
            <a:t>vSRV04 – DB Server</a:t>
          </a:r>
        </a:p>
      </dgm:t>
    </dgm:pt>
    <dgm:pt modelId="{C6C85B7D-408B-45D2-8428-35794131348B}" type="parTrans" cxnId="{EBC7294E-3560-4019-8D5F-6611694A8BBA}">
      <dgm:prSet/>
      <dgm:spPr/>
      <dgm:t>
        <a:bodyPr/>
        <a:lstStyle/>
        <a:p>
          <a:endParaRPr lang="de-CH"/>
        </a:p>
      </dgm:t>
    </dgm:pt>
    <dgm:pt modelId="{038A9290-54D1-4E6B-B387-F658D67356A0}" type="sibTrans" cxnId="{EBC7294E-3560-4019-8D5F-6611694A8BBA}">
      <dgm:prSet/>
      <dgm:spPr/>
      <dgm:t>
        <a:bodyPr/>
        <a:lstStyle/>
        <a:p>
          <a:endParaRPr lang="de-CH"/>
        </a:p>
      </dgm:t>
    </dgm:pt>
    <dgm:pt modelId="{58CCBC9A-A105-4B0F-ABE2-C9A620C29C03}">
      <dgm:prSet phldrT="[Text]"/>
      <dgm:spPr/>
      <dgm:t>
        <a:bodyPr/>
        <a:lstStyle/>
        <a:p>
          <a:r>
            <a:rPr lang="en-US" dirty="0"/>
            <a:t>vSRV05 – FTP Server</a:t>
          </a:r>
        </a:p>
      </dgm:t>
    </dgm:pt>
    <dgm:pt modelId="{7658E6F5-304F-489E-B011-B81BE80810C9}" type="parTrans" cxnId="{963FBF3E-4BFC-4925-A221-32E3801F58AC}">
      <dgm:prSet/>
      <dgm:spPr/>
      <dgm:t>
        <a:bodyPr/>
        <a:lstStyle/>
        <a:p>
          <a:endParaRPr lang="de-CH"/>
        </a:p>
      </dgm:t>
    </dgm:pt>
    <dgm:pt modelId="{5E50276E-42B7-4864-83A9-D24DFB7DF906}" type="sibTrans" cxnId="{963FBF3E-4BFC-4925-A221-32E3801F58AC}">
      <dgm:prSet/>
      <dgm:spPr/>
      <dgm:t>
        <a:bodyPr/>
        <a:lstStyle/>
        <a:p>
          <a:endParaRPr lang="de-CH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5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5"/>
      <dgm:spPr/>
    </dgm:pt>
    <dgm:pt modelId="{429CABD1-4116-474B-81BF-735E2CA9DD00}" type="pres">
      <dgm:prSet presAssocID="{7E5AA53B-3EEE-4DE4-BB81-9044890C2946}" presName="dstNode" presStyleLbl="node1" presStyleIdx="0" presStyleCnt="5"/>
      <dgm:spPr/>
    </dgm:pt>
    <dgm:pt modelId="{58319267-C71E-43C9-94E1-827D0616C7A7}" type="pres">
      <dgm:prSet presAssocID="{6750AC01-D39D-4F3A-9DC8-2A211EE986A2}" presName="text_1" presStyleLbl="node1" presStyleIdx="0" presStyleCnt="5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5"/>
      <dgm:spPr/>
    </dgm:pt>
    <dgm:pt modelId="{95DE6538-27BD-44AF-A1A8-CA8F6B10FDD2}" type="pres">
      <dgm:prSet presAssocID="{0BEF68B8-1228-47BB-83B5-7B9CD1E3F84E}" presName="text_2" presStyleLbl="node1" presStyleIdx="1" presStyleCnt="5" custScaleX="100108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5"/>
      <dgm:spPr/>
    </dgm:pt>
    <dgm:pt modelId="{E131CE4A-9776-44F4-BC03-867682E21374}" type="pres">
      <dgm:prSet presAssocID="{5605D28D-2CE6-4513-8566-952984E21E14}" presName="text_3" presStyleLbl="node1" presStyleIdx="2" presStyleCnt="5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5"/>
      <dgm:spPr/>
    </dgm:pt>
    <dgm:pt modelId="{AC206902-30B0-4D77-90E5-327A21570A32}" type="pres">
      <dgm:prSet presAssocID="{8EFDBB6A-FD2E-413D-8A6F-C10B69ABAE60}" presName="text_4" presStyleLbl="node1" presStyleIdx="3" presStyleCnt="5">
        <dgm:presLayoutVars>
          <dgm:bulletEnabled val="1"/>
        </dgm:presLayoutVars>
      </dgm:prSet>
      <dgm:spPr/>
    </dgm:pt>
    <dgm:pt modelId="{E60F6C6B-2687-4F0A-A81E-C79359F6C91F}" type="pres">
      <dgm:prSet presAssocID="{8EFDBB6A-FD2E-413D-8A6F-C10B69ABAE60}" presName="accent_4" presStyleCnt="0"/>
      <dgm:spPr/>
    </dgm:pt>
    <dgm:pt modelId="{34A76801-EA76-43F8-873E-C88B66A8E448}" type="pres">
      <dgm:prSet presAssocID="{8EFDBB6A-FD2E-413D-8A6F-C10B69ABAE60}" presName="accentRepeatNode" presStyleLbl="solidFgAcc1" presStyleIdx="3" presStyleCnt="5"/>
      <dgm:spPr/>
    </dgm:pt>
    <dgm:pt modelId="{EFD37137-15EB-4523-84DD-A890856E0103}" type="pres">
      <dgm:prSet presAssocID="{58CCBC9A-A105-4B0F-ABE2-C9A620C29C03}" presName="text_5" presStyleLbl="node1" presStyleIdx="4" presStyleCnt="5">
        <dgm:presLayoutVars>
          <dgm:bulletEnabled val="1"/>
        </dgm:presLayoutVars>
      </dgm:prSet>
      <dgm:spPr/>
    </dgm:pt>
    <dgm:pt modelId="{15FBEA27-8DE7-448C-BB6C-A122DFA4087C}" type="pres">
      <dgm:prSet presAssocID="{58CCBC9A-A105-4B0F-ABE2-C9A620C29C03}" presName="accent_5" presStyleCnt="0"/>
      <dgm:spPr/>
    </dgm:pt>
    <dgm:pt modelId="{30EE68C1-7CFF-46BB-94E4-28CF519EC8F8}" type="pres">
      <dgm:prSet presAssocID="{58CCBC9A-A105-4B0F-ABE2-C9A620C29C03}" presName="accentRepeatNode" presStyleLbl="solidFgAcc1" presStyleIdx="4" presStyleCnt="5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E2CCD23D-D4E7-41CB-9322-23066D56E0E3}" type="presOf" srcId="{8EFDBB6A-FD2E-413D-8A6F-C10B69ABAE60}" destId="{AC206902-30B0-4D77-90E5-327A21570A32}" srcOrd="0" destOrd="0" presId="urn:microsoft.com/office/officeart/2008/layout/VerticalCurvedList"/>
    <dgm:cxn modelId="{963FBF3E-4BFC-4925-A221-32E3801F58AC}" srcId="{7E5AA53B-3EEE-4DE4-BB81-9044890C2946}" destId="{58CCBC9A-A105-4B0F-ABE2-C9A620C29C03}" srcOrd="4" destOrd="0" parTransId="{7658E6F5-304F-489E-B011-B81BE80810C9}" sibTransId="{5E50276E-42B7-4864-83A9-D24DFB7DF906}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EBC7294E-3560-4019-8D5F-6611694A8BBA}" srcId="{7E5AA53B-3EEE-4DE4-BB81-9044890C2946}" destId="{8EFDBB6A-FD2E-413D-8A6F-C10B69ABAE60}" srcOrd="3" destOrd="0" parTransId="{C6C85B7D-408B-45D2-8428-35794131348B}" sibTransId="{038A9290-54D1-4E6B-B387-F658D67356A0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8C8FD5BC-1179-4FF1-9AEF-B1A1B02802CF}" type="presOf" srcId="{58CCBC9A-A105-4B0F-ABE2-C9A620C29C03}" destId="{EFD37137-15EB-4523-84DD-A890856E0103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  <dgm:cxn modelId="{C97A826C-2B43-401E-A448-BF4C832786D6}" type="presParOf" srcId="{90561C55-3C6E-4D53-85E1-2C50BCDDA392}" destId="{AC206902-30B0-4D77-90E5-327A21570A32}" srcOrd="7" destOrd="0" presId="urn:microsoft.com/office/officeart/2008/layout/VerticalCurvedList"/>
    <dgm:cxn modelId="{15BE04C0-20C7-4A57-932D-08725AED43A9}" type="presParOf" srcId="{90561C55-3C6E-4D53-85E1-2C50BCDDA392}" destId="{E60F6C6B-2687-4F0A-A81E-C79359F6C91F}" srcOrd="8" destOrd="0" presId="urn:microsoft.com/office/officeart/2008/layout/VerticalCurvedList"/>
    <dgm:cxn modelId="{062726F8-7AB2-47EC-B21A-CA9A0369B3EF}" type="presParOf" srcId="{E60F6C6B-2687-4F0A-A81E-C79359F6C91F}" destId="{34A76801-EA76-43F8-873E-C88B66A8E448}" srcOrd="0" destOrd="0" presId="urn:microsoft.com/office/officeart/2008/layout/VerticalCurvedList"/>
    <dgm:cxn modelId="{ADB7EF41-E8E2-467B-AF7E-5A562A03B73A}" type="presParOf" srcId="{90561C55-3C6E-4D53-85E1-2C50BCDDA392}" destId="{EFD37137-15EB-4523-84DD-A890856E0103}" srcOrd="9" destOrd="0" presId="urn:microsoft.com/office/officeart/2008/layout/VerticalCurvedList"/>
    <dgm:cxn modelId="{419AAA33-706F-43EE-ACBE-96178BC94F17}" type="presParOf" srcId="{90561C55-3C6E-4D53-85E1-2C50BCDDA392}" destId="{15FBEA27-8DE7-448C-BB6C-A122DFA4087C}" srcOrd="10" destOrd="0" presId="urn:microsoft.com/office/officeart/2008/layout/VerticalCurvedList"/>
    <dgm:cxn modelId="{3B70BD57-9869-4831-8703-4EE7078D1FDE}" type="presParOf" srcId="{15FBEA27-8DE7-448C-BB6C-A122DFA4087C}" destId="{30EE68C1-7CFF-46BB-94E4-28CF519EC8F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523237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818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3500" kern="1200" dirty="0"/>
            <a:t>Network: Planung</a:t>
          </a:r>
          <a:endParaRPr lang="en-US" sz="3500" kern="1200" dirty="0"/>
        </a:p>
      </dsp:txBody>
      <dsp:txXfrm>
        <a:off x="54818" y="2746269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4310064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1646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Umsetzung</a:t>
          </a:r>
        </a:p>
      </dsp:txBody>
      <dsp:txXfrm>
        <a:off x="3841646" y="2746269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8096892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8474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Testing</a:t>
          </a:r>
        </a:p>
      </dsp:txBody>
      <dsp:txXfrm>
        <a:off x="7628474" y="2746269"/>
        <a:ext cx="322283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975928" y="-762165"/>
          <a:ext cx="5924129" cy="5924129"/>
        </a:xfrm>
        <a:prstGeom prst="blockArc">
          <a:avLst>
            <a:gd name="adj1" fmla="val 18900000"/>
            <a:gd name="adj2" fmla="val 2700000"/>
            <a:gd name="adj3" fmla="val 365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13891" y="274899"/>
          <a:ext cx="6602170" cy="55015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6682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vSRV01 – Primary Server	</a:t>
          </a:r>
        </a:p>
      </dsp:txBody>
      <dsp:txXfrm>
        <a:off x="413891" y="274899"/>
        <a:ext cx="6602170" cy="550150"/>
      </dsp:txXfrm>
    </dsp:sp>
    <dsp:sp modelId="{07CB3071-D555-47DA-A36A-69EB91531FD8}">
      <dsp:nvSpPr>
        <dsp:cNvPr id="0" name=""/>
        <dsp:cNvSpPr/>
      </dsp:nvSpPr>
      <dsp:spPr>
        <a:xfrm>
          <a:off x="70047" y="206130"/>
          <a:ext cx="687688" cy="68768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804761" y="1099861"/>
          <a:ext cx="6214653" cy="55015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6682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vSRV02 – Replication / Secondary Server</a:t>
          </a:r>
        </a:p>
      </dsp:txBody>
      <dsp:txXfrm>
        <a:off x="804761" y="1099861"/>
        <a:ext cx="6214653" cy="550150"/>
      </dsp:txXfrm>
    </dsp:sp>
    <dsp:sp modelId="{3F8116AC-FAC3-4E95-9865-93CCFEB191B9}">
      <dsp:nvSpPr>
        <dsp:cNvPr id="0" name=""/>
        <dsp:cNvSpPr/>
      </dsp:nvSpPr>
      <dsp:spPr>
        <a:xfrm>
          <a:off x="464269" y="1031092"/>
          <a:ext cx="687688" cy="68768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929108" y="1924824"/>
          <a:ext cx="6086954" cy="55015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6682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vSRV03 – Fileserver</a:t>
          </a:r>
        </a:p>
      </dsp:txBody>
      <dsp:txXfrm>
        <a:off x="929108" y="1924824"/>
        <a:ext cx="6086954" cy="550150"/>
      </dsp:txXfrm>
    </dsp:sp>
    <dsp:sp modelId="{A965097E-32F1-4AB8-8C4E-2814A7596B2F}">
      <dsp:nvSpPr>
        <dsp:cNvPr id="0" name=""/>
        <dsp:cNvSpPr/>
      </dsp:nvSpPr>
      <dsp:spPr>
        <a:xfrm>
          <a:off x="585264" y="1856055"/>
          <a:ext cx="687688" cy="68768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206902-30B0-4D77-90E5-327A21570A32}">
      <dsp:nvSpPr>
        <dsp:cNvPr id="0" name=""/>
        <dsp:cNvSpPr/>
      </dsp:nvSpPr>
      <dsp:spPr>
        <a:xfrm>
          <a:off x="808113" y="2749786"/>
          <a:ext cx="6207948" cy="55015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6682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vSRV04 – DB Server</a:t>
          </a:r>
        </a:p>
      </dsp:txBody>
      <dsp:txXfrm>
        <a:off x="808113" y="2749786"/>
        <a:ext cx="6207948" cy="550150"/>
      </dsp:txXfrm>
    </dsp:sp>
    <dsp:sp modelId="{34A76801-EA76-43F8-873E-C88B66A8E448}">
      <dsp:nvSpPr>
        <dsp:cNvPr id="0" name=""/>
        <dsp:cNvSpPr/>
      </dsp:nvSpPr>
      <dsp:spPr>
        <a:xfrm>
          <a:off x="464269" y="2681017"/>
          <a:ext cx="687688" cy="68768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D37137-15EB-4523-84DD-A890856E0103}">
      <dsp:nvSpPr>
        <dsp:cNvPr id="0" name=""/>
        <dsp:cNvSpPr/>
      </dsp:nvSpPr>
      <dsp:spPr>
        <a:xfrm>
          <a:off x="413891" y="3574748"/>
          <a:ext cx="6602170" cy="55015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6682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vSRV05 – FTP Server</a:t>
          </a:r>
        </a:p>
      </dsp:txBody>
      <dsp:txXfrm>
        <a:off x="413891" y="3574748"/>
        <a:ext cx="6602170" cy="550150"/>
      </dsp:txXfrm>
    </dsp:sp>
    <dsp:sp modelId="{30EE68C1-7CFF-46BB-94E4-28CF519EC8F8}">
      <dsp:nvSpPr>
        <dsp:cNvPr id="0" name=""/>
        <dsp:cNvSpPr/>
      </dsp:nvSpPr>
      <dsp:spPr>
        <a:xfrm>
          <a:off x="70047" y="3505979"/>
          <a:ext cx="687688" cy="68768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3/1/2023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3/1/2023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46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nig.com/configure-dhcp-failover-in-windows-server-2022/" TargetMode="External"/><Relationship Id="rId2" Type="http://schemas.openxmlformats.org/officeDocument/2006/relationships/hyperlink" Target="https://www.bestserversupport.com/blog/active-directory-replication-windows-server-2012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ech-faq.net/zugriff-auf-cmd-sperren/" TargetMode="External"/><Relationship Id="rId4" Type="http://schemas.openxmlformats.org/officeDocument/2006/relationships/hyperlink" Target="https://www.hostinger.com/tutorials/how-to-setup-ftp-server-on-ubuntu-vp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3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 err="1">
                <a:solidFill>
                  <a:schemeClr val="bg1"/>
                </a:solidFill>
              </a:rPr>
              <a:t>Netzwerk</a:t>
            </a:r>
            <a:r>
              <a:rPr lang="en-US" sz="6000" dirty="0">
                <a:solidFill>
                  <a:schemeClr val="bg1"/>
                </a:solidFill>
              </a:rPr>
              <a:t> KMU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Executed by Florin Curiger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148BE-AF35-18E9-6BE3-4052130DF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Pros/</a:t>
            </a:r>
            <a:r>
              <a:rPr lang="de-CH" dirty="0" err="1"/>
              <a:t>contras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FDFCF-CE5F-FF09-31DD-B28F656CD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FTP Server,  AD + DNS Installation ohne Probleme</a:t>
            </a:r>
          </a:p>
          <a:p>
            <a:r>
              <a:rPr lang="de-CH" dirty="0"/>
              <a:t>DHCP Failover Problemlos</a:t>
            </a:r>
          </a:p>
          <a:p>
            <a:r>
              <a:rPr lang="de-CH" dirty="0"/>
              <a:t>AD + DNS Replikation lief sehr gut, ging im 1.  Versuch</a:t>
            </a:r>
          </a:p>
          <a:p>
            <a:endParaRPr lang="de-CH" dirty="0"/>
          </a:p>
          <a:p>
            <a:r>
              <a:rPr lang="de-CH" dirty="0"/>
              <a:t>Startschwierigkeiten mit Netzwerk</a:t>
            </a:r>
          </a:p>
          <a:p>
            <a:r>
              <a:rPr lang="de-CH" dirty="0"/>
              <a:t>Bluescreen wegen Critical RAM Error</a:t>
            </a:r>
          </a:p>
          <a:p>
            <a:r>
              <a:rPr lang="de-CH" dirty="0"/>
              <a:t>Speicherplatz auf PC (150GB not </a:t>
            </a:r>
            <a:r>
              <a:rPr lang="de-CH" dirty="0" err="1"/>
              <a:t>enough</a:t>
            </a:r>
            <a:r>
              <a:rPr lang="de-CH" dirty="0"/>
              <a:t>)</a:t>
            </a:r>
          </a:p>
          <a:p>
            <a:r>
              <a:rPr lang="de-CH" dirty="0"/>
              <a:t>Gruppenrichtlinien</a:t>
            </a:r>
          </a:p>
          <a:p>
            <a:r>
              <a:rPr lang="de-CH" dirty="0"/>
              <a:t>Berechtigungen auf Fileserver</a:t>
            </a:r>
          </a:p>
        </p:txBody>
      </p:sp>
    </p:spTree>
    <p:extLst>
      <p:ext uri="{BB962C8B-B14F-4D97-AF65-F5344CB8AC3E}">
        <p14:creationId xmlns:p14="http://schemas.microsoft.com/office/powerpoint/2010/main" val="1361176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148BE-AF35-18E9-6BE3-4052130DF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71676"/>
            <a:ext cx="11029616" cy="1013800"/>
          </a:xfrm>
        </p:spPr>
        <p:txBody>
          <a:bodyPr/>
          <a:lstStyle/>
          <a:p>
            <a:r>
              <a:rPr lang="de-CH" dirty="0"/>
              <a:t>Fazit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FDFCF-CE5F-FF09-31DD-B28F656CD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z="2400" dirty="0"/>
              <a:t>informieren über Verbindungsmethode für VMs über 2 Hosts</a:t>
            </a:r>
          </a:p>
          <a:p>
            <a:r>
              <a:rPr lang="de-CH" sz="2400" dirty="0"/>
              <a:t>Gute Planung + Übersicht</a:t>
            </a:r>
          </a:p>
          <a:p>
            <a:r>
              <a:rPr lang="de-CH" sz="2400" dirty="0"/>
              <a:t>Änderungen jederzeit möglich</a:t>
            </a:r>
          </a:p>
          <a:p>
            <a:r>
              <a:rPr lang="de-CH" sz="2400" dirty="0"/>
              <a:t>Änderungen an Servern direkt Testen wenn möglich.</a:t>
            </a:r>
          </a:p>
          <a:p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3597306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 fontScale="90000"/>
          </a:bodyPr>
          <a:lstStyle/>
          <a:p>
            <a:r>
              <a:rPr lang="en-US" sz="4000" dirty="0" err="1">
                <a:solidFill>
                  <a:schemeClr val="bg2"/>
                </a:solidFill>
              </a:rPr>
              <a:t>Jetzt</a:t>
            </a:r>
            <a:r>
              <a:rPr lang="en-US" sz="4000" dirty="0">
                <a:solidFill>
                  <a:schemeClr val="bg2"/>
                </a:solidFill>
              </a:rPr>
              <a:t> </a:t>
            </a:r>
            <a:r>
              <a:rPr lang="en-US" sz="4000" dirty="0" err="1">
                <a:solidFill>
                  <a:schemeClr val="bg2"/>
                </a:solidFill>
              </a:rPr>
              <a:t>ist</a:t>
            </a:r>
            <a:r>
              <a:rPr lang="en-US" sz="4000" dirty="0">
                <a:solidFill>
                  <a:schemeClr val="bg2"/>
                </a:solidFill>
              </a:rPr>
              <a:t> </a:t>
            </a:r>
            <a:r>
              <a:rPr lang="en-US" sz="4000" dirty="0" err="1">
                <a:solidFill>
                  <a:schemeClr val="bg2"/>
                </a:solidFill>
              </a:rPr>
              <a:t>zeit</a:t>
            </a:r>
            <a:r>
              <a:rPr lang="en-US" sz="4000" dirty="0">
                <a:solidFill>
                  <a:schemeClr val="bg2"/>
                </a:solidFill>
              </a:rPr>
              <a:t> für </a:t>
            </a:r>
            <a:r>
              <a:rPr lang="en-US" sz="4000" dirty="0" err="1">
                <a:solidFill>
                  <a:schemeClr val="bg2"/>
                </a:solidFill>
              </a:rPr>
              <a:t>fragen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148BE-AF35-18E9-6BE3-4052130DF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Quellenverzeichnis (Projekt Umsetzung)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FDFCF-CE5F-FF09-31DD-B28F656CD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AD + DNS Replication: </a:t>
            </a:r>
            <a:r>
              <a:rPr lang="de-CH" dirty="0">
                <a:hlinkClick r:id="rId2"/>
              </a:rPr>
              <a:t>bestserversupport.com</a:t>
            </a:r>
            <a:endParaRPr lang="de-CH" dirty="0"/>
          </a:p>
          <a:p>
            <a:r>
              <a:rPr lang="de-CH" dirty="0"/>
              <a:t>DHCP Failover: </a:t>
            </a:r>
            <a:r>
              <a:rPr lang="de-CH" dirty="0">
                <a:hlinkClick r:id="rId3"/>
              </a:rPr>
              <a:t>technig.com</a:t>
            </a:r>
            <a:endParaRPr lang="de-CH" dirty="0"/>
          </a:p>
          <a:p>
            <a:r>
              <a:rPr lang="de-CH" dirty="0"/>
              <a:t>FTP Server Setup: </a:t>
            </a:r>
            <a:r>
              <a:rPr lang="de-CH" dirty="0">
                <a:hlinkClick r:id="rId4"/>
              </a:rPr>
              <a:t>hostinger.com</a:t>
            </a:r>
            <a:endParaRPr lang="de-CH" dirty="0"/>
          </a:p>
          <a:p>
            <a:r>
              <a:rPr lang="de-CH" dirty="0"/>
              <a:t>GPOs: </a:t>
            </a:r>
            <a:r>
              <a:rPr lang="de-CH" dirty="0">
                <a:hlinkClick r:id="rId5"/>
              </a:rPr>
              <a:t>tech-faq</a:t>
            </a:r>
            <a:r>
              <a:rPr lang="de-CH">
                <a:hlinkClick r:id="rId5"/>
              </a:rPr>
              <a:t>.net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80168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EFF"/>
                </a:solidFill>
              </a:rPr>
              <a:t>Ablauf</a:t>
            </a:r>
            <a:r>
              <a:rPr lang="en-US" dirty="0">
                <a:solidFill>
                  <a:srgbClr val="FFFEFF"/>
                </a:solidFill>
              </a:rPr>
              <a:t> des </a:t>
            </a:r>
            <a:r>
              <a:rPr lang="en-US" dirty="0" err="1">
                <a:solidFill>
                  <a:srgbClr val="FFFEFF"/>
                </a:solidFill>
              </a:rPr>
              <a:t>Projekts</a:t>
            </a:r>
            <a:endParaRPr lang="en-US" dirty="0">
              <a:solidFill>
                <a:srgbClr val="FFFEFF"/>
              </a:solidFill>
            </a:endParaRP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7940567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44FAB-FFC8-F95F-C63A-5B067E553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de-CH" dirty="0"/>
              <a:t>Ziele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1A09A-A091-658A-F663-0F19EF0C44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de-CH"/>
              <a:t>Netzwerk für KMU aufsetzen und Betriebsbereit machen</a:t>
            </a:r>
          </a:p>
          <a:p>
            <a:pPr lvl="1"/>
            <a:r>
              <a:rPr lang="de-CH" sz="1800"/>
              <a:t>KMU = Klein- / </a:t>
            </a:r>
            <a:r>
              <a:rPr lang="de-CH" sz="1800" err="1"/>
              <a:t>Mitttelunternehmen</a:t>
            </a:r>
            <a:endParaRPr lang="de-CH" sz="1800"/>
          </a:p>
          <a:p>
            <a:pPr lvl="1"/>
            <a:endParaRPr lang="de-CH" sz="1800"/>
          </a:p>
        </p:txBody>
      </p:sp>
      <p:pic>
        <p:nvPicPr>
          <p:cNvPr id="1026" name="Picture 2" descr="2.1.1. Quantitative Definitionen - St. Galler Business School">
            <a:extLst>
              <a:ext uri="{FF2B5EF4-FFF2-40B4-BE49-F238E27FC236}">
                <a16:creationId xmlns:a16="http://schemas.microsoft.com/office/drawing/2014/main" id="{1B8A97A5-B2E4-B15B-C699-8291D42E5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16621" y="2150414"/>
            <a:ext cx="3751179" cy="3721797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4921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E6BEA-6FBF-2A2C-38AD-FE98B8C93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Erreichte Zwischenziele (Meilensteine)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C550D-7A75-9E1B-29E4-70799BEAB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000" dirty="0"/>
              <a:t>Netzwerkplan (1)</a:t>
            </a:r>
          </a:p>
          <a:p>
            <a:r>
              <a:rPr lang="de-CH" sz="2000" dirty="0"/>
              <a:t>VMs erstellen (1)</a:t>
            </a:r>
          </a:p>
          <a:p>
            <a:r>
              <a:rPr lang="de-CH" sz="2000" dirty="0"/>
              <a:t>VNET (2)</a:t>
            </a:r>
          </a:p>
          <a:p>
            <a:r>
              <a:rPr lang="de-CH" sz="2000" dirty="0"/>
              <a:t>Server und Clients in betrieb nehmen (2)</a:t>
            </a:r>
          </a:p>
          <a:p>
            <a:r>
              <a:rPr lang="de-CH" sz="2000" dirty="0"/>
              <a:t>Replikation bereitstellen (3)</a:t>
            </a:r>
          </a:p>
          <a:p>
            <a:r>
              <a:rPr lang="de-CH" sz="2000" dirty="0"/>
              <a:t>Inbetriebnahme von DBMS (OZ 1)</a:t>
            </a:r>
          </a:p>
          <a:p>
            <a:r>
              <a:rPr lang="de-CH" sz="2000" dirty="0"/>
              <a:t>User erstellen (OZ 2)</a:t>
            </a:r>
          </a:p>
        </p:txBody>
      </p:sp>
    </p:spTree>
    <p:extLst>
      <p:ext uri="{BB962C8B-B14F-4D97-AF65-F5344CB8AC3E}">
        <p14:creationId xmlns:p14="http://schemas.microsoft.com/office/powerpoint/2010/main" val="1455836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>
            <a:normAutofit/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Netzwerkplan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050AC48F-61F1-2FEB-7780-DE115ECCB7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5486" y="582150"/>
            <a:ext cx="7061028" cy="4466100"/>
          </a:xfrm>
          <a:noFill/>
        </p:spPr>
      </p:pic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36D03587-DFFD-2856-EEF7-CAD73DE24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84FD35-E4F8-99D4-DAE1-BA222FF09C37}"/>
              </a:ext>
            </a:extLst>
          </p:cNvPr>
          <p:cNvSpPr txBox="1"/>
          <p:nvPr/>
        </p:nvSpPr>
        <p:spPr>
          <a:xfrm>
            <a:off x="6601927" y="3293924"/>
            <a:ext cx="4562670" cy="1754326"/>
          </a:xfrm>
          <a:prstGeom prst="rect">
            <a:avLst/>
          </a:prstGeom>
          <a:solidFill>
            <a:schemeClr val="bg1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de-CH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Network </a:t>
            </a:r>
            <a:r>
              <a:rPr lang="de-CH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address</a:t>
            </a:r>
            <a:r>
              <a:rPr lang="de-CH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: 172.16.0.0/24</a:t>
            </a:r>
          </a:p>
          <a:p>
            <a:pPr algn="l"/>
            <a:r>
              <a:rPr lang="de-CH" dirty="0" err="1">
                <a:solidFill>
                  <a:srgbClr val="000000"/>
                </a:solidFill>
                <a:latin typeface="Helvetica" panose="020B0604020202020204" pitchFamily="34" charset="0"/>
              </a:rPr>
              <a:t>Subnetmask</a:t>
            </a:r>
            <a:r>
              <a:rPr lang="de-CH" dirty="0">
                <a:solidFill>
                  <a:srgbClr val="000000"/>
                </a:solidFill>
                <a:latin typeface="Helvetica" panose="020B0604020202020204" pitchFamily="34" charset="0"/>
              </a:rPr>
              <a:t>: 255.255.255.0</a:t>
            </a:r>
            <a:endParaRPr lang="de-CH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algn="l"/>
            <a:r>
              <a:rPr lang="de-CH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IP-Range: 172.16.0.0 - .255</a:t>
            </a:r>
          </a:p>
          <a:p>
            <a:pPr algn="l"/>
            <a:r>
              <a:rPr lang="de-CH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Server Range: 172.16.0.5 - .25</a:t>
            </a:r>
          </a:p>
          <a:p>
            <a:pPr algn="l"/>
            <a:r>
              <a:rPr lang="de-CH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Dynamic Range: 172.16.0.50 - .150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03EE2-CB71-0661-1ED1-16B90F30B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de-CH" dirty="0"/>
              <a:t>VNET bereitstellen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FFF71-2FEE-9FCF-8B41-09D3671443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de-CH" dirty="0"/>
              <a:t>Konfiguration VNET in «V-NET </a:t>
            </a:r>
            <a:r>
              <a:rPr lang="de-CH" dirty="0" err="1"/>
              <a:t>editor</a:t>
            </a:r>
            <a:r>
              <a:rPr lang="de-CH" dirty="0"/>
              <a:t>»</a:t>
            </a:r>
          </a:p>
          <a:p>
            <a:r>
              <a:rPr lang="de-CH" dirty="0"/>
              <a:t>Netzwerk zuweisen</a:t>
            </a:r>
          </a:p>
          <a:p>
            <a:r>
              <a:rPr lang="de-CH" dirty="0"/>
              <a:t>Hosts einbinden mit Static IP</a:t>
            </a:r>
          </a:p>
          <a:p>
            <a:endParaRPr lang="de-CH" dirty="0"/>
          </a:p>
        </p:txBody>
      </p:sp>
      <p:pic>
        <p:nvPicPr>
          <p:cNvPr id="1026" name="Picture 2" descr="VPN Wallpapers - Wallpaper Cave">
            <a:extLst>
              <a:ext uri="{FF2B5EF4-FFF2-40B4-BE49-F238E27FC236}">
                <a16:creationId xmlns:a16="http://schemas.microsoft.com/office/drawing/2014/main" id="{BB1C4242-C638-5A82-9617-59A2A2F58B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46" r="1" b="1"/>
          <a:stretch/>
        </p:blipFill>
        <p:spPr bwMode="auto">
          <a:xfrm>
            <a:off x="6188417" y="2228003"/>
            <a:ext cx="5422392" cy="3633047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DF5A16-773F-A049-80F5-69D79395D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0" y="4778684"/>
            <a:ext cx="3250525" cy="7280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0708DE-B026-1822-A8F8-A4FB647397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90" y="5552413"/>
            <a:ext cx="3250525" cy="69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618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8" y="892992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Server VM’s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3225151"/>
              </p:ext>
            </p:extLst>
          </p:nvPr>
        </p:nvGraphicFramePr>
        <p:xfrm>
          <a:off x="650784" y="1840133"/>
          <a:ext cx="7078229" cy="4399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166540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148BE-AF35-18E9-6BE3-4052130DF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Was ist eine Replikation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FDFCF-CE5F-FF09-31DD-B28F656CD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Replikationsserver = Ausfall / Backupserver</a:t>
            </a:r>
          </a:p>
          <a:p>
            <a:r>
              <a:rPr lang="de-CH" dirty="0"/>
              <a:t>Bei Ausfall von Main Server (vSRV01) schaltet sich vSRV02 automatisch für die konfigurierten Dienste ein und macht ab dem gleichen Standpunkt weiter.</a:t>
            </a:r>
          </a:p>
          <a:p>
            <a:r>
              <a:rPr lang="de-CH" dirty="0"/>
              <a:t>Minimaler Datenverlust bei Ausfall und hohe Uptime. (Bei korrekter Konfiguration + Umsetzung)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35322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29D6F-2FFB-5789-B178-0BE8B8C7A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Konfiguration Replikation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38087-426A-C326-2216-8D96F2A51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AD Multimaster Replication</a:t>
            </a:r>
          </a:p>
          <a:p>
            <a:pPr lvl="1"/>
            <a:r>
              <a:rPr lang="de-CH" dirty="0"/>
              <a:t>Alle Domain Controller erhalten aktualisierte Daten</a:t>
            </a:r>
          </a:p>
          <a:p>
            <a:pPr lvl="1"/>
            <a:r>
              <a:rPr lang="de-CH" dirty="0"/>
              <a:t>Zeitfenster bei Datensynchronisierung beträgt mindestens 15 Minuten.</a:t>
            </a:r>
          </a:p>
          <a:p>
            <a:r>
              <a:rPr lang="de-CH" dirty="0"/>
              <a:t>DHCP Failover</a:t>
            </a:r>
          </a:p>
          <a:p>
            <a:pPr lvl="1"/>
            <a:r>
              <a:rPr lang="de-CH" dirty="0"/>
              <a:t>Sekundären DHCP Client auf Hot-Standby</a:t>
            </a:r>
          </a:p>
        </p:txBody>
      </p:sp>
    </p:spTree>
    <p:extLst>
      <p:ext uri="{BB962C8B-B14F-4D97-AF65-F5344CB8AC3E}">
        <p14:creationId xmlns:p14="http://schemas.microsoft.com/office/powerpoint/2010/main" val="2154080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A1D6ED5A-9B8A-4433-BA99-139C56DB1BD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0</TotalTime>
  <Words>327</Words>
  <Application>Microsoft Office PowerPoint</Application>
  <PresentationFormat>Widescreen</PresentationFormat>
  <Paragraphs>68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Gill Sans MT</vt:lpstr>
      <vt:lpstr>Helvetica</vt:lpstr>
      <vt:lpstr>Wingdings 2</vt:lpstr>
      <vt:lpstr>Dividend</vt:lpstr>
      <vt:lpstr>Netzwerk KMU</vt:lpstr>
      <vt:lpstr>Ablauf des Projekts</vt:lpstr>
      <vt:lpstr>Ziele</vt:lpstr>
      <vt:lpstr>Erreichte Zwischenziele (Meilensteine)</vt:lpstr>
      <vt:lpstr>Netzwerkplan</vt:lpstr>
      <vt:lpstr>VNET bereitstellen</vt:lpstr>
      <vt:lpstr>Server VM’s</vt:lpstr>
      <vt:lpstr>Was ist eine Replikation</vt:lpstr>
      <vt:lpstr>Konfiguration Replikation</vt:lpstr>
      <vt:lpstr>Pros/contras</vt:lpstr>
      <vt:lpstr>Fazit</vt:lpstr>
      <vt:lpstr>Jetzt ist zeit für fragen</vt:lpstr>
      <vt:lpstr>Quellenverzeichnis (Projekt Umsetzung)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CurigerIT AG</dc:title>
  <dc:creator>Florin Curiger</dc:creator>
  <cp:lastModifiedBy>Florin Curiger</cp:lastModifiedBy>
  <cp:revision>1</cp:revision>
  <dcterms:created xsi:type="dcterms:W3CDTF">2023-02-27T08:00:38Z</dcterms:created>
  <dcterms:modified xsi:type="dcterms:W3CDTF">2023-03-01T07:08:37Z</dcterms:modified>
</cp:coreProperties>
</file>