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notesMasterIdLst>
    <p:notesMasterId r:id="rId102"/>
  </p:notesMasterIdLst>
  <p:sldIdLst>
    <p:sldId id="268"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7" r:id="rId36"/>
    <p:sldId id="298" r:id="rId37"/>
    <p:sldId id="300" r:id="rId38"/>
    <p:sldId id="301" r:id="rId39"/>
    <p:sldId id="302" r:id="rId40"/>
    <p:sldId id="304" r:id="rId41"/>
    <p:sldId id="305" r:id="rId42"/>
    <p:sldId id="306" r:id="rId43"/>
    <p:sldId id="307" r:id="rId44"/>
    <p:sldId id="308" r:id="rId45"/>
    <p:sldId id="309" r:id="rId46"/>
    <p:sldId id="310" r:id="rId47"/>
    <p:sldId id="313"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4" r:id="rId76"/>
    <p:sldId id="345" r:id="rId77"/>
    <p:sldId id="346" r:id="rId78"/>
    <p:sldId id="347" r:id="rId79"/>
    <p:sldId id="348" r:id="rId80"/>
    <p:sldId id="349" r:id="rId81"/>
    <p:sldId id="351" r:id="rId82"/>
    <p:sldId id="352" r:id="rId83"/>
    <p:sldId id="353" r:id="rId84"/>
    <p:sldId id="354" r:id="rId85"/>
    <p:sldId id="355" r:id="rId86"/>
    <p:sldId id="359" r:id="rId87"/>
    <p:sldId id="360" r:id="rId88"/>
    <p:sldId id="361" r:id="rId89"/>
    <p:sldId id="362" r:id="rId90"/>
    <p:sldId id="363" r:id="rId91"/>
    <p:sldId id="364" r:id="rId92"/>
    <p:sldId id="365" r:id="rId93"/>
    <p:sldId id="366" r:id="rId94"/>
    <p:sldId id="367" r:id="rId95"/>
    <p:sldId id="368" r:id="rId96"/>
    <p:sldId id="373" r:id="rId97"/>
    <p:sldId id="374" r:id="rId98"/>
    <p:sldId id="375" r:id="rId99"/>
    <p:sldId id="376" r:id="rId100"/>
    <p:sldId id="377" r:id="rId101"/>
  </p:sldIdLst>
  <p:sldSz cx="9144000" cy="514826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Levell" initials="J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6" Type="http://schemas.openxmlformats.org/officeDocument/2006/relationships/slide" Target="slides/slide8.xml"/><Relationship Id="rId107" Type="http://schemas.openxmlformats.org/officeDocument/2006/relationships/tableStyles" Target="tableStyles.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102" Type="http://schemas.openxmlformats.org/officeDocument/2006/relationships/notesMaster" Target="notesMasters/notesMaster1.xml"/><Relationship Id="rId5" Type="http://schemas.openxmlformats.org/officeDocument/2006/relationships/slideMaster" Target="slideMasters/slideMaster5.xml"/><Relationship Id="rId90" Type="http://schemas.openxmlformats.org/officeDocument/2006/relationships/slide" Target="slides/slide82.xml"/><Relationship Id="rId95" Type="http://schemas.openxmlformats.org/officeDocument/2006/relationships/slide" Target="slides/slide87.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80" Type="http://schemas.openxmlformats.org/officeDocument/2006/relationships/slide" Target="slides/slide72.xml"/><Relationship Id="rId85" Type="http://schemas.openxmlformats.org/officeDocument/2006/relationships/slide" Target="slides/slide77.xml"/><Relationship Id="rId12" Type="http://schemas.openxmlformats.org/officeDocument/2006/relationships/slide" Target="slides/slide4.xml"/><Relationship Id="rId17" Type="http://schemas.openxmlformats.org/officeDocument/2006/relationships/slide" Target="slides/slide9.xml"/><Relationship Id="rId33" Type="http://schemas.openxmlformats.org/officeDocument/2006/relationships/slide" Target="slides/slide25.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commentAuthors" Target="commentAuthor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slide" Target="slides/slide83.xml"/><Relationship Id="rId96" Type="http://schemas.openxmlformats.org/officeDocument/2006/relationships/slide" Target="slides/slide8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6" Type="http://schemas.openxmlformats.org/officeDocument/2006/relationships/theme" Target="theme/theme1.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slide" Target="slides/slide90.xml"/><Relationship Id="rId3" Type="http://schemas.openxmlformats.org/officeDocument/2006/relationships/slideMaster" Target="slideMasters/slideMaster3.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320"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321"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322" name="PlaceHolder 4"/>
          <p:cNvSpPr>
            <a:spLocks noGrp="1"/>
          </p:cNvSpPr>
          <p:nvPr>
            <p:ph type="dt" idx="6"/>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323" name="PlaceHolder 5"/>
          <p:cNvSpPr>
            <a:spLocks noGrp="1"/>
          </p:cNvSpPr>
          <p:nvPr>
            <p:ph type="ftr" idx="7"/>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324" name="PlaceHolder 6"/>
          <p:cNvSpPr>
            <a:spLocks noGrp="1"/>
          </p:cNvSpPr>
          <p:nvPr>
            <p:ph type="sldNum" idx="8"/>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6A9292A3-0BD3-427E-9031-B8A9F3F17C6D}" type="slidenum">
              <a:rPr lang="en-US" sz="1400" b="0" strike="noStrike" spc="-1">
                <a:solidFill>
                  <a:srgbClr val="000000"/>
                </a:solidFill>
                <a:latin typeface="Times New Roman"/>
              </a:rPr>
              <a:t>‹Nr.›</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PlaceHolder 1"/>
          <p:cNvSpPr>
            <a:spLocks noGrp="1" noRot="1" noChangeAspect="1"/>
          </p:cNvSpPr>
          <p:nvPr>
            <p:ph type="sldImg"/>
          </p:nvPr>
        </p:nvSpPr>
        <p:spPr>
          <a:xfrm>
            <a:off x="382588" y="685800"/>
            <a:ext cx="6091237" cy="3429000"/>
          </a:xfrm>
          <a:prstGeom prst="rect">
            <a:avLst/>
          </a:prstGeom>
          <a:ln w="0">
            <a:noFill/>
          </a:ln>
        </p:spPr>
      </p:sp>
      <p:sp>
        <p:nvSpPr>
          <p:cNvPr id="855" name="PlaceHolder 2"/>
          <p:cNvSpPr>
            <a:spLocks noGrp="1"/>
          </p:cNvSpPr>
          <p:nvPr>
            <p:ph type="body"/>
          </p:nvPr>
        </p:nvSpPr>
        <p:spPr>
          <a:xfrm>
            <a:off x="685800" y="4343400"/>
            <a:ext cx="5485680" cy="4114080"/>
          </a:xfrm>
          <a:prstGeom prst="rect">
            <a:avLst/>
          </a:prstGeom>
          <a:noFill/>
          <a:ln w="0">
            <a:noFill/>
          </a:ln>
        </p:spPr>
        <p:txBody>
          <a:bodyPr lIns="0" tIns="0" rIns="0" bIns="0" anchor="t">
            <a:noAutofit/>
          </a:bodyPr>
          <a:lstStyle/>
          <a:p>
            <a:pPr marL="216000" indent="0">
              <a:lnSpc>
                <a:spcPct val="100000"/>
              </a:lnSpc>
              <a:buNone/>
              <a:tabLst>
                <a:tab pos="0" algn="l"/>
              </a:tabLst>
            </a:pPr>
            <a:r>
              <a:rPr lang="de-CH" sz="2000" b="0" strike="noStrike" spc="-1">
                <a:solidFill>
                  <a:srgbClr val="000000"/>
                </a:solidFill>
                <a:latin typeface="Arial"/>
              </a:rPr>
              <a:t>Historischer Hintergrund: Bei der Darstellung von IT-Dienstleistungen und der Verbindung zum Endbenutzer wurde dazwischen schon immer das Internet als «Wolke» dargestellt, ohne das man wusste was im Internet genau passiert. </a:t>
            </a:r>
            <a:endParaRPr lang="en-US" sz="2000" b="0" strike="noStrike" spc="-1">
              <a:solidFill>
                <a:srgbClr val="000000"/>
              </a:solidFill>
              <a:latin typeface="Arial"/>
            </a:endParaRPr>
          </a:p>
          <a:p>
            <a:pPr marL="216000" indent="0">
              <a:lnSpc>
                <a:spcPct val="100000"/>
              </a:lnSpc>
              <a:buNone/>
              <a:tabLst>
                <a:tab pos="0" algn="l"/>
              </a:tabLst>
            </a:pPr>
            <a:r>
              <a:rPr lang="de-CH" sz="2000" b="0" strike="noStrike" spc="-1">
                <a:solidFill>
                  <a:srgbClr val="000000"/>
                </a:solidFill>
                <a:latin typeface="Arial"/>
              </a:rPr>
              <a:t>Mit dem Zeitalter des Cloud-Computing hat sich das geändert. Es werden nun nicht mehr nur Daten von der einen Seite zur anderen transportiert. Es ist nun auch interessant was in der «Wolke» passiert. </a:t>
            </a:r>
            <a:endParaRPr lang="en-US" sz="2000" b="0" strike="noStrike" spc="-1">
              <a:solidFill>
                <a:srgbClr val="000000"/>
              </a:solidFill>
              <a:latin typeface="Arial"/>
            </a:endParaRPr>
          </a:p>
          <a:p>
            <a:pPr marL="216000" indent="0">
              <a:lnSpc>
                <a:spcPct val="100000"/>
              </a:lnSpc>
              <a:buNone/>
              <a:tabLst>
                <a:tab pos="0" algn="l"/>
              </a:tabLst>
            </a:pPr>
            <a:r>
              <a:rPr lang="de-CH" sz="2000" b="0" strike="noStrike" spc="-1">
                <a:solidFill>
                  <a:srgbClr val="000000"/>
                </a:solidFill>
                <a:latin typeface="Arial"/>
              </a:rPr>
              <a:t>Daten werden nicht mehr nur in der Cloud transportiert, sondern auch verarbeitet.</a:t>
            </a:r>
            <a:endParaRPr lang="en-US" sz="2000" b="0" strike="noStrike" spc="-1">
              <a:solidFill>
                <a:srgbClr val="000000"/>
              </a:solidFill>
              <a:latin typeface="Arial"/>
            </a:endParaRPr>
          </a:p>
          <a:p>
            <a:pPr marL="216000" indent="0">
              <a:lnSpc>
                <a:spcPct val="100000"/>
              </a:lnSpc>
              <a:buNone/>
              <a:tabLst>
                <a:tab pos="0" algn="l"/>
              </a:tabLst>
            </a:pPr>
            <a:endParaRPr lang="en-US" sz="2000" b="0" strike="noStrike" spc="-1">
              <a:solidFill>
                <a:srgbClr val="000000"/>
              </a:solidFill>
              <a:latin typeface="Arial"/>
            </a:endParaRPr>
          </a:p>
        </p:txBody>
      </p:sp>
      <p:sp>
        <p:nvSpPr>
          <p:cNvPr id="856" name="PlaceHolder 3"/>
          <p:cNvSpPr>
            <a:spLocks noGrp="1"/>
          </p:cNvSpPr>
          <p:nvPr>
            <p:ph type="sldNum" idx="10"/>
          </p:nvPr>
        </p:nvSpPr>
        <p:spPr>
          <a:xfrm>
            <a:off x="3884760" y="8685360"/>
            <a:ext cx="2971080" cy="456480"/>
          </a:xfrm>
          <a:prstGeom prst="rect">
            <a:avLst/>
          </a:prstGeom>
          <a:noFill/>
          <a:ln w="0">
            <a:noFill/>
          </a:ln>
        </p:spPr>
        <p:txBody>
          <a:bodyPr lIns="0" tIns="0" rIns="0" bIns="0" anchor="b">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326DDF7B-F06A-431B-954B-F3E79B830434}" type="datetime1">
              <a:rPr lang="de-CH" sz="1200" b="0" strike="noStrike" spc="-1">
                <a:solidFill>
                  <a:srgbClr val="000000"/>
                </a:solidFill>
                <a:latin typeface="Frutiger LT Com 45 Light"/>
                <a:ea typeface="+mn-ea"/>
              </a:rPr>
              <a:t>16.05.2023</a:t>
            </a:fld>
            <a:r>
              <a:rPr lang="de-CH" sz="1200" b="0" strike="noStrike" spc="-1">
                <a:solidFill>
                  <a:srgbClr val="000000"/>
                </a:solidFill>
                <a:latin typeface="Frutiger LT Com 45 Light"/>
                <a:ea typeface="+mn-ea"/>
              </a:rPr>
              <a:t> / </a:t>
            </a:r>
            <a:fld id="{2E2BA3A7-EF28-4D54-BE7C-6D6DC9C1207C}" type="slidenum">
              <a:rPr lang="de-CH" sz="1200" b="0" strike="noStrike" spc="-1">
                <a:solidFill>
                  <a:srgbClr val="000000"/>
                </a:solidFill>
                <a:latin typeface="Frutiger LT Com 45 Light"/>
                <a:ea typeface="+mn-ea"/>
              </a:rPr>
              <a:t>2</a:t>
            </a:fld>
            <a:endParaRPr lang="en-US" sz="1200" b="0" strike="noStrike" spc="-1">
              <a:solidFill>
                <a:srgbClr val="000000"/>
              </a:solid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PlaceHolder 1"/>
          <p:cNvSpPr>
            <a:spLocks noGrp="1" noRot="1" noChangeAspect="1"/>
          </p:cNvSpPr>
          <p:nvPr>
            <p:ph type="sldImg"/>
          </p:nvPr>
        </p:nvSpPr>
        <p:spPr>
          <a:xfrm>
            <a:off x="90360" y="744480"/>
            <a:ext cx="6616080" cy="3722040"/>
          </a:xfrm>
          <a:prstGeom prst="rect">
            <a:avLst/>
          </a:prstGeom>
          <a:ln w="0">
            <a:noFill/>
          </a:ln>
        </p:spPr>
      </p:sp>
      <p:sp>
        <p:nvSpPr>
          <p:cNvPr id="888"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89" name="PlaceHolder 3"/>
          <p:cNvSpPr>
            <a:spLocks noGrp="1"/>
          </p:cNvSpPr>
          <p:nvPr>
            <p:ph type="sldNum" idx="21"/>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1C215714-E6C3-4134-B660-43D09F73A6A1}" type="slidenum">
              <a:rPr lang="de-CH" sz="1200" b="0" strike="noStrike" spc="-1">
                <a:solidFill>
                  <a:srgbClr val="000000"/>
                </a:solidFill>
                <a:latin typeface="Frutiger LT Com 45 Light"/>
                <a:ea typeface="+mn-ea"/>
              </a:rPr>
              <a:t>50</a:t>
            </a:fld>
            <a:endParaRPr lang="en-US" sz="1200" b="0" strike="noStrike" spc="-1">
              <a:solidFill>
                <a:srgbClr val="000000"/>
              </a:solid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 name="PlaceHolder 1"/>
          <p:cNvSpPr>
            <a:spLocks noGrp="1" noRot="1" noChangeAspect="1"/>
          </p:cNvSpPr>
          <p:nvPr>
            <p:ph type="sldImg"/>
          </p:nvPr>
        </p:nvSpPr>
        <p:spPr>
          <a:xfrm>
            <a:off x="90360" y="744480"/>
            <a:ext cx="6616080" cy="3722040"/>
          </a:xfrm>
          <a:prstGeom prst="rect">
            <a:avLst/>
          </a:prstGeom>
          <a:ln w="0">
            <a:noFill/>
          </a:ln>
        </p:spPr>
      </p:sp>
      <p:sp>
        <p:nvSpPr>
          <p:cNvPr id="891"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92" name="PlaceHolder 3"/>
          <p:cNvSpPr>
            <a:spLocks noGrp="1"/>
          </p:cNvSpPr>
          <p:nvPr>
            <p:ph type="sldNum" idx="22"/>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B011585A-49C5-408E-88AB-434232121023}" type="slidenum">
              <a:rPr lang="de-CH" sz="1200" b="0" strike="noStrike" spc="-1">
                <a:solidFill>
                  <a:srgbClr val="000000"/>
                </a:solidFill>
                <a:latin typeface="Frutiger LT Com 45 Light"/>
                <a:ea typeface="+mn-ea"/>
              </a:rPr>
              <a:t>51</a:t>
            </a:fld>
            <a:endParaRPr lang="en-US" sz="1200" b="0" strike="noStrike" spc="-1">
              <a:solidFill>
                <a:srgbClr val="000000"/>
              </a:solid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PlaceHolder 1"/>
          <p:cNvSpPr>
            <a:spLocks noGrp="1" noRot="1" noChangeAspect="1"/>
          </p:cNvSpPr>
          <p:nvPr>
            <p:ph type="sldImg"/>
          </p:nvPr>
        </p:nvSpPr>
        <p:spPr>
          <a:xfrm>
            <a:off x="90360" y="744480"/>
            <a:ext cx="6616080" cy="3722040"/>
          </a:xfrm>
          <a:prstGeom prst="rect">
            <a:avLst/>
          </a:prstGeom>
          <a:ln w="0">
            <a:noFill/>
          </a:ln>
        </p:spPr>
      </p:sp>
      <p:sp>
        <p:nvSpPr>
          <p:cNvPr id="894"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95" name="PlaceHolder 3"/>
          <p:cNvSpPr>
            <a:spLocks noGrp="1"/>
          </p:cNvSpPr>
          <p:nvPr>
            <p:ph type="sldNum" idx="23"/>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AFD07E63-F03C-4EA0-A099-8880465281EF}" type="slidenum">
              <a:rPr lang="de-CH" sz="1200" b="0" strike="noStrike" spc="-1">
                <a:solidFill>
                  <a:srgbClr val="000000"/>
                </a:solidFill>
                <a:latin typeface="Frutiger LT Com 45 Light"/>
                <a:ea typeface="+mn-ea"/>
              </a:rPr>
              <a:t>54</a:t>
            </a:fld>
            <a:endParaRPr lang="en-US" sz="1200" b="0" strike="noStrike" spc="-1">
              <a:solidFill>
                <a:srgbClr val="000000"/>
              </a:solid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PlaceHolder 1"/>
          <p:cNvSpPr>
            <a:spLocks noGrp="1" noRot="1" noChangeAspect="1"/>
          </p:cNvSpPr>
          <p:nvPr>
            <p:ph type="sldImg"/>
          </p:nvPr>
        </p:nvSpPr>
        <p:spPr>
          <a:xfrm>
            <a:off x="90360" y="744480"/>
            <a:ext cx="6616080" cy="3722040"/>
          </a:xfrm>
          <a:prstGeom prst="rect">
            <a:avLst/>
          </a:prstGeom>
          <a:ln w="0">
            <a:noFill/>
          </a:ln>
        </p:spPr>
      </p:sp>
      <p:sp>
        <p:nvSpPr>
          <p:cNvPr id="897"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98" name="PlaceHolder 3"/>
          <p:cNvSpPr>
            <a:spLocks noGrp="1"/>
          </p:cNvSpPr>
          <p:nvPr>
            <p:ph type="sldNum" idx="24"/>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FC2CC770-64A1-4CA8-A7AE-079A271FA769}" type="slidenum">
              <a:rPr lang="de-CH" sz="1200" b="0" strike="noStrike" spc="-1">
                <a:solidFill>
                  <a:srgbClr val="000000"/>
                </a:solidFill>
                <a:latin typeface="Frutiger LT Com 45 Light"/>
                <a:ea typeface="+mn-ea"/>
              </a:rPr>
              <a:t>55</a:t>
            </a:fld>
            <a:endParaRPr lang="en-US" sz="1200" b="0" strike="noStrike" spc="-1">
              <a:solidFill>
                <a:srgbClr val="000000"/>
              </a:solid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PlaceHolder 1"/>
          <p:cNvSpPr>
            <a:spLocks noGrp="1" noRot="1" noChangeAspect="1"/>
          </p:cNvSpPr>
          <p:nvPr>
            <p:ph type="sldImg"/>
          </p:nvPr>
        </p:nvSpPr>
        <p:spPr>
          <a:xfrm>
            <a:off x="90360" y="744480"/>
            <a:ext cx="6616080" cy="3722040"/>
          </a:xfrm>
          <a:prstGeom prst="rect">
            <a:avLst/>
          </a:prstGeom>
          <a:ln w="0">
            <a:noFill/>
          </a:ln>
        </p:spPr>
      </p:sp>
      <p:sp>
        <p:nvSpPr>
          <p:cNvPr id="900"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01" name="PlaceHolder 3"/>
          <p:cNvSpPr>
            <a:spLocks noGrp="1"/>
          </p:cNvSpPr>
          <p:nvPr>
            <p:ph type="sldNum" idx="25"/>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1DC713F4-6EEB-4593-BEA4-BC91DCE8316F}" type="slidenum">
              <a:rPr lang="de-CH" sz="1200" b="0" strike="noStrike" spc="-1">
                <a:solidFill>
                  <a:srgbClr val="000000"/>
                </a:solidFill>
                <a:latin typeface="Frutiger LT Com 45 Light"/>
                <a:ea typeface="+mn-ea"/>
              </a:rPr>
              <a:t>56</a:t>
            </a:fld>
            <a:endParaRPr lang="en-US" sz="1200" b="0" strike="noStrike" spc="-1">
              <a:solidFill>
                <a:srgbClr val="000000"/>
              </a:solid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 name="PlaceHolder 1"/>
          <p:cNvSpPr>
            <a:spLocks noGrp="1" noRot="1" noChangeAspect="1"/>
          </p:cNvSpPr>
          <p:nvPr>
            <p:ph type="sldImg"/>
          </p:nvPr>
        </p:nvSpPr>
        <p:spPr>
          <a:xfrm>
            <a:off x="90360" y="744480"/>
            <a:ext cx="6616080" cy="3722040"/>
          </a:xfrm>
          <a:prstGeom prst="rect">
            <a:avLst/>
          </a:prstGeom>
          <a:ln w="0">
            <a:noFill/>
          </a:ln>
        </p:spPr>
      </p:sp>
      <p:sp>
        <p:nvSpPr>
          <p:cNvPr id="903"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04" name="PlaceHolder 3"/>
          <p:cNvSpPr>
            <a:spLocks noGrp="1"/>
          </p:cNvSpPr>
          <p:nvPr>
            <p:ph type="sldNum" idx="26"/>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12A3621B-5E34-4956-938F-48D1CD1F7323}" type="slidenum">
              <a:rPr lang="de-CH" sz="1200" b="0" strike="noStrike" spc="-1">
                <a:solidFill>
                  <a:srgbClr val="000000"/>
                </a:solidFill>
                <a:latin typeface="Frutiger LT Com 45 Light"/>
                <a:ea typeface="+mn-ea"/>
              </a:rPr>
              <a:t>57</a:t>
            </a:fld>
            <a:endParaRPr lang="en-US" sz="1200" b="0" strike="noStrike" spc="-1">
              <a:solidFill>
                <a:srgbClr val="000000"/>
              </a:solid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 name="PlaceHolder 1"/>
          <p:cNvSpPr>
            <a:spLocks noGrp="1" noRot="1" noChangeAspect="1"/>
          </p:cNvSpPr>
          <p:nvPr>
            <p:ph type="sldImg"/>
          </p:nvPr>
        </p:nvSpPr>
        <p:spPr>
          <a:xfrm>
            <a:off x="90360" y="744480"/>
            <a:ext cx="6616080" cy="3722040"/>
          </a:xfrm>
          <a:prstGeom prst="rect">
            <a:avLst/>
          </a:prstGeom>
          <a:ln w="0">
            <a:noFill/>
          </a:ln>
        </p:spPr>
      </p:sp>
      <p:sp>
        <p:nvSpPr>
          <p:cNvPr id="906"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07" name="PlaceHolder 3"/>
          <p:cNvSpPr>
            <a:spLocks noGrp="1"/>
          </p:cNvSpPr>
          <p:nvPr>
            <p:ph type="sldNum" idx="27"/>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F1003BB1-D1D4-42F4-A2E8-D20CE639FF29}" type="slidenum">
              <a:rPr lang="de-CH" sz="1200" b="0" strike="noStrike" spc="-1">
                <a:solidFill>
                  <a:srgbClr val="000000"/>
                </a:solidFill>
                <a:latin typeface="Frutiger LT Com 45 Light"/>
                <a:ea typeface="+mn-ea"/>
              </a:rPr>
              <a:t>58</a:t>
            </a:fld>
            <a:endParaRPr lang="en-US" sz="1200" b="0" strike="noStrike" spc="-1">
              <a:solidFill>
                <a:srgbClr val="000000"/>
              </a:solid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PlaceHolder 1"/>
          <p:cNvSpPr>
            <a:spLocks noGrp="1" noRot="1" noChangeAspect="1"/>
          </p:cNvSpPr>
          <p:nvPr>
            <p:ph type="sldImg"/>
          </p:nvPr>
        </p:nvSpPr>
        <p:spPr>
          <a:xfrm>
            <a:off x="90360" y="744480"/>
            <a:ext cx="6616080" cy="3722040"/>
          </a:xfrm>
          <a:prstGeom prst="rect">
            <a:avLst/>
          </a:prstGeom>
          <a:ln w="0">
            <a:noFill/>
          </a:ln>
        </p:spPr>
      </p:sp>
      <p:sp>
        <p:nvSpPr>
          <p:cNvPr id="909"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10" name="PlaceHolder 3"/>
          <p:cNvSpPr>
            <a:spLocks noGrp="1"/>
          </p:cNvSpPr>
          <p:nvPr>
            <p:ph type="sldNum" idx="28"/>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73422A0C-8E3D-46C8-B2BA-AB178D54F29E}" type="slidenum">
              <a:rPr lang="de-CH" sz="1200" b="0" strike="noStrike" spc="-1">
                <a:solidFill>
                  <a:srgbClr val="000000"/>
                </a:solidFill>
                <a:latin typeface="Frutiger LT Com 45 Light"/>
                <a:ea typeface="+mn-ea"/>
              </a:rPr>
              <a:t>59</a:t>
            </a:fld>
            <a:endParaRPr lang="en-US" sz="1200" b="0" strike="noStrike" spc="-1">
              <a:solidFill>
                <a:srgbClr val="000000"/>
              </a:solid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PlaceHolder 1"/>
          <p:cNvSpPr>
            <a:spLocks noGrp="1" noRot="1" noChangeAspect="1"/>
          </p:cNvSpPr>
          <p:nvPr>
            <p:ph type="sldImg"/>
          </p:nvPr>
        </p:nvSpPr>
        <p:spPr>
          <a:xfrm>
            <a:off x="90360" y="744480"/>
            <a:ext cx="6616080" cy="3722040"/>
          </a:xfrm>
          <a:prstGeom prst="rect">
            <a:avLst/>
          </a:prstGeom>
          <a:ln w="0">
            <a:noFill/>
          </a:ln>
        </p:spPr>
      </p:sp>
      <p:sp>
        <p:nvSpPr>
          <p:cNvPr id="912"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13" name="PlaceHolder 3"/>
          <p:cNvSpPr>
            <a:spLocks noGrp="1"/>
          </p:cNvSpPr>
          <p:nvPr>
            <p:ph type="sldNum" idx="29"/>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68607059-A88E-4212-8669-E2B73FBD0D4C}" type="slidenum">
              <a:rPr lang="de-CH" sz="1200" b="0" strike="noStrike" spc="-1">
                <a:solidFill>
                  <a:srgbClr val="000000"/>
                </a:solidFill>
                <a:latin typeface="Frutiger LT Com 45 Light"/>
                <a:ea typeface="+mn-ea"/>
              </a:rPr>
              <a:t>60</a:t>
            </a:fld>
            <a:endParaRPr lang="en-US" sz="1200" b="0" strike="noStrike" spc="-1">
              <a:solidFill>
                <a:srgbClr val="000000"/>
              </a:solid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PlaceHolder 1"/>
          <p:cNvSpPr>
            <a:spLocks noGrp="1" noRot="1" noChangeAspect="1"/>
          </p:cNvSpPr>
          <p:nvPr>
            <p:ph type="sldImg"/>
          </p:nvPr>
        </p:nvSpPr>
        <p:spPr>
          <a:xfrm>
            <a:off x="90360" y="744480"/>
            <a:ext cx="6616080" cy="3722040"/>
          </a:xfrm>
          <a:prstGeom prst="rect">
            <a:avLst/>
          </a:prstGeom>
          <a:ln w="0">
            <a:noFill/>
          </a:ln>
        </p:spPr>
      </p:sp>
      <p:sp>
        <p:nvSpPr>
          <p:cNvPr id="915"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16" name="PlaceHolder 3"/>
          <p:cNvSpPr>
            <a:spLocks noGrp="1"/>
          </p:cNvSpPr>
          <p:nvPr>
            <p:ph type="sldNum" idx="30"/>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94A58269-9159-4E39-BF72-59044517ECA5}" type="slidenum">
              <a:rPr lang="de-CH" sz="1200" b="0" strike="noStrike" spc="-1">
                <a:solidFill>
                  <a:srgbClr val="000000"/>
                </a:solidFill>
                <a:latin typeface="Frutiger LT Com 45 Light"/>
                <a:ea typeface="+mn-ea"/>
              </a:rPr>
              <a:t>61</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PlaceHolder 1"/>
          <p:cNvSpPr>
            <a:spLocks noGrp="1" noRot="1" noChangeAspect="1"/>
          </p:cNvSpPr>
          <p:nvPr>
            <p:ph type="sldImg"/>
          </p:nvPr>
        </p:nvSpPr>
        <p:spPr>
          <a:xfrm>
            <a:off x="382588" y="685800"/>
            <a:ext cx="6091237" cy="3429000"/>
          </a:xfrm>
          <a:prstGeom prst="rect">
            <a:avLst/>
          </a:prstGeom>
          <a:ln w="0">
            <a:noFill/>
          </a:ln>
        </p:spPr>
      </p:sp>
      <p:sp>
        <p:nvSpPr>
          <p:cNvPr id="858" name="PlaceHolder 2"/>
          <p:cNvSpPr>
            <a:spLocks noGrp="1"/>
          </p:cNvSpPr>
          <p:nvPr>
            <p:ph type="body"/>
          </p:nvPr>
        </p:nvSpPr>
        <p:spPr>
          <a:xfrm>
            <a:off x="685800" y="4343400"/>
            <a:ext cx="5485680" cy="4114080"/>
          </a:xfrm>
          <a:prstGeom prst="rect">
            <a:avLst/>
          </a:prstGeom>
          <a:noFill/>
          <a:ln w="0">
            <a:noFill/>
          </a:ln>
        </p:spPr>
        <p:txBody>
          <a:bodyPr lIns="0" tIns="0" rIns="0" bIns="0" anchor="t">
            <a:noAutofit/>
          </a:bodyPr>
          <a:lstStyle/>
          <a:p>
            <a:pPr marL="216000" indent="0">
              <a:lnSpc>
                <a:spcPct val="100000"/>
              </a:lnSpc>
              <a:buNone/>
              <a:tabLst>
                <a:tab pos="0" algn="l"/>
              </a:tabLst>
            </a:pPr>
            <a:r>
              <a:rPr lang="de-CH" sz="2000" b="0" strike="noStrike" spc="-1">
                <a:solidFill>
                  <a:srgbClr val="000000"/>
                </a:solidFill>
                <a:latin typeface="Arial"/>
              </a:rPr>
              <a:t>Historischer Hintergrund: Bei der Darstellung von IT-Dienstleistungen und der Verbindung zum Endbenutzer wurde dazwischen schon immer das Internet als «Wolke» dargestellt, ohne das man wusste was im Internet genau passiert. </a:t>
            </a:r>
            <a:endParaRPr lang="en-US" sz="2000" b="0" strike="noStrike" spc="-1">
              <a:solidFill>
                <a:srgbClr val="000000"/>
              </a:solidFill>
              <a:latin typeface="Arial"/>
            </a:endParaRPr>
          </a:p>
          <a:p>
            <a:pPr marL="216000" indent="0">
              <a:lnSpc>
                <a:spcPct val="100000"/>
              </a:lnSpc>
              <a:buNone/>
              <a:tabLst>
                <a:tab pos="0" algn="l"/>
              </a:tabLst>
            </a:pPr>
            <a:r>
              <a:rPr lang="de-CH" sz="2000" b="0" strike="noStrike" spc="-1">
                <a:solidFill>
                  <a:srgbClr val="000000"/>
                </a:solidFill>
                <a:latin typeface="Arial"/>
              </a:rPr>
              <a:t>Mit dem Zeitalter des Cloud-Computing hat sich das geändert. Es werden nun nicht mehr nur Daten von der einen Seite zur anderen transportiert. Es ist nun auch interessant was in der «Wolke» passiert. </a:t>
            </a:r>
            <a:endParaRPr lang="en-US" sz="2000" b="0" strike="noStrike" spc="-1">
              <a:solidFill>
                <a:srgbClr val="000000"/>
              </a:solidFill>
              <a:latin typeface="Arial"/>
            </a:endParaRPr>
          </a:p>
          <a:p>
            <a:pPr marL="216000" indent="0">
              <a:lnSpc>
                <a:spcPct val="100000"/>
              </a:lnSpc>
              <a:buNone/>
              <a:tabLst>
                <a:tab pos="0" algn="l"/>
              </a:tabLst>
            </a:pPr>
            <a:r>
              <a:rPr lang="de-CH" sz="2000" b="0" strike="noStrike" spc="-1">
                <a:solidFill>
                  <a:srgbClr val="000000"/>
                </a:solidFill>
                <a:latin typeface="Arial"/>
              </a:rPr>
              <a:t>Daten werden nicht mehr nur in der Cloud transportiert, sondern auch verarbeitet.</a:t>
            </a:r>
            <a:endParaRPr lang="en-US" sz="2000" b="0" strike="noStrike" spc="-1">
              <a:solidFill>
                <a:srgbClr val="000000"/>
              </a:solidFill>
              <a:latin typeface="Arial"/>
            </a:endParaRPr>
          </a:p>
          <a:p>
            <a:pPr marL="216000" indent="0">
              <a:lnSpc>
                <a:spcPct val="100000"/>
              </a:lnSpc>
              <a:buNone/>
              <a:tabLst>
                <a:tab pos="0" algn="l"/>
              </a:tabLst>
            </a:pPr>
            <a:endParaRPr lang="en-US" sz="2000" b="0" strike="noStrike" spc="-1">
              <a:solidFill>
                <a:srgbClr val="000000"/>
              </a:solidFill>
              <a:latin typeface="Arial"/>
            </a:endParaRPr>
          </a:p>
        </p:txBody>
      </p:sp>
      <p:sp>
        <p:nvSpPr>
          <p:cNvPr id="859" name="PlaceHolder 3"/>
          <p:cNvSpPr>
            <a:spLocks noGrp="1"/>
          </p:cNvSpPr>
          <p:nvPr>
            <p:ph type="sldNum" idx="11"/>
          </p:nvPr>
        </p:nvSpPr>
        <p:spPr>
          <a:xfrm>
            <a:off x="3884760" y="8685360"/>
            <a:ext cx="2971080" cy="456480"/>
          </a:xfrm>
          <a:prstGeom prst="rect">
            <a:avLst/>
          </a:prstGeom>
          <a:noFill/>
          <a:ln w="0">
            <a:noFill/>
          </a:ln>
        </p:spPr>
        <p:txBody>
          <a:bodyPr lIns="0" tIns="0" rIns="0" bIns="0" anchor="b">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6497BF90-17DE-407A-B6E3-0C3D40A09415}" type="datetime1">
              <a:rPr lang="de-CH" sz="1200" b="0" strike="noStrike" spc="-1">
                <a:solidFill>
                  <a:srgbClr val="000000"/>
                </a:solidFill>
                <a:latin typeface="Frutiger LT Com 45 Light"/>
                <a:ea typeface="+mn-ea"/>
              </a:rPr>
              <a:t>16.05.2023</a:t>
            </a:fld>
            <a:r>
              <a:rPr lang="de-CH" sz="1200" b="0" strike="noStrike" spc="-1">
                <a:solidFill>
                  <a:srgbClr val="000000"/>
                </a:solidFill>
                <a:latin typeface="Frutiger LT Com 45 Light"/>
                <a:ea typeface="+mn-ea"/>
              </a:rPr>
              <a:t> / </a:t>
            </a:r>
            <a:fld id="{4D56A237-AB41-4C88-B5D6-009FAD472D2F}" type="slidenum">
              <a:rPr lang="de-CH" sz="1200" b="0" strike="noStrike" spc="-1">
                <a:solidFill>
                  <a:srgbClr val="000000"/>
                </a:solidFill>
                <a:latin typeface="Frutiger LT Com 45 Light"/>
                <a:ea typeface="+mn-ea"/>
              </a:rPr>
              <a:t>3</a:t>
            </a:fld>
            <a:endParaRPr lang="en-US" sz="1200" b="0" strike="noStrike" spc="-1">
              <a:solidFill>
                <a:srgbClr val="000000"/>
              </a:solid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PlaceHolder 1"/>
          <p:cNvSpPr>
            <a:spLocks noGrp="1" noRot="1" noChangeAspect="1"/>
          </p:cNvSpPr>
          <p:nvPr>
            <p:ph type="sldImg"/>
          </p:nvPr>
        </p:nvSpPr>
        <p:spPr>
          <a:xfrm>
            <a:off x="90360" y="744480"/>
            <a:ext cx="6616080" cy="3722040"/>
          </a:xfrm>
          <a:prstGeom prst="rect">
            <a:avLst/>
          </a:prstGeom>
          <a:ln w="0">
            <a:noFill/>
          </a:ln>
        </p:spPr>
      </p:sp>
      <p:sp>
        <p:nvSpPr>
          <p:cNvPr id="918"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19" name="PlaceHolder 3"/>
          <p:cNvSpPr>
            <a:spLocks noGrp="1"/>
          </p:cNvSpPr>
          <p:nvPr>
            <p:ph type="sldNum" idx="31"/>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372BF4AA-E885-4CF1-B815-B61E95D8AE4D}" type="slidenum">
              <a:rPr lang="de-CH" sz="1200" b="0" strike="noStrike" spc="-1">
                <a:solidFill>
                  <a:srgbClr val="000000"/>
                </a:solidFill>
                <a:latin typeface="Frutiger LT Com 45 Light"/>
                <a:ea typeface="+mn-ea"/>
              </a:rPr>
              <a:t>62</a:t>
            </a:fld>
            <a:endParaRPr lang="en-US" sz="1200" b="0" strike="noStrike" spc="-1">
              <a:solidFill>
                <a:srgbClr val="000000"/>
              </a:solid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PlaceHolder 1"/>
          <p:cNvSpPr>
            <a:spLocks noGrp="1" noRot="1" noChangeAspect="1"/>
          </p:cNvSpPr>
          <p:nvPr>
            <p:ph type="sldImg"/>
          </p:nvPr>
        </p:nvSpPr>
        <p:spPr>
          <a:xfrm>
            <a:off x="90360" y="744480"/>
            <a:ext cx="6616080" cy="3722040"/>
          </a:xfrm>
          <a:prstGeom prst="rect">
            <a:avLst/>
          </a:prstGeom>
          <a:ln w="0">
            <a:noFill/>
          </a:ln>
        </p:spPr>
      </p:sp>
      <p:sp>
        <p:nvSpPr>
          <p:cNvPr id="921"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22" name="PlaceHolder 3"/>
          <p:cNvSpPr>
            <a:spLocks noGrp="1"/>
          </p:cNvSpPr>
          <p:nvPr>
            <p:ph type="sldNum" idx="32"/>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C91A1406-902E-4E9F-8FFF-CEAC03C2185D}" type="slidenum">
              <a:rPr lang="de-CH" sz="1200" b="0" strike="noStrike" spc="-1">
                <a:solidFill>
                  <a:srgbClr val="000000"/>
                </a:solidFill>
                <a:latin typeface="Frutiger LT Com 45 Light"/>
                <a:ea typeface="+mn-ea"/>
              </a:rPr>
              <a:t>63</a:t>
            </a:fld>
            <a:endParaRPr lang="en-US" sz="1200" b="0" strike="noStrike" spc="-1">
              <a:solidFill>
                <a:srgbClr val="000000"/>
              </a:solid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noRot="1" noChangeAspect="1"/>
          </p:cNvSpPr>
          <p:nvPr>
            <p:ph type="sldImg"/>
          </p:nvPr>
        </p:nvSpPr>
        <p:spPr>
          <a:xfrm>
            <a:off x="90360" y="744480"/>
            <a:ext cx="6616080" cy="3722040"/>
          </a:xfrm>
          <a:prstGeom prst="rect">
            <a:avLst/>
          </a:prstGeom>
          <a:ln w="0">
            <a:noFill/>
          </a:ln>
        </p:spPr>
      </p:sp>
      <p:sp>
        <p:nvSpPr>
          <p:cNvPr id="924"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25" name="PlaceHolder 3"/>
          <p:cNvSpPr>
            <a:spLocks noGrp="1"/>
          </p:cNvSpPr>
          <p:nvPr>
            <p:ph type="sldNum" idx="33"/>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96324180-FA36-4476-9DD7-4B1153D03ECD}" type="slidenum">
              <a:rPr lang="de-CH" sz="1200" b="0" strike="noStrike" spc="-1">
                <a:solidFill>
                  <a:srgbClr val="000000"/>
                </a:solidFill>
                <a:latin typeface="Frutiger LT Com 45 Light"/>
                <a:ea typeface="+mn-ea"/>
              </a:rPr>
              <a:t>64</a:t>
            </a:fld>
            <a:endParaRPr lang="en-US" sz="1200" b="0" strike="noStrike" spc="-1">
              <a:solidFill>
                <a:srgbClr val="000000"/>
              </a:solid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 name="PlaceHolder 1"/>
          <p:cNvSpPr>
            <a:spLocks noGrp="1" noRot="1" noChangeAspect="1"/>
          </p:cNvSpPr>
          <p:nvPr>
            <p:ph type="sldImg"/>
          </p:nvPr>
        </p:nvSpPr>
        <p:spPr>
          <a:xfrm>
            <a:off x="90360" y="744480"/>
            <a:ext cx="6616080" cy="3722040"/>
          </a:xfrm>
          <a:prstGeom prst="rect">
            <a:avLst/>
          </a:prstGeom>
          <a:ln w="0">
            <a:noFill/>
          </a:ln>
        </p:spPr>
      </p:sp>
      <p:sp>
        <p:nvSpPr>
          <p:cNvPr id="927"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28" name="PlaceHolder 3"/>
          <p:cNvSpPr>
            <a:spLocks noGrp="1"/>
          </p:cNvSpPr>
          <p:nvPr>
            <p:ph type="sldNum" idx="34"/>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B7264179-B092-42CD-8B37-CDF9289DE0F3}" type="slidenum">
              <a:rPr lang="de-CH" sz="1200" b="0" strike="noStrike" spc="-1">
                <a:solidFill>
                  <a:srgbClr val="000000"/>
                </a:solidFill>
                <a:latin typeface="Frutiger LT Com 45 Light"/>
                <a:ea typeface="+mn-ea"/>
              </a:rPr>
              <a:t>65</a:t>
            </a:fld>
            <a:endParaRPr lang="en-US" sz="1200" b="0" strike="noStrike" spc="-1">
              <a:solidFill>
                <a:srgbClr val="000000"/>
              </a:solid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 name="PlaceHolder 1"/>
          <p:cNvSpPr>
            <a:spLocks noGrp="1" noRot="1" noChangeAspect="1"/>
          </p:cNvSpPr>
          <p:nvPr>
            <p:ph type="sldImg"/>
          </p:nvPr>
        </p:nvSpPr>
        <p:spPr>
          <a:xfrm>
            <a:off x="90360" y="744480"/>
            <a:ext cx="6616080" cy="3722040"/>
          </a:xfrm>
          <a:prstGeom prst="rect">
            <a:avLst/>
          </a:prstGeom>
          <a:ln w="0">
            <a:noFill/>
          </a:ln>
        </p:spPr>
      </p:sp>
      <p:sp>
        <p:nvSpPr>
          <p:cNvPr id="933"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34" name="PlaceHolder 3"/>
          <p:cNvSpPr>
            <a:spLocks noGrp="1"/>
          </p:cNvSpPr>
          <p:nvPr>
            <p:ph type="sldNum" idx="36"/>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E231BF43-E04F-4D4F-92DF-0AB6DF81BBE5}" type="slidenum">
              <a:rPr lang="de-CH" sz="1200" b="0" strike="noStrike" spc="-1">
                <a:solidFill>
                  <a:srgbClr val="000000"/>
                </a:solidFill>
                <a:latin typeface="Frutiger LT Com 45 Light"/>
                <a:ea typeface="+mn-ea"/>
              </a:rPr>
              <a:t>68</a:t>
            </a:fld>
            <a:endParaRPr lang="en-US" sz="1200" b="0" strike="noStrike" spc="-1">
              <a:solidFill>
                <a:srgbClr val="000000"/>
              </a:solidFill>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PlaceHolder 1"/>
          <p:cNvSpPr>
            <a:spLocks noGrp="1" noRot="1" noChangeAspect="1"/>
          </p:cNvSpPr>
          <p:nvPr>
            <p:ph type="sldImg"/>
          </p:nvPr>
        </p:nvSpPr>
        <p:spPr>
          <a:xfrm>
            <a:off x="90360" y="744480"/>
            <a:ext cx="6616080" cy="3722040"/>
          </a:xfrm>
          <a:prstGeom prst="rect">
            <a:avLst/>
          </a:prstGeom>
          <a:ln w="0">
            <a:noFill/>
          </a:ln>
        </p:spPr>
      </p:sp>
      <p:sp>
        <p:nvSpPr>
          <p:cNvPr id="936"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37" name="PlaceHolder 3"/>
          <p:cNvSpPr>
            <a:spLocks noGrp="1"/>
          </p:cNvSpPr>
          <p:nvPr>
            <p:ph type="sldNum" idx="37"/>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EDF2C7D9-1B6B-4FCE-8FED-7A2CDA6C1BBD}" type="slidenum">
              <a:rPr lang="de-CH" sz="1200" b="0" strike="noStrike" spc="-1">
                <a:solidFill>
                  <a:srgbClr val="000000"/>
                </a:solidFill>
                <a:latin typeface="Frutiger LT Com 45 Light"/>
                <a:ea typeface="+mn-ea"/>
              </a:rPr>
              <a:t>70</a:t>
            </a:fld>
            <a:endParaRPr lang="en-US" sz="1200" b="0" strike="noStrike" spc="-1">
              <a:solidFill>
                <a:srgbClr val="000000"/>
              </a:solidFill>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PlaceHolder 1"/>
          <p:cNvSpPr>
            <a:spLocks noGrp="1" noRot="1" noChangeAspect="1"/>
          </p:cNvSpPr>
          <p:nvPr>
            <p:ph type="sldImg"/>
          </p:nvPr>
        </p:nvSpPr>
        <p:spPr>
          <a:xfrm>
            <a:off x="90360" y="744480"/>
            <a:ext cx="6616080" cy="3722040"/>
          </a:xfrm>
          <a:prstGeom prst="rect">
            <a:avLst/>
          </a:prstGeom>
          <a:ln w="0">
            <a:noFill/>
          </a:ln>
        </p:spPr>
      </p:sp>
      <p:sp>
        <p:nvSpPr>
          <p:cNvPr id="939"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40" name="PlaceHolder 3"/>
          <p:cNvSpPr>
            <a:spLocks noGrp="1"/>
          </p:cNvSpPr>
          <p:nvPr>
            <p:ph type="sldNum" idx="38"/>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41698C0E-5357-4B3D-BA49-BE235C2B41F5}" type="slidenum">
              <a:rPr lang="de-CH" sz="1200" b="0" strike="noStrike" spc="-1">
                <a:solidFill>
                  <a:srgbClr val="000000"/>
                </a:solidFill>
                <a:latin typeface="Frutiger LT Com 45 Light"/>
                <a:ea typeface="+mn-ea"/>
              </a:rPr>
              <a:t>71</a:t>
            </a:fld>
            <a:endParaRPr lang="en-US" sz="1200" b="0" strike="noStrike" spc="-1">
              <a:solidFill>
                <a:srgbClr val="000000"/>
              </a:solidFill>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 name="PlaceHolder 1"/>
          <p:cNvSpPr>
            <a:spLocks noGrp="1" noRot="1" noChangeAspect="1"/>
          </p:cNvSpPr>
          <p:nvPr>
            <p:ph type="sldImg"/>
          </p:nvPr>
        </p:nvSpPr>
        <p:spPr>
          <a:xfrm>
            <a:off x="90360" y="744480"/>
            <a:ext cx="6616080" cy="3722040"/>
          </a:xfrm>
          <a:prstGeom prst="rect">
            <a:avLst/>
          </a:prstGeom>
          <a:ln w="0">
            <a:noFill/>
          </a:ln>
        </p:spPr>
      </p:sp>
      <p:sp>
        <p:nvSpPr>
          <p:cNvPr id="942"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43" name="PlaceHolder 3"/>
          <p:cNvSpPr>
            <a:spLocks noGrp="1"/>
          </p:cNvSpPr>
          <p:nvPr>
            <p:ph type="sldNum" idx="39"/>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FF18AB27-B315-4BCC-B7C0-DFF645BC0096}" type="slidenum">
              <a:rPr lang="de-CH" sz="1200" b="0" strike="noStrike" spc="-1">
                <a:solidFill>
                  <a:srgbClr val="000000"/>
                </a:solidFill>
                <a:latin typeface="Frutiger LT Com 45 Light"/>
                <a:ea typeface="+mn-ea"/>
              </a:rPr>
              <a:t>72</a:t>
            </a:fld>
            <a:endParaRPr lang="en-US" sz="1200" b="0" strike="noStrike" spc="-1">
              <a:solidFill>
                <a:srgbClr val="000000"/>
              </a:solidFill>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PlaceHolder 1"/>
          <p:cNvSpPr>
            <a:spLocks noGrp="1" noRot="1" noChangeAspect="1"/>
          </p:cNvSpPr>
          <p:nvPr>
            <p:ph type="sldImg"/>
          </p:nvPr>
        </p:nvSpPr>
        <p:spPr>
          <a:xfrm>
            <a:off x="90360" y="744480"/>
            <a:ext cx="6616080" cy="3722040"/>
          </a:xfrm>
          <a:prstGeom prst="rect">
            <a:avLst/>
          </a:prstGeom>
          <a:ln w="0">
            <a:noFill/>
          </a:ln>
        </p:spPr>
      </p:sp>
      <p:sp>
        <p:nvSpPr>
          <p:cNvPr id="945"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46" name="PlaceHolder 3"/>
          <p:cNvSpPr>
            <a:spLocks noGrp="1"/>
          </p:cNvSpPr>
          <p:nvPr>
            <p:ph type="sldNum" idx="40"/>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C774410A-D237-4439-9EAE-69A0FD6ED2C9}" type="slidenum">
              <a:rPr lang="de-CH" sz="1200" b="0" strike="noStrike" spc="-1">
                <a:solidFill>
                  <a:srgbClr val="000000"/>
                </a:solidFill>
                <a:latin typeface="Frutiger LT Com 45 Light"/>
                <a:ea typeface="+mn-ea"/>
              </a:rPr>
              <a:t>73</a:t>
            </a:fld>
            <a:endParaRPr lang="en-US" sz="1200" b="0" strike="noStrike" spc="-1">
              <a:solidFill>
                <a:srgbClr val="000000"/>
              </a:solidFill>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 name="PlaceHolder 1"/>
          <p:cNvSpPr>
            <a:spLocks noGrp="1" noRot="1" noChangeAspect="1"/>
          </p:cNvSpPr>
          <p:nvPr>
            <p:ph type="sldImg"/>
          </p:nvPr>
        </p:nvSpPr>
        <p:spPr>
          <a:xfrm>
            <a:off x="90360" y="744480"/>
            <a:ext cx="6616080" cy="3722040"/>
          </a:xfrm>
          <a:prstGeom prst="rect">
            <a:avLst/>
          </a:prstGeom>
          <a:ln w="0">
            <a:noFill/>
          </a:ln>
        </p:spPr>
      </p:sp>
      <p:sp>
        <p:nvSpPr>
          <p:cNvPr id="951"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52" name="PlaceHolder 3"/>
          <p:cNvSpPr>
            <a:spLocks noGrp="1"/>
          </p:cNvSpPr>
          <p:nvPr>
            <p:ph type="sldNum" idx="42"/>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115A7A80-7019-46E9-8486-B75589844076}" type="slidenum">
              <a:rPr lang="de-CH" sz="1200" b="0" strike="noStrike" spc="-1">
                <a:solidFill>
                  <a:srgbClr val="000000"/>
                </a:solidFill>
                <a:latin typeface="Frutiger LT Com 45 Light"/>
                <a:ea typeface="+mn-ea"/>
              </a:rPr>
              <a:t>74</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PlaceHolder 1"/>
          <p:cNvSpPr>
            <a:spLocks noGrp="1" noRot="1" noChangeAspect="1"/>
          </p:cNvSpPr>
          <p:nvPr>
            <p:ph type="sldImg"/>
          </p:nvPr>
        </p:nvSpPr>
        <p:spPr>
          <a:xfrm>
            <a:off x="382588" y="685800"/>
            <a:ext cx="6091237" cy="3429000"/>
          </a:xfrm>
          <a:prstGeom prst="rect">
            <a:avLst/>
          </a:prstGeom>
          <a:ln w="0">
            <a:noFill/>
          </a:ln>
        </p:spPr>
      </p:sp>
      <p:sp>
        <p:nvSpPr>
          <p:cNvPr id="861" name="PlaceHolder 2"/>
          <p:cNvSpPr>
            <a:spLocks noGrp="1"/>
          </p:cNvSpPr>
          <p:nvPr>
            <p:ph type="body"/>
          </p:nvPr>
        </p:nvSpPr>
        <p:spPr>
          <a:xfrm>
            <a:off x="685800" y="4343400"/>
            <a:ext cx="5485680" cy="4114080"/>
          </a:xfrm>
          <a:prstGeom prst="rect">
            <a:avLst/>
          </a:prstGeom>
          <a:noFill/>
          <a:ln w="0">
            <a:noFill/>
          </a:ln>
        </p:spPr>
        <p:txBody>
          <a:bodyPr lIns="0" tIns="0" rIns="0" bIns="0" anchor="t">
            <a:noAutofit/>
          </a:bodyPr>
          <a:lstStyle/>
          <a:p>
            <a:pPr marL="216000" indent="0">
              <a:lnSpc>
                <a:spcPct val="100000"/>
              </a:lnSpc>
              <a:buNone/>
              <a:tabLst>
                <a:tab pos="0" algn="l"/>
              </a:tabLst>
            </a:pPr>
            <a:r>
              <a:rPr lang="de-CH" sz="2000" b="0" strike="noStrike" spc="-1">
                <a:solidFill>
                  <a:srgbClr val="000000"/>
                </a:solidFill>
                <a:latin typeface="Arial"/>
              </a:rPr>
              <a:t>Historischer Hintergrund: Bei der Darstellung von IT-Dienstleistungen und der Verbindung zum Endbenutzer wurde dazwischen schon immer das Internet als «Wolke» dargestellt, ohne das man wusste was im Internet genau passiert. </a:t>
            </a:r>
            <a:endParaRPr lang="en-US" sz="2000" b="0" strike="noStrike" spc="-1">
              <a:solidFill>
                <a:srgbClr val="000000"/>
              </a:solidFill>
              <a:latin typeface="Arial"/>
            </a:endParaRPr>
          </a:p>
          <a:p>
            <a:pPr marL="216000" indent="0">
              <a:lnSpc>
                <a:spcPct val="100000"/>
              </a:lnSpc>
              <a:buNone/>
              <a:tabLst>
                <a:tab pos="0" algn="l"/>
              </a:tabLst>
            </a:pPr>
            <a:r>
              <a:rPr lang="de-CH" sz="2000" b="0" strike="noStrike" spc="-1">
                <a:solidFill>
                  <a:srgbClr val="000000"/>
                </a:solidFill>
                <a:latin typeface="Arial"/>
              </a:rPr>
              <a:t>Mit dem Zeitalter des Cloud-Computing hat sich das geändert. Es werden nun nicht mehr nur Daten von der einen Seite zur anderen transportiert. Es ist nun auch interessant was in der «Wolke» passiert. </a:t>
            </a:r>
            <a:endParaRPr lang="en-US" sz="2000" b="0" strike="noStrike" spc="-1">
              <a:solidFill>
                <a:srgbClr val="000000"/>
              </a:solidFill>
              <a:latin typeface="Arial"/>
            </a:endParaRPr>
          </a:p>
          <a:p>
            <a:pPr marL="216000" indent="0">
              <a:lnSpc>
                <a:spcPct val="100000"/>
              </a:lnSpc>
              <a:buNone/>
              <a:tabLst>
                <a:tab pos="0" algn="l"/>
              </a:tabLst>
            </a:pPr>
            <a:r>
              <a:rPr lang="de-CH" sz="2000" b="0" strike="noStrike" spc="-1">
                <a:solidFill>
                  <a:srgbClr val="000000"/>
                </a:solidFill>
                <a:latin typeface="Arial"/>
              </a:rPr>
              <a:t>Daten werden nicht mehr nur in der Cloud transportiert, sondern auch verarbeitet.</a:t>
            </a:r>
            <a:endParaRPr lang="en-US" sz="2000" b="0" strike="noStrike" spc="-1">
              <a:solidFill>
                <a:srgbClr val="000000"/>
              </a:solidFill>
              <a:latin typeface="Arial"/>
            </a:endParaRPr>
          </a:p>
          <a:p>
            <a:pPr marL="216000" indent="0">
              <a:lnSpc>
                <a:spcPct val="100000"/>
              </a:lnSpc>
              <a:buNone/>
              <a:tabLst>
                <a:tab pos="0" algn="l"/>
              </a:tabLst>
            </a:pPr>
            <a:endParaRPr lang="en-US" sz="2000" b="0" strike="noStrike" spc="-1">
              <a:solidFill>
                <a:srgbClr val="000000"/>
              </a:solidFill>
              <a:latin typeface="Arial"/>
            </a:endParaRPr>
          </a:p>
        </p:txBody>
      </p:sp>
      <p:sp>
        <p:nvSpPr>
          <p:cNvPr id="862" name="PlaceHolder 3"/>
          <p:cNvSpPr>
            <a:spLocks noGrp="1"/>
          </p:cNvSpPr>
          <p:nvPr>
            <p:ph type="sldNum" idx="12"/>
          </p:nvPr>
        </p:nvSpPr>
        <p:spPr>
          <a:xfrm>
            <a:off x="3884760" y="8685360"/>
            <a:ext cx="2971080" cy="456480"/>
          </a:xfrm>
          <a:prstGeom prst="rect">
            <a:avLst/>
          </a:prstGeom>
          <a:noFill/>
          <a:ln w="0">
            <a:noFill/>
          </a:ln>
        </p:spPr>
        <p:txBody>
          <a:bodyPr lIns="0" tIns="0" rIns="0" bIns="0" anchor="b">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D47675C0-BAD6-4DCA-BC17-D3244671C9D5}" type="datetime1">
              <a:rPr lang="de-CH" sz="1200" b="0" strike="noStrike" spc="-1">
                <a:solidFill>
                  <a:srgbClr val="000000"/>
                </a:solidFill>
                <a:latin typeface="Frutiger LT Com 45 Light"/>
                <a:ea typeface="+mn-ea"/>
              </a:rPr>
              <a:t>16.05.2023</a:t>
            </a:fld>
            <a:r>
              <a:rPr lang="de-CH" sz="1200" b="0" strike="noStrike" spc="-1">
                <a:solidFill>
                  <a:srgbClr val="000000"/>
                </a:solidFill>
                <a:latin typeface="Frutiger LT Com 45 Light"/>
                <a:ea typeface="+mn-ea"/>
              </a:rPr>
              <a:t> / </a:t>
            </a:r>
            <a:fld id="{67C3B938-30D7-46DE-A428-F5226289B415}" type="slidenum">
              <a:rPr lang="de-CH" sz="1200" b="0" strike="noStrike" spc="-1">
                <a:solidFill>
                  <a:srgbClr val="000000"/>
                </a:solidFill>
                <a:latin typeface="Frutiger LT Com 45 Light"/>
                <a:ea typeface="+mn-ea"/>
              </a:rPr>
              <a:t>4</a:t>
            </a:fld>
            <a:endParaRPr lang="en-US" sz="1200" b="0" strike="noStrike" spc="-1">
              <a:solidFill>
                <a:srgbClr val="000000"/>
              </a:solidFill>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PlaceHolder 1"/>
          <p:cNvSpPr>
            <a:spLocks noGrp="1" noRot="1" noChangeAspect="1"/>
          </p:cNvSpPr>
          <p:nvPr>
            <p:ph type="sldImg"/>
          </p:nvPr>
        </p:nvSpPr>
        <p:spPr>
          <a:xfrm>
            <a:off x="90360" y="744480"/>
            <a:ext cx="6616080" cy="3722040"/>
          </a:xfrm>
          <a:prstGeom prst="rect">
            <a:avLst/>
          </a:prstGeom>
          <a:ln w="0">
            <a:noFill/>
          </a:ln>
        </p:spPr>
      </p:sp>
      <p:sp>
        <p:nvSpPr>
          <p:cNvPr id="954"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55" name="PlaceHolder 3"/>
          <p:cNvSpPr>
            <a:spLocks noGrp="1"/>
          </p:cNvSpPr>
          <p:nvPr>
            <p:ph type="sldNum" idx="43"/>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3A0F78F9-538B-41DD-BD48-F0279480E062}" type="slidenum">
              <a:rPr lang="de-CH" sz="1200" b="0" strike="noStrike" spc="-1">
                <a:solidFill>
                  <a:srgbClr val="000000"/>
                </a:solidFill>
                <a:latin typeface="Frutiger LT Com 45 Light"/>
                <a:ea typeface="+mn-ea"/>
              </a:rPr>
              <a:t>75</a:t>
            </a:fld>
            <a:endParaRPr lang="en-US" sz="1200" b="0" strike="noStrike" spc="-1">
              <a:solidFill>
                <a:srgbClr val="000000"/>
              </a:solidFill>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 name="PlaceHolder 1"/>
          <p:cNvSpPr>
            <a:spLocks noGrp="1" noRot="1" noChangeAspect="1"/>
          </p:cNvSpPr>
          <p:nvPr>
            <p:ph type="sldImg"/>
          </p:nvPr>
        </p:nvSpPr>
        <p:spPr>
          <a:xfrm>
            <a:off x="90360" y="744480"/>
            <a:ext cx="6616080" cy="3722040"/>
          </a:xfrm>
          <a:prstGeom prst="rect">
            <a:avLst/>
          </a:prstGeom>
          <a:ln w="0">
            <a:noFill/>
          </a:ln>
        </p:spPr>
      </p:sp>
      <p:sp>
        <p:nvSpPr>
          <p:cNvPr id="957"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58" name="PlaceHolder 3"/>
          <p:cNvSpPr>
            <a:spLocks noGrp="1"/>
          </p:cNvSpPr>
          <p:nvPr>
            <p:ph type="sldNum" idx="44"/>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140DE86D-013D-4927-B377-8CCD33DE8FCD}" type="slidenum">
              <a:rPr lang="de-CH" sz="1200" b="0" strike="noStrike" spc="-1">
                <a:solidFill>
                  <a:srgbClr val="000000"/>
                </a:solidFill>
                <a:latin typeface="Frutiger LT Com 45 Light"/>
                <a:ea typeface="+mn-ea"/>
              </a:rPr>
              <a:t>76</a:t>
            </a:fld>
            <a:endParaRPr lang="en-US" sz="1200" b="0" strike="noStrike" spc="-1">
              <a:solidFill>
                <a:srgbClr val="000000"/>
              </a:solidFill>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PlaceHolder 1"/>
          <p:cNvSpPr>
            <a:spLocks noGrp="1" noRot="1" noChangeAspect="1"/>
          </p:cNvSpPr>
          <p:nvPr>
            <p:ph type="sldImg"/>
          </p:nvPr>
        </p:nvSpPr>
        <p:spPr>
          <a:xfrm>
            <a:off x="90360" y="744480"/>
            <a:ext cx="6616080" cy="3722040"/>
          </a:xfrm>
          <a:prstGeom prst="rect">
            <a:avLst/>
          </a:prstGeom>
          <a:ln w="0">
            <a:noFill/>
          </a:ln>
        </p:spPr>
      </p:sp>
      <p:sp>
        <p:nvSpPr>
          <p:cNvPr id="960"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61" name="PlaceHolder 3"/>
          <p:cNvSpPr>
            <a:spLocks noGrp="1"/>
          </p:cNvSpPr>
          <p:nvPr>
            <p:ph type="sldNum" idx="45"/>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C4A348DA-675D-43B1-B45F-CCF15B3DE098}" type="slidenum">
              <a:rPr lang="de-CH" sz="1200" b="0" strike="noStrike" spc="-1">
                <a:solidFill>
                  <a:srgbClr val="000000"/>
                </a:solidFill>
                <a:latin typeface="Frutiger LT Com 45 Light"/>
                <a:ea typeface="+mn-ea"/>
              </a:rPr>
              <a:t>77</a:t>
            </a:fld>
            <a:endParaRPr lang="en-US" sz="1200" b="0" strike="noStrike" spc="-1">
              <a:solidFill>
                <a:srgbClr val="000000"/>
              </a:solidFill>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 name="PlaceHolder 1"/>
          <p:cNvSpPr>
            <a:spLocks noGrp="1" noRot="1" noChangeAspect="1"/>
          </p:cNvSpPr>
          <p:nvPr>
            <p:ph type="sldImg"/>
          </p:nvPr>
        </p:nvSpPr>
        <p:spPr>
          <a:xfrm>
            <a:off x="90360" y="744480"/>
            <a:ext cx="6616080" cy="3722040"/>
          </a:xfrm>
          <a:prstGeom prst="rect">
            <a:avLst/>
          </a:prstGeom>
          <a:ln w="0">
            <a:noFill/>
          </a:ln>
        </p:spPr>
      </p:sp>
      <p:sp>
        <p:nvSpPr>
          <p:cNvPr id="969"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70" name="PlaceHolder 3"/>
          <p:cNvSpPr>
            <a:spLocks noGrp="1"/>
          </p:cNvSpPr>
          <p:nvPr>
            <p:ph type="sldNum" idx="48"/>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32A8810D-3BE1-455A-99CD-025A094551D8}" type="slidenum">
              <a:rPr lang="de-CH" sz="1200" b="0" strike="noStrike" spc="-1">
                <a:solidFill>
                  <a:srgbClr val="000000"/>
                </a:solidFill>
                <a:latin typeface="Frutiger LT Com 45 Light"/>
                <a:ea typeface="+mn-ea"/>
              </a:rPr>
              <a:t>79</a:t>
            </a:fld>
            <a:endParaRPr lang="en-US" sz="1200" b="0" strike="noStrike" spc="-1">
              <a:solidFill>
                <a:srgbClr val="000000"/>
              </a:solidFill>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PlaceHolder 1"/>
          <p:cNvSpPr>
            <a:spLocks noGrp="1" noRot="1" noChangeAspect="1"/>
          </p:cNvSpPr>
          <p:nvPr>
            <p:ph type="sldImg"/>
          </p:nvPr>
        </p:nvSpPr>
        <p:spPr>
          <a:xfrm>
            <a:off x="90360" y="744480"/>
            <a:ext cx="6616080" cy="3722040"/>
          </a:xfrm>
          <a:prstGeom prst="rect">
            <a:avLst/>
          </a:prstGeom>
          <a:ln w="0">
            <a:noFill/>
          </a:ln>
        </p:spPr>
      </p:sp>
      <p:sp>
        <p:nvSpPr>
          <p:cNvPr id="972"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73" name="PlaceHolder 3"/>
          <p:cNvSpPr>
            <a:spLocks noGrp="1"/>
          </p:cNvSpPr>
          <p:nvPr>
            <p:ph type="sldNum" idx="49"/>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04331D9E-FB10-4952-9295-1B9C630A8F99}" type="slidenum">
              <a:rPr lang="de-CH" sz="1200" b="0" strike="noStrike" spc="-1">
                <a:solidFill>
                  <a:srgbClr val="000000"/>
                </a:solidFill>
                <a:latin typeface="Frutiger LT Com 45 Light"/>
                <a:ea typeface="+mn-ea"/>
              </a:rPr>
              <a:t>80</a:t>
            </a:fld>
            <a:endParaRPr lang="en-US" sz="1200" b="0" strike="noStrike" spc="-1">
              <a:solidFill>
                <a:srgbClr val="000000"/>
              </a:solidFill>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 name="PlaceHolder 1"/>
          <p:cNvSpPr>
            <a:spLocks noGrp="1" noRot="1" noChangeAspect="1"/>
          </p:cNvSpPr>
          <p:nvPr>
            <p:ph type="sldImg"/>
          </p:nvPr>
        </p:nvSpPr>
        <p:spPr>
          <a:xfrm>
            <a:off x="90360" y="744480"/>
            <a:ext cx="6616080" cy="3722040"/>
          </a:xfrm>
          <a:prstGeom prst="rect">
            <a:avLst/>
          </a:prstGeom>
          <a:ln w="0">
            <a:noFill/>
          </a:ln>
        </p:spPr>
      </p:sp>
      <p:sp>
        <p:nvSpPr>
          <p:cNvPr id="975"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76" name="PlaceHolder 3"/>
          <p:cNvSpPr>
            <a:spLocks noGrp="1"/>
          </p:cNvSpPr>
          <p:nvPr>
            <p:ph type="sldNum" idx="50"/>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AE132EFA-FEBA-4491-A695-2D0E73086920}" type="slidenum">
              <a:rPr lang="de-CH" sz="1200" b="0" strike="noStrike" spc="-1">
                <a:solidFill>
                  <a:srgbClr val="000000"/>
                </a:solidFill>
                <a:latin typeface="Frutiger LT Com 45 Light"/>
                <a:ea typeface="+mn-ea"/>
              </a:rPr>
              <a:t>81</a:t>
            </a:fld>
            <a:endParaRPr lang="en-US" sz="1200" b="0" strike="noStrike" spc="-1">
              <a:solidFill>
                <a:srgbClr val="000000"/>
              </a:solidFill>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 name="PlaceHolder 1"/>
          <p:cNvSpPr>
            <a:spLocks noGrp="1" noRot="1" noChangeAspect="1"/>
          </p:cNvSpPr>
          <p:nvPr>
            <p:ph type="sldImg"/>
          </p:nvPr>
        </p:nvSpPr>
        <p:spPr>
          <a:xfrm>
            <a:off x="90360" y="744480"/>
            <a:ext cx="6616080" cy="3722040"/>
          </a:xfrm>
          <a:prstGeom prst="rect">
            <a:avLst/>
          </a:prstGeom>
          <a:ln w="0">
            <a:noFill/>
          </a:ln>
        </p:spPr>
      </p:sp>
      <p:sp>
        <p:nvSpPr>
          <p:cNvPr id="978"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79" name="PlaceHolder 3"/>
          <p:cNvSpPr>
            <a:spLocks noGrp="1"/>
          </p:cNvSpPr>
          <p:nvPr>
            <p:ph type="sldNum" idx="51"/>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E76253F1-3123-4A29-A896-13FCA8C5D573}" type="slidenum">
              <a:rPr lang="de-CH" sz="1200" b="0" strike="noStrike" spc="-1">
                <a:solidFill>
                  <a:srgbClr val="000000"/>
                </a:solidFill>
                <a:latin typeface="Frutiger LT Com 45 Light"/>
                <a:ea typeface="+mn-ea"/>
              </a:rPr>
              <a:t>82</a:t>
            </a:fld>
            <a:endParaRPr lang="en-US" sz="1200" b="0" strike="noStrike" spc="-1">
              <a:solidFill>
                <a:srgbClr val="000000"/>
              </a:solidFill>
              <a:latin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 name="PlaceHolder 1"/>
          <p:cNvSpPr>
            <a:spLocks noGrp="1" noRot="1" noChangeAspect="1"/>
          </p:cNvSpPr>
          <p:nvPr>
            <p:ph type="sldImg"/>
          </p:nvPr>
        </p:nvSpPr>
        <p:spPr>
          <a:xfrm>
            <a:off x="90360" y="744480"/>
            <a:ext cx="6616080" cy="3722040"/>
          </a:xfrm>
          <a:prstGeom prst="rect">
            <a:avLst/>
          </a:prstGeom>
          <a:ln w="0">
            <a:noFill/>
          </a:ln>
        </p:spPr>
      </p:sp>
      <p:sp>
        <p:nvSpPr>
          <p:cNvPr id="981"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82" name="PlaceHolder 3"/>
          <p:cNvSpPr>
            <a:spLocks noGrp="1"/>
          </p:cNvSpPr>
          <p:nvPr>
            <p:ph type="sldNum" idx="52"/>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64AD16AD-4088-44E3-9034-099F09E5F1A0}" type="slidenum">
              <a:rPr lang="de-CH" sz="1200" b="0" strike="noStrike" spc="-1">
                <a:solidFill>
                  <a:srgbClr val="000000"/>
                </a:solidFill>
                <a:latin typeface="Frutiger LT Com 45 Light"/>
                <a:ea typeface="+mn-ea"/>
              </a:rPr>
              <a:t>83</a:t>
            </a:fld>
            <a:endParaRPr lang="en-US" sz="1200" b="0" strike="noStrike" spc="-1">
              <a:solidFill>
                <a:srgbClr val="000000"/>
              </a:solidFill>
              <a:latin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PlaceHolder 1"/>
          <p:cNvSpPr>
            <a:spLocks noGrp="1" noRot="1" noChangeAspect="1"/>
          </p:cNvSpPr>
          <p:nvPr>
            <p:ph type="sldImg"/>
          </p:nvPr>
        </p:nvSpPr>
        <p:spPr>
          <a:xfrm>
            <a:off x="90360" y="744480"/>
            <a:ext cx="6616080" cy="3722040"/>
          </a:xfrm>
          <a:prstGeom prst="rect">
            <a:avLst/>
          </a:prstGeom>
          <a:ln w="0">
            <a:noFill/>
          </a:ln>
        </p:spPr>
      </p:sp>
      <p:sp>
        <p:nvSpPr>
          <p:cNvPr id="984"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85" name="PlaceHolder 3"/>
          <p:cNvSpPr>
            <a:spLocks noGrp="1"/>
          </p:cNvSpPr>
          <p:nvPr>
            <p:ph type="sldNum" idx="53"/>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E3973EEA-33D3-4F70-B472-0BD080B845D6}" type="slidenum">
              <a:rPr lang="de-CH" sz="1200" b="0" strike="noStrike" spc="-1">
                <a:solidFill>
                  <a:srgbClr val="000000"/>
                </a:solidFill>
                <a:latin typeface="Frutiger LT Com 45 Light"/>
                <a:ea typeface="+mn-ea"/>
              </a:rPr>
              <a:t>84</a:t>
            </a:fld>
            <a:endParaRPr lang="en-US" sz="1200" b="0" strike="noStrike" spc="-1">
              <a:solidFill>
                <a:srgbClr val="000000"/>
              </a:solidFill>
              <a:latin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 name="PlaceHolder 1"/>
          <p:cNvSpPr>
            <a:spLocks noGrp="1" noRot="1" noChangeAspect="1"/>
          </p:cNvSpPr>
          <p:nvPr>
            <p:ph type="sldImg"/>
          </p:nvPr>
        </p:nvSpPr>
        <p:spPr>
          <a:xfrm>
            <a:off x="90360" y="744480"/>
            <a:ext cx="6616080" cy="3722040"/>
          </a:xfrm>
          <a:prstGeom prst="rect">
            <a:avLst/>
          </a:prstGeom>
          <a:ln w="0">
            <a:noFill/>
          </a:ln>
        </p:spPr>
      </p:sp>
      <p:sp>
        <p:nvSpPr>
          <p:cNvPr id="987"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88" name="PlaceHolder 3"/>
          <p:cNvSpPr>
            <a:spLocks noGrp="1"/>
          </p:cNvSpPr>
          <p:nvPr>
            <p:ph type="sldNum" idx="54"/>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683DA00D-3BCC-4486-A240-E6C971B3FAE5}" type="slidenum">
              <a:rPr lang="de-CH" sz="1200" b="0" strike="noStrike" spc="-1">
                <a:solidFill>
                  <a:srgbClr val="000000"/>
                </a:solidFill>
                <a:latin typeface="Frutiger LT Com 45 Light"/>
                <a:ea typeface="+mn-ea"/>
              </a:rPr>
              <a:t>85</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PlaceHolder 1"/>
          <p:cNvSpPr>
            <a:spLocks noGrp="1" noRot="1" noChangeAspect="1"/>
          </p:cNvSpPr>
          <p:nvPr>
            <p:ph type="sldImg"/>
          </p:nvPr>
        </p:nvSpPr>
        <p:spPr>
          <a:xfrm>
            <a:off x="90360" y="744480"/>
            <a:ext cx="6616080" cy="3722040"/>
          </a:xfrm>
          <a:prstGeom prst="rect">
            <a:avLst/>
          </a:prstGeom>
          <a:ln w="0">
            <a:noFill/>
          </a:ln>
        </p:spPr>
      </p:sp>
      <p:sp>
        <p:nvSpPr>
          <p:cNvPr id="864"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65" name="PlaceHolder 3"/>
          <p:cNvSpPr>
            <a:spLocks noGrp="1"/>
          </p:cNvSpPr>
          <p:nvPr>
            <p:ph type="sldNum" idx="13"/>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B56E3C8D-06AB-4698-90E0-CEC8ECE33EBE}" type="slidenum">
              <a:rPr lang="de-CH" sz="1200" b="0" strike="noStrike" spc="-1">
                <a:solidFill>
                  <a:srgbClr val="000000"/>
                </a:solidFill>
                <a:latin typeface="Frutiger LT Com 45 Light"/>
                <a:ea typeface="+mn-ea"/>
              </a:rPr>
              <a:t>23</a:t>
            </a:fld>
            <a:endParaRPr lang="en-US" sz="1200" b="0" strike="noStrike" spc="-1">
              <a:solidFill>
                <a:srgbClr val="000000"/>
              </a:solidFill>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PlaceHolder 1"/>
          <p:cNvSpPr>
            <a:spLocks noGrp="1" noRot="1" noChangeAspect="1"/>
          </p:cNvSpPr>
          <p:nvPr>
            <p:ph type="sldImg"/>
          </p:nvPr>
        </p:nvSpPr>
        <p:spPr>
          <a:xfrm>
            <a:off x="90360" y="744480"/>
            <a:ext cx="6616080" cy="3722040"/>
          </a:xfrm>
          <a:prstGeom prst="rect">
            <a:avLst/>
          </a:prstGeom>
          <a:ln w="0">
            <a:noFill/>
          </a:ln>
        </p:spPr>
      </p:sp>
      <p:sp>
        <p:nvSpPr>
          <p:cNvPr id="990"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91" name="PlaceHolder 3"/>
          <p:cNvSpPr>
            <a:spLocks noGrp="1"/>
          </p:cNvSpPr>
          <p:nvPr>
            <p:ph type="sldNum" idx="55"/>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ED85026D-AC40-43EA-A1B5-913D0BDA9E8F}" type="slidenum">
              <a:rPr lang="de-CH" sz="1200" b="0" strike="noStrike" spc="-1">
                <a:solidFill>
                  <a:srgbClr val="000000"/>
                </a:solidFill>
                <a:latin typeface="Frutiger LT Com 45 Light"/>
                <a:ea typeface="+mn-ea"/>
              </a:rPr>
              <a:t>86</a:t>
            </a:fld>
            <a:endParaRPr lang="en-US" sz="1200" b="0" strike="noStrike" spc="-1">
              <a:solidFill>
                <a:srgbClr val="000000"/>
              </a:solidFill>
              <a:latin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 name="PlaceHolder 1"/>
          <p:cNvSpPr>
            <a:spLocks noGrp="1" noRot="1" noChangeAspect="1"/>
          </p:cNvSpPr>
          <p:nvPr>
            <p:ph type="sldImg"/>
          </p:nvPr>
        </p:nvSpPr>
        <p:spPr>
          <a:xfrm>
            <a:off x="90360" y="744480"/>
            <a:ext cx="6616080" cy="3722040"/>
          </a:xfrm>
          <a:prstGeom prst="rect">
            <a:avLst/>
          </a:prstGeom>
          <a:ln w="0">
            <a:noFill/>
          </a:ln>
        </p:spPr>
      </p:sp>
      <p:sp>
        <p:nvSpPr>
          <p:cNvPr id="993"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94" name="PlaceHolder 3"/>
          <p:cNvSpPr>
            <a:spLocks noGrp="1"/>
          </p:cNvSpPr>
          <p:nvPr>
            <p:ph type="sldNum" idx="56"/>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8C7A3ADE-43F0-4490-B90E-AC835968D078}" type="slidenum">
              <a:rPr lang="de-CH" sz="1200" b="0" strike="noStrike" spc="-1">
                <a:solidFill>
                  <a:srgbClr val="000000"/>
                </a:solidFill>
                <a:latin typeface="Frutiger LT Com 45 Light"/>
                <a:ea typeface="+mn-ea"/>
              </a:rPr>
              <a:t>87</a:t>
            </a:fld>
            <a:endParaRPr lang="en-US" sz="1200" b="0" strike="noStrike" spc="-1">
              <a:solidFill>
                <a:srgbClr val="000000"/>
              </a:solidFill>
              <a:latin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 name="PlaceHolder 1"/>
          <p:cNvSpPr>
            <a:spLocks noGrp="1" noRot="1" noChangeAspect="1"/>
          </p:cNvSpPr>
          <p:nvPr>
            <p:ph type="sldImg"/>
          </p:nvPr>
        </p:nvSpPr>
        <p:spPr>
          <a:xfrm>
            <a:off x="90360" y="744480"/>
            <a:ext cx="6616080" cy="3722040"/>
          </a:xfrm>
          <a:prstGeom prst="rect">
            <a:avLst/>
          </a:prstGeom>
          <a:ln w="0">
            <a:noFill/>
          </a:ln>
        </p:spPr>
      </p:sp>
      <p:sp>
        <p:nvSpPr>
          <p:cNvPr id="996"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97" name="PlaceHolder 3"/>
          <p:cNvSpPr>
            <a:spLocks noGrp="1"/>
          </p:cNvSpPr>
          <p:nvPr>
            <p:ph type="sldNum" idx="57"/>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6477F660-7741-405D-99A9-34B676B00607}" type="slidenum">
              <a:rPr lang="de-CH" sz="1200" b="0" strike="noStrike" spc="-1">
                <a:solidFill>
                  <a:srgbClr val="000000"/>
                </a:solidFill>
                <a:latin typeface="Frutiger LT Com 45 Light"/>
                <a:ea typeface="+mn-ea"/>
              </a:rPr>
              <a:t>88</a:t>
            </a:fld>
            <a:endParaRPr lang="en-US" sz="1200" b="0" strike="noStrike" spc="-1">
              <a:solidFill>
                <a:srgbClr val="000000"/>
              </a:solidFill>
              <a:latin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PlaceHolder 1"/>
          <p:cNvSpPr>
            <a:spLocks noGrp="1" noRot="1" noChangeAspect="1"/>
          </p:cNvSpPr>
          <p:nvPr>
            <p:ph type="sldImg"/>
          </p:nvPr>
        </p:nvSpPr>
        <p:spPr>
          <a:xfrm>
            <a:off x="94320" y="685440"/>
            <a:ext cx="6668280" cy="3427920"/>
          </a:xfrm>
          <a:prstGeom prst="rect">
            <a:avLst/>
          </a:prstGeom>
          <a:ln w="0">
            <a:noFill/>
          </a:ln>
        </p:spPr>
      </p:sp>
      <p:sp>
        <p:nvSpPr>
          <p:cNvPr id="1002" name="PlaceHolder 2"/>
          <p:cNvSpPr>
            <a:spLocks noGrp="1"/>
          </p:cNvSpPr>
          <p:nvPr>
            <p:ph type="body"/>
          </p:nvPr>
        </p:nvSpPr>
        <p:spPr>
          <a:xfrm>
            <a:off x="384120" y="4343400"/>
            <a:ext cx="6089040" cy="41140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1003" name="PlaceHolder 3"/>
          <p:cNvSpPr>
            <a:spLocks noGrp="1"/>
          </p:cNvSpPr>
          <p:nvPr>
            <p:ph type="sldNum" idx="59"/>
          </p:nvPr>
        </p:nvSpPr>
        <p:spPr>
          <a:xfrm>
            <a:off x="3884760" y="8685360"/>
            <a:ext cx="2588400" cy="456480"/>
          </a:xfrm>
          <a:prstGeom prst="rect">
            <a:avLst/>
          </a:prstGeom>
          <a:noFill/>
          <a:ln w="0">
            <a:noFill/>
          </a:ln>
        </p:spPr>
        <p:txBody>
          <a:bodyPr lIns="0" tIns="0" rIns="0" bIns="0" anchor="t">
            <a:noAutofit/>
          </a:bodyPr>
          <a:lstStyle>
            <a:lvl1pPr indent="0" algn="r">
              <a:lnSpc>
                <a:spcPct val="100000"/>
              </a:lnSpc>
              <a:buNone/>
              <a:tabLst>
                <a:tab pos="0" algn="l"/>
              </a:tabLst>
              <a:defRPr lang="de-CH" sz="1660" b="0" strike="noStrike" spc="-1">
                <a:solidFill>
                  <a:srgbClr val="000000"/>
                </a:solidFill>
                <a:latin typeface="Times New Roman"/>
              </a:defRPr>
            </a:lvl1pPr>
          </a:lstStyle>
          <a:p>
            <a:pPr indent="0" algn="r">
              <a:lnSpc>
                <a:spcPct val="100000"/>
              </a:lnSpc>
              <a:buNone/>
              <a:tabLst>
                <a:tab pos="0" algn="l"/>
              </a:tabLst>
            </a:pPr>
            <a:fld id="{2B60B643-A722-4535-A73F-4FD500DE7F94}" type="slidenum">
              <a:rPr lang="de-CH" sz="1660" b="0" strike="noStrike" spc="-1">
                <a:solidFill>
                  <a:srgbClr val="000000"/>
                </a:solidFill>
                <a:latin typeface="Times New Roman"/>
              </a:rPr>
              <a:t>90</a:t>
            </a:fld>
            <a:endParaRPr lang="en-US" sz="1660" b="0" strike="noStrike" spc="-1">
              <a:solidFill>
                <a:srgbClr val="000000"/>
              </a:solidFill>
              <a:latin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 name="PlaceHolder 1"/>
          <p:cNvSpPr>
            <a:spLocks noGrp="1" noRot="1" noChangeAspect="1"/>
          </p:cNvSpPr>
          <p:nvPr>
            <p:ph type="sldImg"/>
          </p:nvPr>
        </p:nvSpPr>
        <p:spPr>
          <a:xfrm>
            <a:off x="94320" y="685440"/>
            <a:ext cx="6668280" cy="3427920"/>
          </a:xfrm>
          <a:prstGeom prst="rect">
            <a:avLst/>
          </a:prstGeom>
          <a:ln w="0">
            <a:noFill/>
          </a:ln>
        </p:spPr>
      </p:sp>
      <p:sp>
        <p:nvSpPr>
          <p:cNvPr id="1005" name="PlaceHolder 2"/>
          <p:cNvSpPr>
            <a:spLocks noGrp="1"/>
          </p:cNvSpPr>
          <p:nvPr>
            <p:ph type="body"/>
          </p:nvPr>
        </p:nvSpPr>
        <p:spPr>
          <a:xfrm>
            <a:off x="384120" y="4343400"/>
            <a:ext cx="6089040" cy="41140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1006" name="PlaceHolder 3"/>
          <p:cNvSpPr>
            <a:spLocks noGrp="1"/>
          </p:cNvSpPr>
          <p:nvPr>
            <p:ph type="sldNum" idx="60"/>
          </p:nvPr>
        </p:nvSpPr>
        <p:spPr>
          <a:xfrm>
            <a:off x="3884760" y="8685360"/>
            <a:ext cx="2588400" cy="456480"/>
          </a:xfrm>
          <a:prstGeom prst="rect">
            <a:avLst/>
          </a:prstGeom>
          <a:noFill/>
          <a:ln w="0">
            <a:noFill/>
          </a:ln>
        </p:spPr>
        <p:txBody>
          <a:bodyPr lIns="0" tIns="0" rIns="0" bIns="0" anchor="t">
            <a:noAutofit/>
          </a:bodyPr>
          <a:lstStyle>
            <a:lvl1pPr indent="0" algn="r">
              <a:lnSpc>
                <a:spcPct val="100000"/>
              </a:lnSpc>
              <a:buNone/>
              <a:tabLst>
                <a:tab pos="0" algn="l"/>
              </a:tabLst>
              <a:defRPr lang="de-CH" sz="1660" b="0" strike="noStrike" spc="-1">
                <a:solidFill>
                  <a:srgbClr val="000000"/>
                </a:solidFill>
                <a:latin typeface="Times New Roman"/>
              </a:defRPr>
            </a:lvl1pPr>
          </a:lstStyle>
          <a:p>
            <a:pPr indent="0" algn="r">
              <a:lnSpc>
                <a:spcPct val="100000"/>
              </a:lnSpc>
              <a:buNone/>
              <a:tabLst>
                <a:tab pos="0" algn="l"/>
              </a:tabLst>
            </a:pPr>
            <a:fld id="{A7CAC120-D538-48C0-8794-0437C2FCE33E}" type="slidenum">
              <a:rPr lang="de-CH" sz="1660" b="0" strike="noStrike" spc="-1">
                <a:solidFill>
                  <a:srgbClr val="000000"/>
                </a:solidFill>
                <a:latin typeface="Times New Roman"/>
              </a:rPr>
              <a:t>91</a:t>
            </a:fld>
            <a:endParaRPr lang="en-US" sz="1660" b="0" strike="noStrike" spc="-1">
              <a:solidFill>
                <a:srgbClr val="000000"/>
              </a:solidFill>
              <a:latin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 name="PlaceHolder 1"/>
          <p:cNvSpPr>
            <a:spLocks noGrp="1" noRot="1" noChangeAspect="1"/>
          </p:cNvSpPr>
          <p:nvPr>
            <p:ph type="sldImg"/>
          </p:nvPr>
        </p:nvSpPr>
        <p:spPr>
          <a:xfrm>
            <a:off x="94320" y="685440"/>
            <a:ext cx="6668280" cy="3427920"/>
          </a:xfrm>
          <a:prstGeom prst="rect">
            <a:avLst/>
          </a:prstGeom>
          <a:ln w="0">
            <a:noFill/>
          </a:ln>
        </p:spPr>
      </p:sp>
      <p:sp>
        <p:nvSpPr>
          <p:cNvPr id="1008" name="PlaceHolder 2"/>
          <p:cNvSpPr>
            <a:spLocks noGrp="1"/>
          </p:cNvSpPr>
          <p:nvPr>
            <p:ph type="body"/>
          </p:nvPr>
        </p:nvSpPr>
        <p:spPr>
          <a:xfrm>
            <a:off x="384120" y="4343400"/>
            <a:ext cx="6089040" cy="41140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1009" name="PlaceHolder 3"/>
          <p:cNvSpPr>
            <a:spLocks noGrp="1"/>
          </p:cNvSpPr>
          <p:nvPr>
            <p:ph type="sldNum" idx="61"/>
          </p:nvPr>
        </p:nvSpPr>
        <p:spPr>
          <a:xfrm>
            <a:off x="3884760" y="8685360"/>
            <a:ext cx="2588400" cy="456480"/>
          </a:xfrm>
          <a:prstGeom prst="rect">
            <a:avLst/>
          </a:prstGeom>
          <a:noFill/>
          <a:ln w="0">
            <a:noFill/>
          </a:ln>
        </p:spPr>
        <p:txBody>
          <a:bodyPr lIns="0" tIns="0" rIns="0" bIns="0" anchor="t">
            <a:noAutofit/>
          </a:bodyPr>
          <a:lstStyle>
            <a:lvl1pPr indent="0" algn="r">
              <a:lnSpc>
                <a:spcPct val="100000"/>
              </a:lnSpc>
              <a:buNone/>
              <a:tabLst>
                <a:tab pos="0" algn="l"/>
              </a:tabLst>
              <a:defRPr lang="de-CH" sz="1660" b="0" strike="noStrike" spc="-1">
                <a:solidFill>
                  <a:srgbClr val="000000"/>
                </a:solidFill>
                <a:latin typeface="Times New Roman"/>
              </a:defRPr>
            </a:lvl1pPr>
          </a:lstStyle>
          <a:p>
            <a:pPr indent="0" algn="r">
              <a:lnSpc>
                <a:spcPct val="100000"/>
              </a:lnSpc>
              <a:buNone/>
              <a:tabLst>
                <a:tab pos="0" algn="l"/>
              </a:tabLst>
            </a:pPr>
            <a:fld id="{732DEA95-C36E-419E-8C8B-107BC5EF647A}" type="slidenum">
              <a:rPr lang="de-CH" sz="1660" b="0" strike="noStrike" spc="-1">
                <a:solidFill>
                  <a:srgbClr val="000000"/>
                </a:solidFill>
                <a:latin typeface="Times New Roman"/>
              </a:rPr>
              <a:t>92</a:t>
            </a:fld>
            <a:endParaRPr lang="en-US" sz="1660" b="0" strike="noStrike" spc="-1">
              <a:solidFill>
                <a:srgbClr val="000000"/>
              </a:solidFill>
              <a:latin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 name="PlaceHolder 1"/>
          <p:cNvSpPr>
            <a:spLocks noGrp="1" noRot="1" noChangeAspect="1"/>
          </p:cNvSpPr>
          <p:nvPr>
            <p:ph type="sldImg"/>
          </p:nvPr>
        </p:nvSpPr>
        <p:spPr>
          <a:xfrm>
            <a:off x="94320" y="685440"/>
            <a:ext cx="6668280" cy="3427920"/>
          </a:xfrm>
          <a:prstGeom prst="rect">
            <a:avLst/>
          </a:prstGeom>
          <a:ln w="0">
            <a:noFill/>
          </a:ln>
        </p:spPr>
      </p:sp>
      <p:sp>
        <p:nvSpPr>
          <p:cNvPr id="1011" name="PlaceHolder 2"/>
          <p:cNvSpPr>
            <a:spLocks noGrp="1"/>
          </p:cNvSpPr>
          <p:nvPr>
            <p:ph type="body"/>
          </p:nvPr>
        </p:nvSpPr>
        <p:spPr>
          <a:xfrm>
            <a:off x="384120" y="4343400"/>
            <a:ext cx="6089040" cy="41140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1012" name="PlaceHolder 3"/>
          <p:cNvSpPr>
            <a:spLocks noGrp="1"/>
          </p:cNvSpPr>
          <p:nvPr>
            <p:ph type="sldNum" idx="62"/>
          </p:nvPr>
        </p:nvSpPr>
        <p:spPr>
          <a:xfrm>
            <a:off x="3884760" y="8685360"/>
            <a:ext cx="2588400" cy="456480"/>
          </a:xfrm>
          <a:prstGeom prst="rect">
            <a:avLst/>
          </a:prstGeom>
          <a:noFill/>
          <a:ln w="0">
            <a:noFill/>
          </a:ln>
        </p:spPr>
        <p:txBody>
          <a:bodyPr lIns="0" tIns="0" rIns="0" bIns="0" anchor="t">
            <a:noAutofit/>
          </a:bodyPr>
          <a:lstStyle>
            <a:lvl1pPr indent="0" algn="r">
              <a:lnSpc>
                <a:spcPct val="100000"/>
              </a:lnSpc>
              <a:buNone/>
              <a:tabLst>
                <a:tab pos="0" algn="l"/>
              </a:tabLst>
              <a:defRPr lang="de-CH" sz="1660" b="0" strike="noStrike" spc="-1">
                <a:solidFill>
                  <a:srgbClr val="000000"/>
                </a:solidFill>
                <a:latin typeface="Times New Roman"/>
              </a:defRPr>
            </a:lvl1pPr>
          </a:lstStyle>
          <a:p>
            <a:pPr indent="0" algn="r">
              <a:lnSpc>
                <a:spcPct val="100000"/>
              </a:lnSpc>
              <a:buNone/>
              <a:tabLst>
                <a:tab pos="0" algn="l"/>
              </a:tabLst>
            </a:pPr>
            <a:fld id="{86412C3B-109A-4E7A-A568-EFF506FA9698}" type="slidenum">
              <a:rPr lang="de-CH" sz="1660" b="0" strike="noStrike" spc="-1">
                <a:solidFill>
                  <a:srgbClr val="000000"/>
                </a:solidFill>
                <a:latin typeface="Times New Roman"/>
              </a:rPr>
              <a:t>93</a:t>
            </a:fld>
            <a:endParaRPr lang="en-US" sz="166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PlaceHolder 1"/>
          <p:cNvSpPr>
            <a:spLocks noGrp="1" noRot="1" noChangeAspect="1"/>
          </p:cNvSpPr>
          <p:nvPr>
            <p:ph type="sldImg"/>
          </p:nvPr>
        </p:nvSpPr>
        <p:spPr>
          <a:xfrm>
            <a:off x="90360" y="744480"/>
            <a:ext cx="6616080" cy="3722040"/>
          </a:xfrm>
          <a:prstGeom prst="rect">
            <a:avLst/>
          </a:prstGeom>
          <a:ln w="0">
            <a:noFill/>
          </a:ln>
        </p:spPr>
      </p:sp>
      <p:sp>
        <p:nvSpPr>
          <p:cNvPr id="867"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68" name="PlaceHolder 3"/>
          <p:cNvSpPr>
            <a:spLocks noGrp="1"/>
          </p:cNvSpPr>
          <p:nvPr>
            <p:ph type="sldNum" idx="14"/>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4FC6C5C2-7268-41BB-B1B8-1F8CD04EFD4F}" type="slidenum">
              <a:rPr lang="de-CH" sz="1200" b="0" strike="noStrike" spc="-1">
                <a:solidFill>
                  <a:srgbClr val="000000"/>
                </a:solidFill>
                <a:latin typeface="Frutiger LT Com 45 Light"/>
                <a:ea typeface="+mn-ea"/>
              </a:rPr>
              <a:t>24</a:t>
            </a:fld>
            <a:endParaRPr lang="en-US"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PlaceHolder 1"/>
          <p:cNvSpPr>
            <a:spLocks noGrp="1" noRot="1" noChangeAspect="1"/>
          </p:cNvSpPr>
          <p:nvPr>
            <p:ph type="sldImg"/>
          </p:nvPr>
        </p:nvSpPr>
        <p:spPr>
          <a:xfrm>
            <a:off x="90360" y="744480"/>
            <a:ext cx="6616080" cy="3722040"/>
          </a:xfrm>
          <a:prstGeom prst="rect">
            <a:avLst/>
          </a:prstGeom>
          <a:ln w="0">
            <a:noFill/>
          </a:ln>
        </p:spPr>
      </p:sp>
      <p:sp>
        <p:nvSpPr>
          <p:cNvPr id="870"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71" name="PlaceHolder 3"/>
          <p:cNvSpPr>
            <a:spLocks noGrp="1"/>
          </p:cNvSpPr>
          <p:nvPr>
            <p:ph type="sldNum" idx="15"/>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9C12E8F2-526C-4581-96AE-41F0535732E8}" type="slidenum">
              <a:rPr lang="de-CH" sz="1200" b="0" strike="noStrike" spc="-1">
                <a:solidFill>
                  <a:srgbClr val="000000"/>
                </a:solidFill>
                <a:latin typeface="Frutiger LT Com 45 Light"/>
                <a:ea typeface="+mn-ea"/>
              </a:rPr>
              <a:t>25</a:t>
            </a:fld>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PlaceHolder 1"/>
          <p:cNvSpPr>
            <a:spLocks noGrp="1" noRot="1" noChangeAspect="1"/>
          </p:cNvSpPr>
          <p:nvPr>
            <p:ph type="sldImg"/>
          </p:nvPr>
        </p:nvSpPr>
        <p:spPr>
          <a:xfrm>
            <a:off x="90360" y="744480"/>
            <a:ext cx="6616080" cy="3722040"/>
          </a:xfrm>
          <a:prstGeom prst="rect">
            <a:avLst/>
          </a:prstGeom>
          <a:ln w="0">
            <a:noFill/>
          </a:ln>
        </p:spPr>
      </p:sp>
      <p:sp>
        <p:nvSpPr>
          <p:cNvPr id="873"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74" name="PlaceHolder 3"/>
          <p:cNvSpPr>
            <a:spLocks noGrp="1"/>
          </p:cNvSpPr>
          <p:nvPr>
            <p:ph type="sldNum" idx="16"/>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0F0E57FC-71C9-47A9-BA41-51F93E3C4735}" type="slidenum">
              <a:rPr lang="de-CH" sz="1200" b="0" strike="noStrike" spc="-1">
                <a:solidFill>
                  <a:srgbClr val="000000"/>
                </a:solidFill>
                <a:latin typeface="Frutiger LT Com 45 Light"/>
                <a:ea typeface="+mn-ea"/>
              </a:rPr>
              <a:t>26</a:t>
            </a:fld>
            <a:endParaRPr lang="en-US"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PlaceHolder 1"/>
          <p:cNvSpPr>
            <a:spLocks noGrp="1" noRot="1" noChangeAspect="1"/>
          </p:cNvSpPr>
          <p:nvPr>
            <p:ph type="sldImg"/>
          </p:nvPr>
        </p:nvSpPr>
        <p:spPr>
          <a:xfrm>
            <a:off x="90360" y="744480"/>
            <a:ext cx="6616080" cy="3722040"/>
          </a:xfrm>
          <a:prstGeom prst="rect">
            <a:avLst/>
          </a:prstGeom>
          <a:ln w="0">
            <a:noFill/>
          </a:ln>
        </p:spPr>
      </p:sp>
      <p:sp>
        <p:nvSpPr>
          <p:cNvPr id="876"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77" name="PlaceHolder 3"/>
          <p:cNvSpPr>
            <a:spLocks noGrp="1"/>
          </p:cNvSpPr>
          <p:nvPr>
            <p:ph type="sldNum" idx="17"/>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E5B8CAF4-41FD-46BE-8FA5-753C7B9D06B7}" type="slidenum">
              <a:rPr lang="de-CH" sz="1200" b="0" strike="noStrike" spc="-1">
                <a:solidFill>
                  <a:srgbClr val="000000"/>
                </a:solidFill>
                <a:latin typeface="Frutiger LT Com 45 Light"/>
                <a:ea typeface="+mn-ea"/>
              </a:rPr>
              <a:t>27</a:t>
            </a:fld>
            <a:endParaRPr lang="en-US"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PlaceHolder 1"/>
          <p:cNvSpPr>
            <a:spLocks noGrp="1" noRot="1" noChangeAspect="1"/>
          </p:cNvSpPr>
          <p:nvPr>
            <p:ph type="sldImg"/>
          </p:nvPr>
        </p:nvSpPr>
        <p:spPr>
          <a:xfrm>
            <a:off x="90360" y="744480"/>
            <a:ext cx="6616080" cy="3722040"/>
          </a:xfrm>
          <a:prstGeom prst="rect">
            <a:avLst/>
          </a:prstGeom>
          <a:ln w="0">
            <a:noFill/>
          </a:ln>
        </p:spPr>
      </p:sp>
      <p:sp>
        <p:nvSpPr>
          <p:cNvPr id="885"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86" name="PlaceHolder 3"/>
          <p:cNvSpPr>
            <a:spLocks noGrp="1"/>
          </p:cNvSpPr>
          <p:nvPr>
            <p:ph type="sldNum" idx="20"/>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D49BAF52-D4A2-4B09-BB5E-10538EC90212}" type="slidenum">
              <a:rPr lang="de-CH" sz="1200" b="0" strike="noStrike" spc="-1">
                <a:solidFill>
                  <a:srgbClr val="000000"/>
                </a:solidFill>
                <a:latin typeface="Frutiger LT Com 45 Light"/>
                <a:ea typeface="+mn-ea"/>
              </a:rPr>
              <a:t>49</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ED79AE8D-8EFA-4DAD-B321-D976EFAF3CF8}" type="slidenum">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 name="PlaceHolder 2"/>
          <p:cNvSpPr>
            <a:spLocks noGrp="1"/>
          </p:cNvSpPr>
          <p:nvPr>
            <p:ph/>
          </p:nvPr>
        </p:nvSpPr>
        <p:spPr>
          <a:xfrm>
            <a:off x="457200" y="120420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3"/>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EC78D4D1-DD4A-46B5-A6BD-F06A121A9B3D}" type="slidenum">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5"/>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E4D6D636-7597-4520-B863-CE33FF86C2F0}" type="slidenum">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 name="PlaceHolder 2"/>
          <p:cNvSpPr>
            <a:spLocks noGrp="1"/>
          </p:cNvSpPr>
          <p:nvPr>
            <p:ph/>
          </p:nvPr>
        </p:nvSpPr>
        <p:spPr>
          <a:xfrm>
            <a:off x="45720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3"/>
          <p:cNvSpPr>
            <a:spLocks noGrp="1"/>
          </p:cNvSpPr>
          <p:nvPr>
            <p:ph/>
          </p:nvPr>
        </p:nvSpPr>
        <p:spPr>
          <a:xfrm>
            <a:off x="323964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4"/>
          <p:cNvSpPr>
            <a:spLocks noGrp="1"/>
          </p:cNvSpPr>
          <p:nvPr>
            <p:ph/>
          </p:nvPr>
        </p:nvSpPr>
        <p:spPr>
          <a:xfrm>
            <a:off x="602208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5"/>
          <p:cNvSpPr>
            <a:spLocks noGrp="1"/>
          </p:cNvSpPr>
          <p:nvPr>
            <p:ph/>
          </p:nvPr>
        </p:nvSpPr>
        <p:spPr>
          <a:xfrm>
            <a:off x="45720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6"/>
          <p:cNvSpPr>
            <a:spLocks noGrp="1"/>
          </p:cNvSpPr>
          <p:nvPr>
            <p:ph/>
          </p:nvPr>
        </p:nvSpPr>
        <p:spPr>
          <a:xfrm>
            <a:off x="323964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7"/>
          <p:cNvSpPr>
            <a:spLocks noGrp="1"/>
          </p:cNvSpPr>
          <p:nvPr>
            <p:ph/>
          </p:nvPr>
        </p:nvSpPr>
        <p:spPr>
          <a:xfrm>
            <a:off x="602208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E6C1900A-B536-427D-BC2D-0DFDEBE4219A}" type="slidenum">
              <a:t>‹Nr.›</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3774D901-130E-438A-ACF0-6EB6E9DEFB2D}" type="slidenum">
              <a:t>‹Nr.›</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5" name="PlaceHolder 2"/>
          <p:cNvSpPr>
            <a:spLocks noGrp="1"/>
          </p:cNvSpPr>
          <p:nvPr>
            <p:ph type="subTitle"/>
          </p:nvPr>
        </p:nvSpPr>
        <p:spPr>
          <a:xfrm>
            <a:off x="457200" y="1204200"/>
            <a:ext cx="8229240" cy="29854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6C90976B-E416-4FB0-8F04-CF9678FE01C6}" type="slidenum">
              <a:t>‹Nr.›</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7" name="PlaceHolder 2"/>
          <p:cNvSpPr>
            <a:spLocks noGrp="1"/>
          </p:cNvSpPr>
          <p:nvPr>
            <p:ph/>
          </p:nvPr>
        </p:nvSpPr>
        <p:spPr>
          <a:xfrm>
            <a:off x="457200" y="1204200"/>
            <a:ext cx="822924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118387EE-CC89-40F2-AEF9-AB80805B3379}" type="slidenum">
              <a:t>‹Nr.›</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9"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0"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975225B-AC05-4381-A528-88341F568357}" type="slidenum">
              <a:t>‹Nr.›</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2"/>
          </p:nvPr>
        </p:nvSpPr>
        <p:spPr/>
        <p:txBody>
          <a:bodyPr/>
          <a:lstStyle/>
          <a:p>
            <a:fld id="{C8883D7C-CBF8-41DC-8143-9068EC2AC6AE}" type="slidenum">
              <a:t>‹Nr.›</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448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9FC4FCE3-7C9E-401F-83B5-A311CD543C98}" type="slidenum">
              <a:t>‹Nr.›</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4"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5"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F8DFD62F-6229-4B0E-A78E-509A2F301464}" type="slidenum">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 name="PlaceHolder 2"/>
          <p:cNvSpPr>
            <a:spLocks noGrp="1"/>
          </p:cNvSpPr>
          <p:nvPr>
            <p:ph type="subTitle"/>
          </p:nvPr>
        </p:nvSpPr>
        <p:spPr>
          <a:xfrm>
            <a:off x="457200" y="1204200"/>
            <a:ext cx="8229240" cy="29854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2" name="PlaceHolder 3"/>
          <p:cNvSpPr>
            <a:spLocks noGrp="1"/>
          </p:cNvSpPr>
          <p:nvPr>
            <p:ph type="sldNum" idx="1"/>
          </p:nvPr>
        </p:nvSpPr>
        <p:spPr/>
        <p:txBody>
          <a:bodyPr/>
          <a:lstStyle/>
          <a:p>
            <a:fld id="{6CF8197E-8691-49EA-B1D6-185EA21E6EBB}" type="slidenum">
              <a:t>‹Nr.›</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8"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9"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0" name="PlaceHolder 4"/>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25714926-093A-489D-B9AA-CE1452ADB7AF}" type="slidenum">
              <a:t>‹Nr.›</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2"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3"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4" name="PlaceHolder 4"/>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BE1505ED-F8DC-4098-AA62-8159B1CA470E}" type="slidenum">
              <a:t>‹Nr.›</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6" name="PlaceHolder 2"/>
          <p:cNvSpPr>
            <a:spLocks noGrp="1"/>
          </p:cNvSpPr>
          <p:nvPr>
            <p:ph/>
          </p:nvPr>
        </p:nvSpPr>
        <p:spPr>
          <a:xfrm>
            <a:off x="457200" y="120420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7" name="PlaceHolder 3"/>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CB6C115B-C732-4571-9402-4EE9BA0CD570}" type="slidenum">
              <a:t>‹Nr.›</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9"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1"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2" name="PlaceHolder 5"/>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2"/>
          </p:nvPr>
        </p:nvSpPr>
        <p:spPr/>
        <p:txBody>
          <a:bodyPr/>
          <a:lstStyle/>
          <a:p>
            <a:fld id="{EA4FA83B-6D51-421E-A68C-8D18B1764510}" type="slidenum">
              <a:t>‹Nr.›</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4" name="PlaceHolder 2"/>
          <p:cNvSpPr>
            <a:spLocks noGrp="1"/>
          </p:cNvSpPr>
          <p:nvPr>
            <p:ph/>
          </p:nvPr>
        </p:nvSpPr>
        <p:spPr>
          <a:xfrm>
            <a:off x="45720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5" name="PlaceHolder 3"/>
          <p:cNvSpPr>
            <a:spLocks noGrp="1"/>
          </p:cNvSpPr>
          <p:nvPr>
            <p:ph/>
          </p:nvPr>
        </p:nvSpPr>
        <p:spPr>
          <a:xfrm>
            <a:off x="323964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4"/>
          <p:cNvSpPr>
            <a:spLocks noGrp="1"/>
          </p:cNvSpPr>
          <p:nvPr>
            <p:ph/>
          </p:nvPr>
        </p:nvSpPr>
        <p:spPr>
          <a:xfrm>
            <a:off x="602208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5"/>
          <p:cNvSpPr>
            <a:spLocks noGrp="1"/>
          </p:cNvSpPr>
          <p:nvPr>
            <p:ph/>
          </p:nvPr>
        </p:nvSpPr>
        <p:spPr>
          <a:xfrm>
            <a:off x="45720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6"/>
          <p:cNvSpPr>
            <a:spLocks noGrp="1"/>
          </p:cNvSpPr>
          <p:nvPr>
            <p:ph/>
          </p:nvPr>
        </p:nvSpPr>
        <p:spPr>
          <a:xfrm>
            <a:off x="323964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9" name="PlaceHolder 7"/>
          <p:cNvSpPr>
            <a:spLocks noGrp="1"/>
          </p:cNvSpPr>
          <p:nvPr>
            <p:ph/>
          </p:nvPr>
        </p:nvSpPr>
        <p:spPr>
          <a:xfrm>
            <a:off x="602208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2"/>
          </p:nvPr>
        </p:nvSpPr>
        <p:spPr/>
        <p:txBody>
          <a:bodyPr/>
          <a:lstStyle/>
          <a:p>
            <a:fld id="{662BFD7E-B9B1-4FF1-B375-245B1385BBE6}" type="slidenum">
              <a:t>‹Nr.›</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7D693205-2E9E-4FAA-A836-763F481695D0}" type="slidenum">
              <a:t>‹Nr.›</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5" name="PlaceHolder 2"/>
          <p:cNvSpPr>
            <a:spLocks noGrp="1"/>
          </p:cNvSpPr>
          <p:nvPr>
            <p:ph type="subTitle"/>
          </p:nvPr>
        </p:nvSpPr>
        <p:spPr>
          <a:xfrm>
            <a:off x="457200" y="1204200"/>
            <a:ext cx="8229240" cy="29854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3"/>
          </p:nvPr>
        </p:nvSpPr>
        <p:spPr/>
        <p:txBody>
          <a:bodyPr/>
          <a:lstStyle/>
          <a:p>
            <a:fld id="{3AF1506F-6B4B-4341-9FB9-EB51B30D159B}" type="slidenum">
              <a:t>‹Nr.›</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7" name="PlaceHolder 2"/>
          <p:cNvSpPr>
            <a:spLocks noGrp="1"/>
          </p:cNvSpPr>
          <p:nvPr>
            <p:ph/>
          </p:nvPr>
        </p:nvSpPr>
        <p:spPr>
          <a:xfrm>
            <a:off x="457200" y="1204200"/>
            <a:ext cx="822924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3"/>
          </p:nvPr>
        </p:nvSpPr>
        <p:spPr/>
        <p:txBody>
          <a:bodyPr/>
          <a:lstStyle/>
          <a:p>
            <a:fld id="{0C122708-DE73-4E9A-9F2B-868218C9A478}" type="slidenum">
              <a:t>‹Nr.›</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9"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0"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3"/>
          </p:nvPr>
        </p:nvSpPr>
        <p:spPr/>
        <p:txBody>
          <a:bodyPr/>
          <a:lstStyle/>
          <a:p>
            <a:fld id="{9F9FB9F5-BD34-49EB-99E9-97BAD1BF75C5}" type="slidenum">
              <a:t>‹Nr.›</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3"/>
          </p:nvPr>
        </p:nvSpPr>
        <p:spPr/>
        <p:txBody>
          <a:bodyPr/>
          <a:lstStyle/>
          <a:p>
            <a:fld id="{26E7BEDC-BD1F-41E3-AE81-A0218AAE55AD}" type="slidenum">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 name="PlaceHolder 2"/>
          <p:cNvSpPr>
            <a:spLocks noGrp="1"/>
          </p:cNvSpPr>
          <p:nvPr>
            <p:ph/>
          </p:nvPr>
        </p:nvSpPr>
        <p:spPr>
          <a:xfrm>
            <a:off x="457200" y="1204200"/>
            <a:ext cx="822924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1466C4C5-5838-4DBB-BCCC-41F3D7BB3A90}" type="slidenum">
              <a:t>‹Nr.›</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448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3"/>
          </p:nvPr>
        </p:nvSpPr>
        <p:spPr/>
        <p:txBody>
          <a:bodyPr/>
          <a:lstStyle/>
          <a:p>
            <a:fld id="{1874EA02-8F66-4108-A15D-D334D534169D}" type="slidenum">
              <a:t>‹Nr.›</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4"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5"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6"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3"/>
          </p:nvPr>
        </p:nvSpPr>
        <p:spPr/>
        <p:txBody>
          <a:bodyPr/>
          <a:lstStyle/>
          <a:p>
            <a:fld id="{2996F7B2-D34F-4E49-AB14-4CA4A4C4590C}" type="slidenum">
              <a:t>‹Nr.›</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8"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9"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0" name="PlaceHolder 4"/>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3"/>
          </p:nvPr>
        </p:nvSpPr>
        <p:spPr/>
        <p:txBody>
          <a:bodyPr/>
          <a:lstStyle/>
          <a:p>
            <a:fld id="{E83D0102-948E-4FC0-92AC-5FF42AD2A5F2}" type="slidenum">
              <a:t>‹Nr.›</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2"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3"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4" name="PlaceHolder 4"/>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3"/>
          </p:nvPr>
        </p:nvSpPr>
        <p:spPr/>
        <p:txBody>
          <a:bodyPr/>
          <a:lstStyle/>
          <a:p>
            <a:fld id="{AF5B5A32-A40D-48D6-A979-4E4EAB31FB5D}" type="slidenum">
              <a:t>‹Nr.›</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6" name="PlaceHolder 2"/>
          <p:cNvSpPr>
            <a:spLocks noGrp="1"/>
          </p:cNvSpPr>
          <p:nvPr>
            <p:ph/>
          </p:nvPr>
        </p:nvSpPr>
        <p:spPr>
          <a:xfrm>
            <a:off x="457200" y="120420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7" name="PlaceHolder 3"/>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3"/>
          </p:nvPr>
        </p:nvSpPr>
        <p:spPr/>
        <p:txBody>
          <a:bodyPr/>
          <a:lstStyle/>
          <a:p>
            <a:fld id="{3AE690D8-6775-42B2-B7A8-5EAAC74171C9}" type="slidenum">
              <a:t>‹Nr.›</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9"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0"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1"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2" name="PlaceHolder 5"/>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3"/>
          </p:nvPr>
        </p:nvSpPr>
        <p:spPr/>
        <p:txBody>
          <a:bodyPr/>
          <a:lstStyle/>
          <a:p>
            <a:fld id="{0CE39FE9-A1EF-44F7-A040-405BDA6056D5}" type="slidenum">
              <a:t>‹Nr.›</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4" name="PlaceHolder 2"/>
          <p:cNvSpPr>
            <a:spLocks noGrp="1"/>
          </p:cNvSpPr>
          <p:nvPr>
            <p:ph/>
          </p:nvPr>
        </p:nvSpPr>
        <p:spPr>
          <a:xfrm>
            <a:off x="45720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5" name="PlaceHolder 3"/>
          <p:cNvSpPr>
            <a:spLocks noGrp="1"/>
          </p:cNvSpPr>
          <p:nvPr>
            <p:ph/>
          </p:nvPr>
        </p:nvSpPr>
        <p:spPr>
          <a:xfrm>
            <a:off x="323964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6" name="PlaceHolder 4"/>
          <p:cNvSpPr>
            <a:spLocks noGrp="1"/>
          </p:cNvSpPr>
          <p:nvPr>
            <p:ph/>
          </p:nvPr>
        </p:nvSpPr>
        <p:spPr>
          <a:xfrm>
            <a:off x="602208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7" name="PlaceHolder 5"/>
          <p:cNvSpPr>
            <a:spLocks noGrp="1"/>
          </p:cNvSpPr>
          <p:nvPr>
            <p:ph/>
          </p:nvPr>
        </p:nvSpPr>
        <p:spPr>
          <a:xfrm>
            <a:off x="45720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8" name="PlaceHolder 6"/>
          <p:cNvSpPr>
            <a:spLocks noGrp="1"/>
          </p:cNvSpPr>
          <p:nvPr>
            <p:ph/>
          </p:nvPr>
        </p:nvSpPr>
        <p:spPr>
          <a:xfrm>
            <a:off x="323964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9" name="PlaceHolder 7"/>
          <p:cNvSpPr>
            <a:spLocks noGrp="1"/>
          </p:cNvSpPr>
          <p:nvPr>
            <p:ph/>
          </p:nvPr>
        </p:nvSpPr>
        <p:spPr>
          <a:xfrm>
            <a:off x="602208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3"/>
          </p:nvPr>
        </p:nvSpPr>
        <p:spPr/>
        <p:txBody>
          <a:bodyPr/>
          <a:lstStyle/>
          <a:p>
            <a:fld id="{CF43422E-105C-429A-936D-2245CC39D152}" type="slidenum">
              <a:t>‹Nr.›</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BE9D6CC6-6519-44A8-B3A6-4021947BDEA4}" type="slidenum">
              <a:t>‹Nr.›</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5" name="PlaceHolder 2"/>
          <p:cNvSpPr>
            <a:spLocks noGrp="1"/>
          </p:cNvSpPr>
          <p:nvPr>
            <p:ph type="subTitle"/>
          </p:nvPr>
        </p:nvSpPr>
        <p:spPr>
          <a:xfrm>
            <a:off x="457200" y="1204200"/>
            <a:ext cx="8229240" cy="29854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4"/>
          </p:nvPr>
        </p:nvSpPr>
        <p:spPr/>
        <p:txBody>
          <a:bodyPr/>
          <a:lstStyle/>
          <a:p>
            <a:fld id="{12369938-5CEC-4D92-ADEE-184A76BD262C}" type="slidenum">
              <a:t>‹Nr.›</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7" name="PlaceHolder 2"/>
          <p:cNvSpPr>
            <a:spLocks noGrp="1"/>
          </p:cNvSpPr>
          <p:nvPr>
            <p:ph/>
          </p:nvPr>
        </p:nvSpPr>
        <p:spPr>
          <a:xfrm>
            <a:off x="457200" y="1204200"/>
            <a:ext cx="822924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4"/>
          </p:nvPr>
        </p:nvSpPr>
        <p:spPr/>
        <p:txBody>
          <a:bodyPr/>
          <a:lstStyle/>
          <a:p>
            <a:fld id="{1B470045-5E69-4BC6-B936-EB7C31DF3964}" type="slidenum">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C6186B7E-4BE9-422B-8BAA-1CAEC6B2E944}" type="slidenum">
              <a:t>‹Nr.›</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9"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0"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4"/>
          </p:nvPr>
        </p:nvSpPr>
        <p:spPr/>
        <p:txBody>
          <a:bodyPr/>
          <a:lstStyle/>
          <a:p>
            <a:fld id="{EDF6B4E9-A23E-4CFA-830A-05233CA23999}" type="slidenum">
              <a:t>‹Nr.›</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4"/>
          </p:nvPr>
        </p:nvSpPr>
        <p:spPr/>
        <p:txBody>
          <a:bodyPr/>
          <a:lstStyle/>
          <a:p>
            <a:fld id="{20BAAE17-AF09-470D-892C-DACCE5D0B4C9}" type="slidenum">
              <a:t>‹Nr.›</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57200" y="205200"/>
            <a:ext cx="8229240" cy="398448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4"/>
          </p:nvPr>
        </p:nvSpPr>
        <p:spPr/>
        <p:txBody>
          <a:bodyPr/>
          <a:lstStyle/>
          <a:p>
            <a:fld id="{BE2EED6E-5B68-4E16-9367-ABB90BEA61C0}" type="slidenum">
              <a:t>‹Nr.›</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4"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5"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6"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4"/>
          </p:nvPr>
        </p:nvSpPr>
        <p:spPr/>
        <p:txBody>
          <a:bodyPr/>
          <a:lstStyle/>
          <a:p>
            <a:fld id="{E226C69D-756F-4B1B-B474-514322FEB209}" type="slidenum">
              <a:t>‹Nr.›</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8"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9"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0" name="PlaceHolder 4"/>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4"/>
          </p:nvPr>
        </p:nvSpPr>
        <p:spPr/>
        <p:txBody>
          <a:bodyPr/>
          <a:lstStyle/>
          <a:p>
            <a:fld id="{FC194849-8F42-4F77-B5DF-0ECE135736C6}" type="slidenum">
              <a:t>‹Nr.›</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2"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3"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4" name="PlaceHolder 4"/>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4"/>
          </p:nvPr>
        </p:nvSpPr>
        <p:spPr/>
        <p:txBody>
          <a:bodyPr/>
          <a:lstStyle/>
          <a:p>
            <a:fld id="{43B72E02-E332-489F-AB84-E4C37962BA5C}" type="slidenum">
              <a:t>‹Nr.›</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6" name="PlaceHolder 2"/>
          <p:cNvSpPr>
            <a:spLocks noGrp="1"/>
          </p:cNvSpPr>
          <p:nvPr>
            <p:ph/>
          </p:nvPr>
        </p:nvSpPr>
        <p:spPr>
          <a:xfrm>
            <a:off x="457200" y="120420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7" name="PlaceHolder 3"/>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4"/>
          </p:nvPr>
        </p:nvSpPr>
        <p:spPr/>
        <p:txBody>
          <a:bodyPr/>
          <a:lstStyle/>
          <a:p>
            <a:fld id="{9092E581-F77A-49F6-8F71-EF4F1E4AED96}" type="slidenum">
              <a:t>‹Nr.›</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9"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0"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1"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2" name="PlaceHolder 5"/>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4"/>
          </p:nvPr>
        </p:nvSpPr>
        <p:spPr/>
        <p:txBody>
          <a:bodyPr/>
          <a:lstStyle/>
          <a:p>
            <a:fld id="{93471AC0-E870-4E62-B4EE-1F4ADE143264}" type="slidenum">
              <a:t>‹Nr.›</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4" name="PlaceHolder 2"/>
          <p:cNvSpPr>
            <a:spLocks noGrp="1"/>
          </p:cNvSpPr>
          <p:nvPr>
            <p:ph/>
          </p:nvPr>
        </p:nvSpPr>
        <p:spPr>
          <a:xfrm>
            <a:off x="45720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5" name="PlaceHolder 3"/>
          <p:cNvSpPr>
            <a:spLocks noGrp="1"/>
          </p:cNvSpPr>
          <p:nvPr>
            <p:ph/>
          </p:nvPr>
        </p:nvSpPr>
        <p:spPr>
          <a:xfrm>
            <a:off x="323964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6" name="PlaceHolder 4"/>
          <p:cNvSpPr>
            <a:spLocks noGrp="1"/>
          </p:cNvSpPr>
          <p:nvPr>
            <p:ph/>
          </p:nvPr>
        </p:nvSpPr>
        <p:spPr>
          <a:xfrm>
            <a:off x="602208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7" name="PlaceHolder 5"/>
          <p:cNvSpPr>
            <a:spLocks noGrp="1"/>
          </p:cNvSpPr>
          <p:nvPr>
            <p:ph/>
          </p:nvPr>
        </p:nvSpPr>
        <p:spPr>
          <a:xfrm>
            <a:off x="45720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8" name="PlaceHolder 6"/>
          <p:cNvSpPr>
            <a:spLocks noGrp="1"/>
          </p:cNvSpPr>
          <p:nvPr>
            <p:ph/>
          </p:nvPr>
        </p:nvSpPr>
        <p:spPr>
          <a:xfrm>
            <a:off x="323964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9" name="PlaceHolder 7"/>
          <p:cNvSpPr>
            <a:spLocks noGrp="1"/>
          </p:cNvSpPr>
          <p:nvPr>
            <p:ph/>
          </p:nvPr>
        </p:nvSpPr>
        <p:spPr>
          <a:xfrm>
            <a:off x="602208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4"/>
          </p:nvPr>
        </p:nvSpPr>
        <p:spPr/>
        <p:txBody>
          <a:bodyPr/>
          <a:lstStyle/>
          <a:p>
            <a:fld id="{679702BD-63B7-43A8-BD27-3430D0837801}" type="slidenum">
              <a:t>‹Nr.›</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4F206182-FF6D-4054-BEC8-3BA0E03E4BF2}" type="slidenum">
              <a:t>‹Nr.›</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7" name="PlaceHolder 2"/>
          <p:cNvSpPr>
            <a:spLocks noGrp="1"/>
          </p:cNvSpPr>
          <p:nvPr>
            <p:ph type="subTitle"/>
          </p:nvPr>
        </p:nvSpPr>
        <p:spPr>
          <a:xfrm>
            <a:off x="457200" y="1204200"/>
            <a:ext cx="8229240" cy="29854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9" name="PlaceHolder 2"/>
          <p:cNvSpPr>
            <a:spLocks noGrp="1"/>
          </p:cNvSpPr>
          <p:nvPr>
            <p:ph/>
          </p:nvPr>
        </p:nvSpPr>
        <p:spPr>
          <a:xfrm>
            <a:off x="457200" y="1204200"/>
            <a:ext cx="822924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1"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2"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05200"/>
            <a:ext cx="8229240" cy="398448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6"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7"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8"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0"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1"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2" name="PlaceHolder 4"/>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4"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5"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6" name="PlaceHolder 4"/>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8" name="PlaceHolder 2"/>
          <p:cNvSpPr>
            <a:spLocks noGrp="1"/>
          </p:cNvSpPr>
          <p:nvPr>
            <p:ph/>
          </p:nvPr>
        </p:nvSpPr>
        <p:spPr>
          <a:xfrm>
            <a:off x="457200" y="120420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9" name="PlaceHolder 3"/>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1"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2"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3"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4" name="PlaceHolder 5"/>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448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89F3AE68-9056-4D57-8993-CF0E6C8227CE}" type="slidenum">
              <a:t>‹Nr.›</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6" name="PlaceHolder 2"/>
          <p:cNvSpPr>
            <a:spLocks noGrp="1"/>
          </p:cNvSpPr>
          <p:nvPr>
            <p:ph/>
          </p:nvPr>
        </p:nvSpPr>
        <p:spPr>
          <a:xfrm>
            <a:off x="45720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7" name="PlaceHolder 3"/>
          <p:cNvSpPr>
            <a:spLocks noGrp="1"/>
          </p:cNvSpPr>
          <p:nvPr>
            <p:ph/>
          </p:nvPr>
        </p:nvSpPr>
        <p:spPr>
          <a:xfrm>
            <a:off x="323964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8" name="PlaceHolder 4"/>
          <p:cNvSpPr>
            <a:spLocks noGrp="1"/>
          </p:cNvSpPr>
          <p:nvPr>
            <p:ph/>
          </p:nvPr>
        </p:nvSpPr>
        <p:spPr>
          <a:xfrm>
            <a:off x="602208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9" name="PlaceHolder 5"/>
          <p:cNvSpPr>
            <a:spLocks noGrp="1"/>
          </p:cNvSpPr>
          <p:nvPr>
            <p:ph/>
          </p:nvPr>
        </p:nvSpPr>
        <p:spPr>
          <a:xfrm>
            <a:off x="45720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0" name="PlaceHolder 6"/>
          <p:cNvSpPr>
            <a:spLocks noGrp="1"/>
          </p:cNvSpPr>
          <p:nvPr>
            <p:ph/>
          </p:nvPr>
        </p:nvSpPr>
        <p:spPr>
          <a:xfrm>
            <a:off x="323964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1" name="PlaceHolder 7"/>
          <p:cNvSpPr>
            <a:spLocks noGrp="1"/>
          </p:cNvSpPr>
          <p:nvPr>
            <p:ph/>
          </p:nvPr>
        </p:nvSpPr>
        <p:spPr>
          <a:xfrm>
            <a:off x="602208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05" name="PlaceHolder 2"/>
          <p:cNvSpPr>
            <a:spLocks noGrp="1"/>
          </p:cNvSpPr>
          <p:nvPr>
            <p:ph type="subTitle"/>
          </p:nvPr>
        </p:nvSpPr>
        <p:spPr>
          <a:xfrm>
            <a:off x="457200" y="1204200"/>
            <a:ext cx="8229240" cy="29854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07" name="PlaceHolder 2"/>
          <p:cNvSpPr>
            <a:spLocks noGrp="1"/>
          </p:cNvSpPr>
          <p:nvPr>
            <p:ph/>
          </p:nvPr>
        </p:nvSpPr>
        <p:spPr>
          <a:xfrm>
            <a:off x="457200" y="1204200"/>
            <a:ext cx="822924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09"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0"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457200" y="205200"/>
            <a:ext cx="8229240" cy="398448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4"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5"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6"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8"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9"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0" name="PlaceHolder 4"/>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22"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3"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4" name="PlaceHolder 4"/>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A787FA3B-48E1-4F39-877B-32D16CE9E5D5}" type="slidenum">
              <a:t>‹Nr.›</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26" name="PlaceHolder 2"/>
          <p:cNvSpPr>
            <a:spLocks noGrp="1"/>
          </p:cNvSpPr>
          <p:nvPr>
            <p:ph/>
          </p:nvPr>
        </p:nvSpPr>
        <p:spPr>
          <a:xfrm>
            <a:off x="457200" y="120420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7" name="PlaceHolder 3"/>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29"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0"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1"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2" name="PlaceHolder 5"/>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4" name="PlaceHolder 2"/>
          <p:cNvSpPr>
            <a:spLocks noGrp="1"/>
          </p:cNvSpPr>
          <p:nvPr>
            <p:ph/>
          </p:nvPr>
        </p:nvSpPr>
        <p:spPr>
          <a:xfrm>
            <a:off x="45720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5" name="PlaceHolder 3"/>
          <p:cNvSpPr>
            <a:spLocks noGrp="1"/>
          </p:cNvSpPr>
          <p:nvPr>
            <p:ph/>
          </p:nvPr>
        </p:nvSpPr>
        <p:spPr>
          <a:xfrm>
            <a:off x="323964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6" name="PlaceHolder 4"/>
          <p:cNvSpPr>
            <a:spLocks noGrp="1"/>
          </p:cNvSpPr>
          <p:nvPr>
            <p:ph/>
          </p:nvPr>
        </p:nvSpPr>
        <p:spPr>
          <a:xfrm>
            <a:off x="602208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7" name="PlaceHolder 5"/>
          <p:cNvSpPr>
            <a:spLocks noGrp="1"/>
          </p:cNvSpPr>
          <p:nvPr>
            <p:ph/>
          </p:nvPr>
        </p:nvSpPr>
        <p:spPr>
          <a:xfrm>
            <a:off x="45720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8" name="PlaceHolder 6"/>
          <p:cNvSpPr>
            <a:spLocks noGrp="1"/>
          </p:cNvSpPr>
          <p:nvPr>
            <p:ph/>
          </p:nvPr>
        </p:nvSpPr>
        <p:spPr>
          <a:xfrm>
            <a:off x="323964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9" name="PlaceHolder 7"/>
          <p:cNvSpPr>
            <a:spLocks noGrp="1"/>
          </p:cNvSpPr>
          <p:nvPr>
            <p:ph/>
          </p:nvPr>
        </p:nvSpPr>
        <p:spPr>
          <a:xfrm>
            <a:off x="602208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lstStyle/>
          <a:p>
            <a:fld id="{28CD68B0-5D95-4589-9475-7298C96BF89C}" type="slidenum">
              <a:t>‹Nr.›</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5" name="PlaceHolder 2"/>
          <p:cNvSpPr>
            <a:spLocks noGrp="1"/>
          </p:cNvSpPr>
          <p:nvPr>
            <p:ph type="subTitle"/>
          </p:nvPr>
        </p:nvSpPr>
        <p:spPr>
          <a:xfrm>
            <a:off x="457200" y="1204200"/>
            <a:ext cx="8229240" cy="29854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5"/>
          </p:nvPr>
        </p:nvSpPr>
        <p:spPr/>
        <p:txBody>
          <a:bodyPr/>
          <a:lstStyle/>
          <a:p>
            <a:fld id="{97E3C9C9-6B4A-49DA-8BBA-6C3971B28462}" type="slidenum">
              <a:t>‹Nr.›</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7" name="PlaceHolder 2"/>
          <p:cNvSpPr>
            <a:spLocks noGrp="1"/>
          </p:cNvSpPr>
          <p:nvPr>
            <p:ph/>
          </p:nvPr>
        </p:nvSpPr>
        <p:spPr>
          <a:xfrm>
            <a:off x="457200" y="1204200"/>
            <a:ext cx="822924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5"/>
          </p:nvPr>
        </p:nvSpPr>
        <p:spPr/>
        <p:txBody>
          <a:bodyPr/>
          <a:lstStyle/>
          <a:p>
            <a:fld id="{BC8D861E-7BDB-4E7D-BE0C-47CCF2850E00}" type="slidenum">
              <a:t>‹Nr.›</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9"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0"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5"/>
          </p:nvPr>
        </p:nvSpPr>
        <p:spPr/>
        <p:txBody>
          <a:bodyPr/>
          <a:lstStyle/>
          <a:p>
            <a:fld id="{A093AE7A-2F19-4226-8D1C-D4D87A49522D}" type="slidenum">
              <a:t>‹Nr.›</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5"/>
          </p:nvPr>
        </p:nvSpPr>
        <p:spPr/>
        <p:txBody>
          <a:bodyPr/>
          <a:lstStyle/>
          <a:p>
            <a:fld id="{84046497-7708-410D-9405-77045B8E5709}" type="slidenum">
              <a:t>‹Nr.›</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2" name="PlaceHolder 1"/>
          <p:cNvSpPr>
            <a:spLocks noGrp="1"/>
          </p:cNvSpPr>
          <p:nvPr>
            <p:ph type="subTitle"/>
          </p:nvPr>
        </p:nvSpPr>
        <p:spPr>
          <a:xfrm>
            <a:off x="457200" y="205200"/>
            <a:ext cx="8229240" cy="398448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5"/>
          </p:nvPr>
        </p:nvSpPr>
        <p:spPr/>
        <p:txBody>
          <a:bodyPr/>
          <a:lstStyle/>
          <a:p>
            <a:fld id="{A8431764-EC6F-45AA-9066-F0981229E301}" type="slidenum">
              <a:t>‹Nr.›</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4"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5"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6"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5"/>
          </p:nvPr>
        </p:nvSpPr>
        <p:spPr/>
        <p:txBody>
          <a:bodyPr/>
          <a:lstStyle/>
          <a:p>
            <a:fld id="{32C33D96-D7B7-4278-B04D-DC7266E125DB}" type="slidenum">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4"/>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25380698-76AB-41B9-868A-BDE25A2EB76F}" type="slidenum">
              <a:t>‹Nr.›</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8"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9"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0" name="PlaceHolder 4"/>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5"/>
          </p:nvPr>
        </p:nvSpPr>
        <p:spPr/>
        <p:txBody>
          <a:bodyPr/>
          <a:lstStyle/>
          <a:p>
            <a:fld id="{A5B1EFEA-18C8-4751-A7D7-C5753EA4E9A9}" type="slidenum">
              <a:t>‹Nr.›</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2"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3"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4" name="PlaceHolder 4"/>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5"/>
          </p:nvPr>
        </p:nvSpPr>
        <p:spPr/>
        <p:txBody>
          <a:bodyPr/>
          <a:lstStyle/>
          <a:p>
            <a:fld id="{CD797852-8E6F-4115-BB55-9F05700098C1}" type="slidenum">
              <a:t>‹Nr.›</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6" name="PlaceHolder 2"/>
          <p:cNvSpPr>
            <a:spLocks noGrp="1"/>
          </p:cNvSpPr>
          <p:nvPr>
            <p:ph/>
          </p:nvPr>
        </p:nvSpPr>
        <p:spPr>
          <a:xfrm>
            <a:off x="457200" y="120420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7" name="PlaceHolder 3"/>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5"/>
          </p:nvPr>
        </p:nvSpPr>
        <p:spPr/>
        <p:txBody>
          <a:bodyPr/>
          <a:lstStyle/>
          <a:p>
            <a:fld id="{6E69C4B5-D351-43CE-AD86-677867701AE3}" type="slidenum">
              <a:t>‹Nr.›</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9"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0"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1"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2" name="PlaceHolder 5"/>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5"/>
          </p:nvPr>
        </p:nvSpPr>
        <p:spPr/>
        <p:txBody>
          <a:bodyPr/>
          <a:lstStyle/>
          <a:p>
            <a:fld id="{D077A85F-6206-4175-881F-71BEFBA1FB14}" type="slidenum">
              <a:t>‹Nr.›</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4" name="PlaceHolder 2"/>
          <p:cNvSpPr>
            <a:spLocks noGrp="1"/>
          </p:cNvSpPr>
          <p:nvPr>
            <p:ph/>
          </p:nvPr>
        </p:nvSpPr>
        <p:spPr>
          <a:xfrm>
            <a:off x="45720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5" name="PlaceHolder 3"/>
          <p:cNvSpPr>
            <a:spLocks noGrp="1"/>
          </p:cNvSpPr>
          <p:nvPr>
            <p:ph/>
          </p:nvPr>
        </p:nvSpPr>
        <p:spPr>
          <a:xfrm>
            <a:off x="323964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6" name="PlaceHolder 4"/>
          <p:cNvSpPr>
            <a:spLocks noGrp="1"/>
          </p:cNvSpPr>
          <p:nvPr>
            <p:ph/>
          </p:nvPr>
        </p:nvSpPr>
        <p:spPr>
          <a:xfrm>
            <a:off x="602208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7" name="PlaceHolder 5"/>
          <p:cNvSpPr>
            <a:spLocks noGrp="1"/>
          </p:cNvSpPr>
          <p:nvPr>
            <p:ph/>
          </p:nvPr>
        </p:nvSpPr>
        <p:spPr>
          <a:xfrm>
            <a:off x="45720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8" name="PlaceHolder 6"/>
          <p:cNvSpPr>
            <a:spLocks noGrp="1"/>
          </p:cNvSpPr>
          <p:nvPr>
            <p:ph/>
          </p:nvPr>
        </p:nvSpPr>
        <p:spPr>
          <a:xfrm>
            <a:off x="323964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9" name="PlaceHolder 7"/>
          <p:cNvSpPr>
            <a:spLocks noGrp="1"/>
          </p:cNvSpPr>
          <p:nvPr>
            <p:ph/>
          </p:nvPr>
        </p:nvSpPr>
        <p:spPr>
          <a:xfrm>
            <a:off x="602208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5"/>
          </p:nvPr>
        </p:nvSpPr>
        <p:spPr/>
        <p:txBody>
          <a:bodyPr/>
          <a:lstStyle/>
          <a:p>
            <a:fld id="{EA7CE4D1-DB50-47B2-9933-68BFAF52388A}" type="slidenum">
              <a:t>‹Nr.›</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84" name="PlaceHolder 2"/>
          <p:cNvSpPr>
            <a:spLocks noGrp="1"/>
          </p:cNvSpPr>
          <p:nvPr>
            <p:ph type="subTitle"/>
          </p:nvPr>
        </p:nvSpPr>
        <p:spPr>
          <a:xfrm>
            <a:off x="457200" y="1204200"/>
            <a:ext cx="8229240" cy="29854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86" name="PlaceHolder 2"/>
          <p:cNvSpPr>
            <a:spLocks noGrp="1"/>
          </p:cNvSpPr>
          <p:nvPr>
            <p:ph/>
          </p:nvPr>
        </p:nvSpPr>
        <p:spPr>
          <a:xfrm>
            <a:off x="457200" y="1204200"/>
            <a:ext cx="822924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88"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9"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2"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4"/>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A935542-75E9-47BA-9E69-96FF3CF76CDD}" type="slidenum">
              <a:t>‹Nr.›</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1" name="PlaceHolder 1"/>
          <p:cNvSpPr>
            <a:spLocks noGrp="1"/>
          </p:cNvSpPr>
          <p:nvPr>
            <p:ph type="subTitle"/>
          </p:nvPr>
        </p:nvSpPr>
        <p:spPr>
          <a:xfrm>
            <a:off x="457200" y="205200"/>
            <a:ext cx="8229240" cy="398448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3"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4" name="PlaceHolder 3"/>
          <p:cNvSpPr>
            <a:spLocks noGrp="1"/>
          </p:cNvSpPr>
          <p:nvPr>
            <p:ph/>
          </p:nvPr>
        </p:nvSpPr>
        <p:spPr>
          <a:xfrm>
            <a:off x="467424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5"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7" name="PlaceHolder 2"/>
          <p:cNvSpPr>
            <a:spLocks noGrp="1"/>
          </p:cNvSpPr>
          <p:nvPr>
            <p:ph/>
          </p:nvPr>
        </p:nvSpPr>
        <p:spPr>
          <a:xfrm>
            <a:off x="457200" y="1204200"/>
            <a:ext cx="4015800" cy="29854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8"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9" name="PlaceHolder 4"/>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1"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2"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3" name="PlaceHolder 4"/>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5" name="PlaceHolder 2"/>
          <p:cNvSpPr>
            <a:spLocks noGrp="1"/>
          </p:cNvSpPr>
          <p:nvPr>
            <p:ph/>
          </p:nvPr>
        </p:nvSpPr>
        <p:spPr>
          <a:xfrm>
            <a:off x="457200" y="120420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6" name="PlaceHolder 3"/>
          <p:cNvSpPr>
            <a:spLocks noGrp="1"/>
          </p:cNvSpPr>
          <p:nvPr>
            <p:ph/>
          </p:nvPr>
        </p:nvSpPr>
        <p:spPr>
          <a:xfrm>
            <a:off x="457200" y="2763720"/>
            <a:ext cx="822924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8" name="PlaceHolder 2"/>
          <p:cNvSpPr>
            <a:spLocks noGrp="1"/>
          </p:cNvSpPr>
          <p:nvPr>
            <p:ph/>
          </p:nvPr>
        </p:nvSpPr>
        <p:spPr>
          <a:xfrm>
            <a:off x="45720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9" name="PlaceHolder 3"/>
          <p:cNvSpPr>
            <a:spLocks noGrp="1"/>
          </p:cNvSpPr>
          <p:nvPr>
            <p:ph/>
          </p:nvPr>
        </p:nvSpPr>
        <p:spPr>
          <a:xfrm>
            <a:off x="4674240" y="120420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0" name="PlaceHolder 4"/>
          <p:cNvSpPr>
            <a:spLocks noGrp="1"/>
          </p:cNvSpPr>
          <p:nvPr>
            <p:ph/>
          </p:nvPr>
        </p:nvSpPr>
        <p:spPr>
          <a:xfrm>
            <a:off x="45720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1" name="PlaceHolder 5"/>
          <p:cNvSpPr>
            <a:spLocks noGrp="1"/>
          </p:cNvSpPr>
          <p:nvPr>
            <p:ph/>
          </p:nvPr>
        </p:nvSpPr>
        <p:spPr>
          <a:xfrm>
            <a:off x="4674240" y="2763720"/>
            <a:ext cx="40158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3" name="PlaceHolder 2"/>
          <p:cNvSpPr>
            <a:spLocks noGrp="1"/>
          </p:cNvSpPr>
          <p:nvPr>
            <p:ph/>
          </p:nvPr>
        </p:nvSpPr>
        <p:spPr>
          <a:xfrm>
            <a:off x="45720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4" name="PlaceHolder 3"/>
          <p:cNvSpPr>
            <a:spLocks noGrp="1"/>
          </p:cNvSpPr>
          <p:nvPr>
            <p:ph/>
          </p:nvPr>
        </p:nvSpPr>
        <p:spPr>
          <a:xfrm>
            <a:off x="323964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5" name="PlaceHolder 4"/>
          <p:cNvSpPr>
            <a:spLocks noGrp="1"/>
          </p:cNvSpPr>
          <p:nvPr>
            <p:ph/>
          </p:nvPr>
        </p:nvSpPr>
        <p:spPr>
          <a:xfrm>
            <a:off x="6022080" y="120420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6" name="PlaceHolder 5"/>
          <p:cNvSpPr>
            <a:spLocks noGrp="1"/>
          </p:cNvSpPr>
          <p:nvPr>
            <p:ph/>
          </p:nvPr>
        </p:nvSpPr>
        <p:spPr>
          <a:xfrm>
            <a:off x="45720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7" name="PlaceHolder 6"/>
          <p:cNvSpPr>
            <a:spLocks noGrp="1"/>
          </p:cNvSpPr>
          <p:nvPr>
            <p:ph/>
          </p:nvPr>
        </p:nvSpPr>
        <p:spPr>
          <a:xfrm>
            <a:off x="323964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8" name="PlaceHolder 7"/>
          <p:cNvSpPr>
            <a:spLocks noGrp="1"/>
          </p:cNvSpPr>
          <p:nvPr>
            <p:ph/>
          </p:nvPr>
        </p:nvSpPr>
        <p:spPr>
          <a:xfrm>
            <a:off x="6022080" y="2763720"/>
            <a:ext cx="2649600" cy="14238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2" descr="J:\zli\CI-CD\Logos\Rasterbilder\ZLI_Logo_Schriftzug_RGB_reduziert.png"/>
          <p:cNvPicPr/>
          <p:nvPr/>
        </p:nvPicPr>
        <p:blipFill>
          <a:blip r:embed="rId14"/>
          <a:stretch/>
        </p:blipFill>
        <p:spPr>
          <a:xfrm>
            <a:off x="259200" y="327600"/>
            <a:ext cx="2088000" cy="648000"/>
          </a:xfrm>
          <a:prstGeom prst="rect">
            <a:avLst/>
          </a:prstGeom>
          <a:ln w="0">
            <a:noFill/>
          </a:ln>
        </p:spPr>
      </p:pic>
      <p:sp>
        <p:nvSpPr>
          <p:cNvPr id="5" name="PlaceHolder 1"/>
          <p:cNvSpPr>
            <a:spLocks noGrp="1"/>
          </p:cNvSpPr>
          <p:nvPr>
            <p:ph type="sldNum" idx="1"/>
          </p:nvPr>
        </p:nvSpPr>
        <p:spPr>
          <a:xfrm>
            <a:off x="6759000" y="4771080"/>
            <a:ext cx="2133000" cy="273600"/>
          </a:xfrm>
          <a:prstGeom prst="rect">
            <a:avLst/>
          </a:prstGeom>
          <a:noFill/>
          <a:ln w="0">
            <a:noFill/>
          </a:ln>
        </p:spPr>
        <p:txBody>
          <a:bodyPr lIns="81000" tIns="40680" rIns="81000" bIns="40680" anchor="t">
            <a:noAutofit/>
          </a:bodyPr>
          <a:lstStyle>
            <a:lvl1pPr indent="0" algn="r">
              <a:lnSpc>
                <a:spcPct val="100000"/>
              </a:lnSpc>
              <a:buNone/>
              <a:tabLst>
                <a:tab pos="0" algn="l"/>
              </a:tabLst>
              <a:defRPr lang="de-CH" sz="900" b="1" strike="noStrike" spc="-1">
                <a:solidFill>
                  <a:srgbClr val="ED7703"/>
                </a:solidFill>
                <a:latin typeface="Frutiger LT Com 45 Light"/>
              </a:defRPr>
            </a:lvl1pPr>
          </a:lstStyle>
          <a:p>
            <a:pPr indent="0" algn="r">
              <a:lnSpc>
                <a:spcPct val="100000"/>
              </a:lnSpc>
              <a:buNone/>
              <a:tabLst>
                <a:tab pos="0" algn="l"/>
              </a:tabLst>
            </a:pPr>
            <a:fld id="{965B6545-2FE4-468F-BE23-EB691B2DFD01}" type="slidenum">
              <a:rPr lang="de-CH" sz="900" b="1" strike="noStrike" spc="-1">
                <a:solidFill>
                  <a:srgbClr val="ED7703"/>
                </a:solidFill>
                <a:latin typeface="Frutiger LT Com 45 Light"/>
              </a:rPr>
              <a:t>‹Nr.›</a:t>
            </a:fld>
            <a:endParaRPr lang="en-US" sz="900" b="0" strike="noStrike" spc="-1">
              <a:solidFill>
                <a:srgbClr val="000000"/>
              </a:solidFill>
              <a:latin typeface="Times New Roman"/>
            </a:endParaRPr>
          </a:p>
        </p:txBody>
      </p:sp>
      <p:sp>
        <p:nvSpPr>
          <p:cNvPr id="2" name="PlaceHolder 2"/>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3" name="PlaceHolder 3"/>
          <p:cNvSpPr>
            <a:spLocks noGrp="1"/>
          </p:cNvSpPr>
          <p:nvPr>
            <p:ph type="body"/>
          </p:nvPr>
        </p:nvSpPr>
        <p:spPr>
          <a:xfrm>
            <a:off x="457200" y="1204200"/>
            <a:ext cx="8229240" cy="2985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Picture 2" descr="J:\zli\CI-CD\Logos\Rasterbilder\ZLI_Logo_Schriftzug_RGB_reduziert.png"/>
          <p:cNvPicPr/>
          <p:nvPr/>
        </p:nvPicPr>
        <p:blipFill>
          <a:blip r:embed="rId14"/>
          <a:stretch/>
        </p:blipFill>
        <p:spPr>
          <a:xfrm>
            <a:off x="259200" y="327600"/>
            <a:ext cx="2088000" cy="648000"/>
          </a:xfrm>
          <a:prstGeom prst="rect">
            <a:avLst/>
          </a:prstGeom>
          <a:ln w="0">
            <a:noFill/>
          </a:ln>
        </p:spPr>
      </p:pic>
      <p:sp>
        <p:nvSpPr>
          <p:cNvPr id="41" name="PlaceHolder 1"/>
          <p:cNvSpPr>
            <a:spLocks noGrp="1"/>
          </p:cNvSpPr>
          <p:nvPr>
            <p:ph type="sldNum" idx="2"/>
          </p:nvPr>
        </p:nvSpPr>
        <p:spPr>
          <a:xfrm>
            <a:off x="6759000" y="4771080"/>
            <a:ext cx="2133000" cy="273600"/>
          </a:xfrm>
          <a:prstGeom prst="rect">
            <a:avLst/>
          </a:prstGeom>
          <a:noFill/>
          <a:ln w="0">
            <a:noFill/>
          </a:ln>
        </p:spPr>
        <p:txBody>
          <a:bodyPr lIns="81000" tIns="40680" rIns="81000" bIns="40680" anchor="t">
            <a:noAutofit/>
          </a:bodyPr>
          <a:lstStyle>
            <a:lvl1pPr indent="0" algn="r">
              <a:lnSpc>
                <a:spcPct val="100000"/>
              </a:lnSpc>
              <a:buNone/>
              <a:tabLst>
                <a:tab pos="0" algn="l"/>
              </a:tabLst>
              <a:defRPr lang="de-CH" sz="900" b="1" strike="noStrike" spc="-1">
                <a:solidFill>
                  <a:srgbClr val="ED7703"/>
                </a:solidFill>
                <a:latin typeface="Frutiger LT Com 45 Light"/>
              </a:defRPr>
            </a:lvl1pPr>
          </a:lstStyle>
          <a:p>
            <a:pPr indent="0" algn="r">
              <a:lnSpc>
                <a:spcPct val="100000"/>
              </a:lnSpc>
              <a:buNone/>
              <a:tabLst>
                <a:tab pos="0" algn="l"/>
              </a:tabLst>
            </a:pPr>
            <a:fld id="{D881A262-7F99-4714-AD4D-50787F2399CD}" type="slidenum">
              <a:rPr lang="de-CH" sz="900" b="1" strike="noStrike" spc="-1">
                <a:solidFill>
                  <a:srgbClr val="ED7703"/>
                </a:solidFill>
                <a:latin typeface="Frutiger LT Com 45 Light"/>
              </a:rPr>
              <a:t>‹Nr.›</a:t>
            </a:fld>
            <a:endParaRPr lang="en-US" sz="900" b="0" strike="noStrike" spc="-1">
              <a:solidFill>
                <a:srgbClr val="000000"/>
              </a:solidFill>
              <a:latin typeface="Times New Roman"/>
            </a:endParaRPr>
          </a:p>
        </p:txBody>
      </p:sp>
      <p:sp>
        <p:nvSpPr>
          <p:cNvPr id="42" name="PlaceHolder 2"/>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3" name="PlaceHolder 3"/>
          <p:cNvSpPr>
            <a:spLocks noGrp="1"/>
          </p:cNvSpPr>
          <p:nvPr>
            <p:ph type="body"/>
          </p:nvPr>
        </p:nvSpPr>
        <p:spPr>
          <a:xfrm>
            <a:off x="457200" y="1204200"/>
            <a:ext cx="8229240" cy="2985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0" name="Picture 2" descr="J:\zli\CI-CD\Logos\Rasterbilder\ZLI_Logo_Schriftzug_RGB_reduziert.png"/>
          <p:cNvPicPr/>
          <p:nvPr/>
        </p:nvPicPr>
        <p:blipFill>
          <a:blip r:embed="rId14"/>
          <a:stretch/>
        </p:blipFill>
        <p:spPr>
          <a:xfrm>
            <a:off x="259200" y="327600"/>
            <a:ext cx="2088000" cy="648000"/>
          </a:xfrm>
          <a:prstGeom prst="rect">
            <a:avLst/>
          </a:prstGeom>
          <a:ln w="0">
            <a:noFill/>
          </a:ln>
        </p:spPr>
      </p:pic>
      <p:sp>
        <p:nvSpPr>
          <p:cNvPr id="81" name="PlaceHolder 1"/>
          <p:cNvSpPr>
            <a:spLocks noGrp="1"/>
          </p:cNvSpPr>
          <p:nvPr>
            <p:ph type="sldNum" idx="3"/>
          </p:nvPr>
        </p:nvSpPr>
        <p:spPr>
          <a:xfrm>
            <a:off x="6759000" y="4771080"/>
            <a:ext cx="2133000" cy="273600"/>
          </a:xfrm>
          <a:prstGeom prst="rect">
            <a:avLst/>
          </a:prstGeom>
          <a:noFill/>
          <a:ln w="0">
            <a:noFill/>
          </a:ln>
        </p:spPr>
        <p:txBody>
          <a:bodyPr lIns="81000" tIns="40680" rIns="81000" bIns="40680" anchor="t">
            <a:noAutofit/>
          </a:bodyPr>
          <a:lstStyle>
            <a:lvl1pPr indent="0" algn="r">
              <a:lnSpc>
                <a:spcPct val="100000"/>
              </a:lnSpc>
              <a:buNone/>
              <a:tabLst>
                <a:tab pos="0" algn="l"/>
              </a:tabLst>
              <a:defRPr lang="de-CH" sz="900" b="1" strike="noStrike" spc="-1">
                <a:solidFill>
                  <a:srgbClr val="ED7703"/>
                </a:solidFill>
                <a:latin typeface="Frutiger LT Com 45 Light"/>
              </a:defRPr>
            </a:lvl1pPr>
          </a:lstStyle>
          <a:p>
            <a:pPr indent="0" algn="r">
              <a:lnSpc>
                <a:spcPct val="100000"/>
              </a:lnSpc>
              <a:buNone/>
              <a:tabLst>
                <a:tab pos="0" algn="l"/>
              </a:tabLst>
            </a:pPr>
            <a:fld id="{95DA7BDA-6AA7-487A-AFBF-2D00EDE02566}" type="slidenum">
              <a:rPr lang="de-CH" sz="900" b="1" strike="noStrike" spc="-1">
                <a:solidFill>
                  <a:srgbClr val="ED7703"/>
                </a:solidFill>
                <a:latin typeface="Frutiger LT Com 45 Light"/>
              </a:rPr>
              <a:t>‹Nr.›</a:t>
            </a:fld>
            <a:endParaRPr lang="en-US" sz="900" b="0" strike="noStrike" spc="-1">
              <a:solidFill>
                <a:srgbClr val="000000"/>
              </a:solidFill>
              <a:latin typeface="Times New Roman"/>
            </a:endParaRPr>
          </a:p>
        </p:txBody>
      </p:sp>
      <p:sp>
        <p:nvSpPr>
          <p:cNvPr id="82" name="PlaceHolder 2"/>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83" name="PlaceHolder 3"/>
          <p:cNvSpPr>
            <a:spLocks noGrp="1"/>
          </p:cNvSpPr>
          <p:nvPr>
            <p:ph type="body"/>
          </p:nvPr>
        </p:nvSpPr>
        <p:spPr>
          <a:xfrm>
            <a:off x="457200" y="1204200"/>
            <a:ext cx="8229240" cy="2985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0" name="Picture 2" descr="J:\zli\CI-CD\Logos\Rasterbilder\ZLI_Logo_Schriftzug_RGB_reduziert.png"/>
          <p:cNvPicPr/>
          <p:nvPr/>
        </p:nvPicPr>
        <p:blipFill>
          <a:blip r:embed="rId14"/>
          <a:stretch/>
        </p:blipFill>
        <p:spPr>
          <a:xfrm>
            <a:off x="259200" y="327600"/>
            <a:ext cx="2088000" cy="648000"/>
          </a:xfrm>
          <a:prstGeom prst="rect">
            <a:avLst/>
          </a:prstGeom>
          <a:ln w="0">
            <a:noFill/>
          </a:ln>
        </p:spPr>
      </p:pic>
      <p:sp>
        <p:nvSpPr>
          <p:cNvPr id="121" name="PlaceHolder 1"/>
          <p:cNvSpPr>
            <a:spLocks noGrp="1"/>
          </p:cNvSpPr>
          <p:nvPr>
            <p:ph type="sldNum" idx="4"/>
          </p:nvPr>
        </p:nvSpPr>
        <p:spPr>
          <a:xfrm>
            <a:off x="6759000" y="4771080"/>
            <a:ext cx="2133000" cy="273600"/>
          </a:xfrm>
          <a:prstGeom prst="rect">
            <a:avLst/>
          </a:prstGeom>
          <a:noFill/>
          <a:ln w="0">
            <a:noFill/>
          </a:ln>
        </p:spPr>
        <p:txBody>
          <a:bodyPr lIns="81000" tIns="40680" rIns="81000" bIns="40680" anchor="t">
            <a:noAutofit/>
          </a:bodyPr>
          <a:lstStyle>
            <a:lvl1pPr indent="0" algn="r">
              <a:lnSpc>
                <a:spcPct val="100000"/>
              </a:lnSpc>
              <a:buNone/>
              <a:tabLst>
                <a:tab pos="0" algn="l"/>
              </a:tabLst>
              <a:defRPr lang="de-CH" sz="900" b="1" strike="noStrike" spc="-1">
                <a:solidFill>
                  <a:srgbClr val="ED7703"/>
                </a:solidFill>
                <a:latin typeface="Frutiger LT Com 45 Light"/>
              </a:defRPr>
            </a:lvl1pPr>
          </a:lstStyle>
          <a:p>
            <a:pPr indent="0" algn="r">
              <a:lnSpc>
                <a:spcPct val="100000"/>
              </a:lnSpc>
              <a:buNone/>
              <a:tabLst>
                <a:tab pos="0" algn="l"/>
              </a:tabLst>
            </a:pPr>
            <a:fld id="{5DCE832D-659B-4098-A2A3-B46E0A0A0E49}" type="slidenum">
              <a:rPr lang="de-CH" sz="900" b="1" strike="noStrike" spc="-1">
                <a:solidFill>
                  <a:srgbClr val="ED7703"/>
                </a:solidFill>
                <a:latin typeface="Frutiger LT Com 45 Light"/>
              </a:rPr>
              <a:t>‹Nr.›</a:t>
            </a:fld>
            <a:endParaRPr lang="en-US" sz="900" b="0" strike="noStrike" spc="-1">
              <a:solidFill>
                <a:srgbClr val="000000"/>
              </a:solidFill>
              <a:latin typeface="Times New Roman"/>
            </a:endParaRPr>
          </a:p>
        </p:txBody>
      </p:sp>
      <p:sp>
        <p:nvSpPr>
          <p:cNvPr id="122" name="PlaceHolder 2"/>
          <p:cNvSpPr>
            <a:spLocks noGrp="1"/>
          </p:cNvSpPr>
          <p:nvPr>
            <p:ph type="title"/>
          </p:nvPr>
        </p:nvSpPr>
        <p:spPr>
          <a:xfrm>
            <a:off x="457200" y="1119600"/>
            <a:ext cx="8229240" cy="396000"/>
          </a:xfrm>
          <a:prstGeom prst="rect">
            <a:avLst/>
          </a:prstGeom>
          <a:noFill/>
          <a:ln w="0">
            <a:noFill/>
          </a:ln>
        </p:spPr>
        <p:txBody>
          <a:bodyPr lIns="0" tIns="0" rIns="0" bIns="0" anchor="ctr">
            <a:noAutofit/>
          </a:bodyPr>
          <a:lstStyle/>
          <a:p>
            <a:pPr indent="0">
              <a:buNone/>
            </a:pPr>
            <a:r>
              <a:rPr lang="en-US" sz="2400" b="0" strike="noStrike" spc="-1">
                <a:solidFill>
                  <a:srgbClr val="005380"/>
                </a:solidFill>
                <a:latin typeface="VAGRundschriftD"/>
              </a:rPr>
              <a:t>Click to edit the title text format</a:t>
            </a:r>
          </a:p>
        </p:txBody>
      </p:sp>
      <p:sp>
        <p:nvSpPr>
          <p:cNvPr id="123" name="PlaceHolder 3"/>
          <p:cNvSpPr>
            <a:spLocks noGrp="1"/>
          </p:cNvSpPr>
          <p:nvPr>
            <p:ph type="body"/>
          </p:nvPr>
        </p:nvSpPr>
        <p:spPr>
          <a:xfrm>
            <a:off x="457200" y="1600200"/>
            <a:ext cx="8229240" cy="2589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Frutiger LT Com 45 Light"/>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Frutiger LT Com 45 Light"/>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Frutiger LT Com 45 Light"/>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Frutiger LT Com 45 Light"/>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Frutiger LT Com 45 Light"/>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Frutiger LT Com 45 Light"/>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Frutiger LT Com 45 Light"/>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0" name="Picture 2" descr="J:\zli\CI-CD\Logos\Rasterbilder\ZLI_Logo_Schriftzug_RGB_reduziert.png"/>
          <p:cNvPicPr/>
          <p:nvPr/>
        </p:nvPicPr>
        <p:blipFill>
          <a:blip r:embed="rId14"/>
          <a:stretch/>
        </p:blipFill>
        <p:spPr>
          <a:xfrm>
            <a:off x="259200" y="327600"/>
            <a:ext cx="2088000" cy="648000"/>
          </a:xfrm>
          <a:prstGeom prst="rect">
            <a:avLst/>
          </a:prstGeom>
          <a:ln w="0">
            <a:noFill/>
          </a:ln>
        </p:spPr>
      </p:pic>
      <p:sp>
        <p:nvSpPr>
          <p:cNvPr id="161" name="Rechteck 3"/>
          <p:cNvSpPr/>
          <p:nvPr/>
        </p:nvSpPr>
        <p:spPr>
          <a:xfrm>
            <a:off x="0" y="0"/>
            <a:ext cx="9143280" cy="5147280"/>
          </a:xfrm>
          <a:prstGeom prst="rect">
            <a:avLst/>
          </a:prstGeom>
          <a:solidFill>
            <a:srgbClr val="F47B2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62" name="Textfeld 7"/>
          <p:cNvSpPr/>
          <p:nvPr/>
        </p:nvSpPr>
        <p:spPr>
          <a:xfrm>
            <a:off x="467640" y="988200"/>
            <a:ext cx="8153640" cy="1183680"/>
          </a:xfrm>
          <a:prstGeom prst="rect">
            <a:avLst/>
          </a:prstGeom>
          <a:noFill/>
          <a:ln w="0">
            <a:noFill/>
          </a:ln>
        </p:spPr>
        <p:style>
          <a:lnRef idx="0">
            <a:scrgbClr r="0" g="0" b="0"/>
          </a:lnRef>
          <a:fillRef idx="0">
            <a:scrgbClr r="0" g="0" b="0"/>
          </a:fillRef>
          <a:effectRef idx="0">
            <a:scrgbClr r="0" g="0" b="0"/>
          </a:effectRef>
          <a:fontRef idx="minor"/>
        </p:style>
        <p:txBody>
          <a:bodyPr lIns="74520" tIns="37080" rIns="74520" bIns="37080" anchor="t">
            <a:noAutofit/>
          </a:bodyPr>
          <a:lstStyle/>
          <a:p>
            <a:pPr>
              <a:lnSpc>
                <a:spcPct val="100000"/>
              </a:lnSpc>
            </a:pPr>
            <a:r>
              <a:rPr lang="de-CH" sz="3600" b="0" strike="noStrike" spc="-1">
                <a:solidFill>
                  <a:srgbClr val="FFFFFF"/>
                </a:solidFill>
                <a:latin typeface="VAGRundschriftD"/>
                <a:ea typeface="DejaVu Sans"/>
              </a:rPr>
              <a:t>Danke für Ihre</a:t>
            </a:r>
            <a:endParaRPr lang="en-US" sz="3600" b="0" strike="noStrike" spc="-1">
              <a:solidFill>
                <a:srgbClr val="000000"/>
              </a:solidFill>
              <a:latin typeface="Arial"/>
            </a:endParaRPr>
          </a:p>
          <a:p>
            <a:pPr>
              <a:lnSpc>
                <a:spcPct val="100000"/>
              </a:lnSpc>
            </a:pPr>
            <a:r>
              <a:rPr lang="de-CH" sz="3600" b="0" strike="noStrike" spc="-1">
                <a:solidFill>
                  <a:srgbClr val="FFFFFF"/>
                </a:solidFill>
                <a:latin typeface="VAGRundschriftD"/>
                <a:ea typeface="DejaVu Sans"/>
              </a:rPr>
              <a:t>Aufmerksamkeit</a:t>
            </a:r>
            <a:endParaRPr lang="en-US" sz="3600" b="0" strike="noStrike" spc="-1">
              <a:solidFill>
                <a:srgbClr val="000000"/>
              </a:solidFill>
              <a:latin typeface="Arial"/>
            </a:endParaRPr>
          </a:p>
        </p:txBody>
      </p:sp>
      <p:sp>
        <p:nvSpPr>
          <p:cNvPr id="163" name="Textfeld 4"/>
          <p:cNvSpPr/>
          <p:nvPr/>
        </p:nvSpPr>
        <p:spPr>
          <a:xfrm>
            <a:off x="7380360" y="1085040"/>
            <a:ext cx="1367280" cy="3145680"/>
          </a:xfrm>
          <a:prstGeom prst="rect">
            <a:avLst/>
          </a:prstGeom>
          <a:noFill/>
          <a:ln w="0">
            <a:noFill/>
          </a:ln>
        </p:spPr>
        <p:style>
          <a:lnRef idx="0">
            <a:scrgbClr r="0" g="0" b="0"/>
          </a:lnRef>
          <a:fillRef idx="0">
            <a:scrgbClr r="0" g="0" b="0"/>
          </a:fillRef>
          <a:effectRef idx="0">
            <a:scrgbClr r="0" g="0" b="0"/>
          </a:effectRef>
          <a:fontRef idx="minor"/>
        </p:style>
        <p:txBody>
          <a:bodyPr wrap="none" lIns="65160" tIns="32760" rIns="65160" bIns="32760" anchor="t">
            <a:noAutofit/>
          </a:bodyPr>
          <a:lstStyle/>
          <a:p>
            <a:pPr>
              <a:lnSpc>
                <a:spcPct val="100000"/>
              </a:lnSpc>
            </a:pPr>
            <a:r>
              <a:rPr lang="de-CH" sz="1000" b="1" strike="noStrike" spc="-1">
                <a:solidFill>
                  <a:srgbClr val="FFFFFF"/>
                </a:solidFill>
                <a:latin typeface="Frutiger LT Com 45 Light"/>
                <a:ea typeface="DejaVu Sans"/>
              </a:rPr>
              <a:t>Zürcher</a:t>
            </a:r>
            <a:endParaRPr lang="en-US" sz="1000" b="0" strike="noStrike" spc="-1">
              <a:solidFill>
                <a:srgbClr val="000000"/>
              </a:solidFill>
              <a:latin typeface="Arial"/>
            </a:endParaRPr>
          </a:p>
          <a:p>
            <a:pPr>
              <a:lnSpc>
                <a:spcPct val="100000"/>
              </a:lnSpc>
            </a:pPr>
            <a:r>
              <a:rPr lang="de-CH" sz="1000" b="1" strike="noStrike" spc="-1">
                <a:solidFill>
                  <a:srgbClr val="FFFFFF"/>
                </a:solidFill>
                <a:latin typeface="Frutiger LT Com 45 Light"/>
                <a:ea typeface="DejaVu Sans"/>
              </a:rPr>
              <a:t>Lehrbetriebsverband</a:t>
            </a:r>
            <a:endParaRPr lang="en-US" sz="1000" b="0" strike="noStrike" spc="-1">
              <a:solidFill>
                <a:srgbClr val="000000"/>
              </a:solidFill>
              <a:latin typeface="Arial"/>
            </a:endParaRPr>
          </a:p>
          <a:p>
            <a:pPr>
              <a:lnSpc>
                <a:spcPct val="100000"/>
              </a:lnSpc>
            </a:pPr>
            <a:r>
              <a:rPr lang="de-CH" sz="1000" b="1" strike="noStrike" spc="-1">
                <a:solidFill>
                  <a:srgbClr val="FFFFFF"/>
                </a:solidFill>
                <a:latin typeface="Frutiger LT Com 45 Light"/>
                <a:ea typeface="DejaVu Sans"/>
              </a:rPr>
              <a:t>ICT</a:t>
            </a:r>
            <a:endParaRPr lang="en-US" sz="1000" b="0" strike="noStrike" spc="-1">
              <a:solidFill>
                <a:srgbClr val="000000"/>
              </a:solidFill>
              <a:latin typeface="Arial"/>
            </a:endParaRPr>
          </a:p>
          <a:p>
            <a:pPr>
              <a:lnSpc>
                <a:spcPct val="100000"/>
              </a:lnSpc>
            </a:pPr>
            <a:endParaRPr lang="en-US" sz="800" b="0" strike="noStrike" spc="-1">
              <a:solidFill>
                <a:srgbClr val="000000"/>
              </a:solidFill>
              <a:latin typeface="Arial"/>
            </a:endParaRPr>
          </a:p>
          <a:p>
            <a:pPr>
              <a:lnSpc>
                <a:spcPct val="100000"/>
              </a:lnSpc>
            </a:pPr>
            <a:r>
              <a:rPr lang="de-CH" sz="1000" b="0" strike="noStrike" spc="-1">
                <a:solidFill>
                  <a:srgbClr val="FFFFFF"/>
                </a:solidFill>
                <a:latin typeface="Frutiger LT Com 45 Light"/>
                <a:ea typeface="DejaVu Sans"/>
              </a:rPr>
              <a:t>Edenstrasse 20</a:t>
            </a:r>
            <a:endParaRPr lang="en-US" sz="1000" b="0" strike="noStrike" spc="-1">
              <a:solidFill>
                <a:srgbClr val="000000"/>
              </a:solidFill>
              <a:latin typeface="Arial"/>
            </a:endParaRPr>
          </a:p>
          <a:p>
            <a:pPr>
              <a:lnSpc>
                <a:spcPct val="100000"/>
              </a:lnSpc>
            </a:pPr>
            <a:r>
              <a:rPr lang="de-CH" sz="1000" b="0" strike="noStrike" spc="-1">
                <a:solidFill>
                  <a:srgbClr val="FFFFFF"/>
                </a:solidFill>
                <a:latin typeface="Frutiger LT Com 45 Light"/>
                <a:ea typeface="DejaVu Sans"/>
              </a:rPr>
              <a:t>8045 Zürich</a:t>
            </a:r>
            <a:endParaRPr lang="en-US" sz="1000" b="0" strike="noStrike" spc="-1">
              <a:solidFill>
                <a:srgbClr val="000000"/>
              </a:solidFill>
              <a:latin typeface="Arial"/>
            </a:endParaRPr>
          </a:p>
          <a:p>
            <a:pPr>
              <a:lnSpc>
                <a:spcPct val="100000"/>
              </a:lnSpc>
            </a:pPr>
            <a:endParaRPr lang="en-US" sz="800" b="0" strike="noStrike" spc="-1">
              <a:solidFill>
                <a:srgbClr val="000000"/>
              </a:solidFill>
              <a:latin typeface="Arial"/>
            </a:endParaRPr>
          </a:p>
          <a:p>
            <a:pPr>
              <a:lnSpc>
                <a:spcPct val="100000"/>
              </a:lnSpc>
            </a:pPr>
            <a:r>
              <a:rPr lang="de-CH" sz="1000" b="0" strike="noStrike" spc="-1">
                <a:solidFill>
                  <a:srgbClr val="FFFFFF"/>
                </a:solidFill>
                <a:latin typeface="Frutiger LT Com 45 Light"/>
                <a:ea typeface="DejaVu Sans"/>
              </a:rPr>
              <a:t>T 044 552 8200</a:t>
            </a:r>
            <a:endParaRPr lang="en-US" sz="1000" b="0" strike="noStrike" spc="-1">
              <a:solidFill>
                <a:srgbClr val="000000"/>
              </a:solidFill>
              <a:latin typeface="Arial"/>
            </a:endParaRPr>
          </a:p>
          <a:p>
            <a:pPr>
              <a:lnSpc>
                <a:spcPct val="100000"/>
              </a:lnSpc>
            </a:pPr>
            <a:r>
              <a:rPr lang="de-CH" sz="1000" b="0" strike="noStrike" spc="-1">
                <a:solidFill>
                  <a:srgbClr val="FFFFFF"/>
                </a:solidFill>
                <a:latin typeface="Frutiger LT Com 45 Light"/>
                <a:ea typeface="DejaVu Sans"/>
              </a:rPr>
              <a:t>info@zli.ch</a:t>
            </a:r>
            <a:endParaRPr lang="en-US" sz="1000" b="0" strike="noStrike" spc="-1">
              <a:solidFill>
                <a:srgbClr val="000000"/>
              </a:solidFill>
              <a:latin typeface="Arial"/>
            </a:endParaRPr>
          </a:p>
          <a:p>
            <a:pPr>
              <a:lnSpc>
                <a:spcPct val="100000"/>
              </a:lnSpc>
            </a:pPr>
            <a:r>
              <a:rPr lang="de-CH" sz="1000" b="0" strike="noStrike" spc="-1">
                <a:solidFill>
                  <a:srgbClr val="FFFFFF"/>
                </a:solidFill>
                <a:latin typeface="Frutiger LT Com 45 Light"/>
                <a:ea typeface="DejaVu Sans"/>
              </a:rPr>
              <a:t>www.zli.ch</a:t>
            </a:r>
            <a:endParaRPr lang="en-US" sz="1000" b="0" strike="noStrike" spc="-1">
              <a:solidFill>
                <a:srgbClr val="000000"/>
              </a:solidFill>
              <a:latin typeface="Arial"/>
            </a:endParaRPr>
          </a:p>
        </p:txBody>
      </p:sp>
      <p:sp>
        <p:nvSpPr>
          <p:cNvPr id="164"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65" name="PlaceHolder 2"/>
          <p:cNvSpPr>
            <a:spLocks noGrp="1"/>
          </p:cNvSpPr>
          <p:nvPr>
            <p:ph type="body"/>
          </p:nvPr>
        </p:nvSpPr>
        <p:spPr>
          <a:xfrm>
            <a:off x="457200" y="1204200"/>
            <a:ext cx="8229240" cy="2985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203" name="PlaceHolder 2"/>
          <p:cNvSpPr>
            <a:spLocks noGrp="1"/>
          </p:cNvSpPr>
          <p:nvPr>
            <p:ph type="body"/>
          </p:nvPr>
        </p:nvSpPr>
        <p:spPr>
          <a:xfrm>
            <a:off x="457200" y="1204200"/>
            <a:ext cx="8229240" cy="2985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0" name="Google Shape;12;p29"/>
          <p:cNvPicPr/>
          <p:nvPr/>
        </p:nvPicPr>
        <p:blipFill>
          <a:blip r:embed="rId14"/>
          <a:stretch/>
        </p:blipFill>
        <p:spPr>
          <a:xfrm>
            <a:off x="0" y="2160"/>
            <a:ext cx="9143280" cy="5142600"/>
          </a:xfrm>
          <a:prstGeom prst="rect">
            <a:avLst/>
          </a:prstGeom>
          <a:ln w="0">
            <a:noFill/>
          </a:ln>
        </p:spPr>
      </p:pic>
      <p:sp>
        <p:nvSpPr>
          <p:cNvPr id="241" name="PlaceHolder 1"/>
          <p:cNvSpPr>
            <a:spLocks noGrp="1"/>
          </p:cNvSpPr>
          <p:nvPr>
            <p:ph type="sldNum" idx="5"/>
          </p:nvPr>
        </p:nvSpPr>
        <p:spPr>
          <a:xfrm>
            <a:off x="0" y="0"/>
            <a:ext cx="2999160" cy="2998800"/>
          </a:xfrm>
          <a:prstGeom prst="rect">
            <a:avLst/>
          </a:prstGeom>
          <a:noFill/>
          <a:ln w="0">
            <a:noFill/>
          </a:ln>
        </p:spPr>
        <p:txBody>
          <a:bodyPr lIns="90000" tIns="45000" rIns="90000" bIns="45000" anchor="t">
            <a:noAutofit/>
          </a:bodyPr>
          <a:lstStyle>
            <a:lvl1pPr indent="0">
              <a:lnSpc>
                <a:spcPct val="100000"/>
              </a:lnSpc>
              <a:buNone/>
              <a:tabLst>
                <a:tab pos="0" algn="l"/>
              </a:tabLst>
              <a:defRPr lang="de-CH" sz="1800" b="0" strike="noStrike" spc="-1">
                <a:solidFill>
                  <a:schemeClr val="lt1"/>
                </a:solidFill>
                <a:latin typeface="Arial"/>
                <a:ea typeface="Arial"/>
              </a:defRPr>
            </a:lvl1pPr>
          </a:lstStyle>
          <a:p>
            <a:pPr indent="0">
              <a:lnSpc>
                <a:spcPct val="100000"/>
              </a:lnSpc>
              <a:buNone/>
              <a:tabLst>
                <a:tab pos="0" algn="l"/>
              </a:tabLst>
            </a:pPr>
            <a:fld id="{75852109-4C30-4BA0-84D9-8CA514BA9E8E}" type="slidenum">
              <a:rPr lang="de-CH" sz="1800" b="0" strike="noStrike" spc="-1">
                <a:solidFill>
                  <a:schemeClr val="lt1"/>
                </a:solidFill>
                <a:latin typeface="Arial"/>
                <a:ea typeface="Arial"/>
              </a:rPr>
              <a:t>‹Nr.›</a:t>
            </a:fld>
            <a:endParaRPr lang="en-US" sz="1800" b="0" strike="noStrike" spc="-1">
              <a:solidFill>
                <a:srgbClr val="000000"/>
              </a:solidFill>
              <a:latin typeface="Times New Roman"/>
            </a:endParaRPr>
          </a:p>
        </p:txBody>
      </p:sp>
      <p:sp>
        <p:nvSpPr>
          <p:cNvPr id="242" name="PlaceHolder 2"/>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243" name="PlaceHolder 3"/>
          <p:cNvSpPr>
            <a:spLocks noGrp="1"/>
          </p:cNvSpPr>
          <p:nvPr>
            <p:ph type="body"/>
          </p:nvPr>
        </p:nvSpPr>
        <p:spPr>
          <a:xfrm>
            <a:off x="457200" y="1204200"/>
            <a:ext cx="8229240" cy="2985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80" name="Google Shape;18;p30" descr="ZLI - Zürcher Lehrbetriebsverband ICT - gateway.one"/>
          <p:cNvPicPr/>
          <p:nvPr/>
        </p:nvPicPr>
        <p:blipFill>
          <a:blip r:embed="rId14"/>
          <a:stretch/>
        </p:blipFill>
        <p:spPr>
          <a:xfrm>
            <a:off x="8316360" y="4734000"/>
            <a:ext cx="615240" cy="190800"/>
          </a:xfrm>
          <a:prstGeom prst="rect">
            <a:avLst/>
          </a:prstGeom>
          <a:ln w="0">
            <a:noFill/>
          </a:ln>
        </p:spPr>
      </p:pic>
      <p:sp>
        <p:nvSpPr>
          <p:cNvPr id="281" name="PlaceHolder 1"/>
          <p:cNvSpPr>
            <a:spLocks noGrp="1"/>
          </p:cNvSpPr>
          <p:nvPr>
            <p:ph type="title"/>
          </p:nvPr>
        </p:nvSpPr>
        <p:spPr>
          <a:xfrm>
            <a:off x="457200" y="205200"/>
            <a:ext cx="8229240" cy="85932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282" name="PlaceHolder 2"/>
          <p:cNvSpPr>
            <a:spLocks noGrp="1"/>
          </p:cNvSpPr>
          <p:nvPr>
            <p:ph type="body"/>
          </p:nvPr>
        </p:nvSpPr>
        <p:spPr>
          <a:xfrm>
            <a:off x="457200" y="1204200"/>
            <a:ext cx="8229240" cy="2985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jpe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13.xml"/><Relationship Id="rId4" Type="http://schemas.openxmlformats.org/officeDocument/2006/relationships/image" Target="../media/image23.wmf"/></Relationships>
</file>

<file path=ppt/slides/_rels/slide4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13.xml"/><Relationship Id="rId4" Type="http://schemas.openxmlformats.org/officeDocument/2006/relationships/image" Target="../media/image23.wmf"/></Relationships>
</file>

<file path=ppt/slides/_rels/slide4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wmf"/></Relationships>
</file>

<file path=ppt/slides/_rels/slide44.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png"/><Relationship Id="rId2" Type="http://schemas.openxmlformats.org/officeDocument/2006/relationships/image" Target="../media/image21.wmf"/><Relationship Id="rId1" Type="http://schemas.openxmlformats.org/officeDocument/2006/relationships/slideLayout" Target="../slideLayouts/slideLayout13.xml"/><Relationship Id="rId6" Type="http://schemas.openxmlformats.org/officeDocument/2006/relationships/image" Target="../media/image25.wmf"/><Relationship Id="rId5" Type="http://schemas.openxmlformats.org/officeDocument/2006/relationships/image" Target="../media/image24.png"/><Relationship Id="rId4" Type="http://schemas.openxmlformats.org/officeDocument/2006/relationships/image" Target="../media/image23.wmf"/></Relationships>
</file>

<file path=ppt/slides/_rels/slide45.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png"/><Relationship Id="rId2" Type="http://schemas.openxmlformats.org/officeDocument/2006/relationships/image" Target="../media/image21.wmf"/><Relationship Id="rId1" Type="http://schemas.openxmlformats.org/officeDocument/2006/relationships/slideLayout" Target="../slideLayouts/slideLayout13.xml"/><Relationship Id="rId6" Type="http://schemas.openxmlformats.org/officeDocument/2006/relationships/image" Target="../media/image25.wmf"/><Relationship Id="rId5" Type="http://schemas.openxmlformats.org/officeDocument/2006/relationships/image" Target="../media/image24.png"/><Relationship Id="rId4" Type="http://schemas.openxmlformats.org/officeDocument/2006/relationships/image" Target="../media/image2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png"/><Relationship Id="rId2" Type="http://schemas.openxmlformats.org/officeDocument/2006/relationships/image" Target="../media/image21.wmf"/><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image" Target="../media/image23.wmf"/></Relationships>
</file>

<file path=ppt/slides/_rels/slide4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slideLayout" Target="../slideLayouts/slideLayout13.xml"/><Relationship Id="rId5" Type="http://schemas.openxmlformats.org/officeDocument/2006/relationships/image" Target="../media/image21.wmf"/><Relationship Id="rId4" Type="http://schemas.openxmlformats.org/officeDocument/2006/relationships/image" Target="../media/image25.wmf"/></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69.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png"/><Relationship Id="rId2" Type="http://schemas.openxmlformats.org/officeDocument/2006/relationships/image" Target="../media/image21.wmf"/><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image" Target="../media/image2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74.xml.rels><?xml version="1.0" encoding="UTF-8" standalone="yes"?>
<Relationships xmlns="http://schemas.openxmlformats.org/package/2006/relationships"><Relationship Id="rId8" Type="http://schemas.openxmlformats.org/officeDocument/2006/relationships/image" Target="../media/image39.jpe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jpeg"/><Relationship Id="rId12"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3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7.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3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85.xml"/></Relationships>
</file>

<file path=ppt/slides/_rels/slide9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85.xml"/></Relationships>
</file>

<file path=ppt/slides/_rels/slide9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85.xml"/></Relationships>
</file>

<file path=ppt/slides/_rels/slide9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739080" y="1691280"/>
            <a:ext cx="8152560" cy="56592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3600" b="0" strike="noStrike" spc="-1">
                <a:solidFill>
                  <a:srgbClr val="005380"/>
                </a:solidFill>
                <a:latin typeface="VAGRundschriftD"/>
              </a:rPr>
              <a:t>Begriffe und Definitionen</a:t>
            </a:r>
            <a:endParaRPr lang="en-US" sz="3600" b="0" strike="noStrike" spc="-1">
              <a:solidFill>
                <a:srgbClr val="000000"/>
              </a:solidFill>
              <a:latin typeface="Arial"/>
            </a:endParaRPr>
          </a:p>
        </p:txBody>
      </p:sp>
      <p:sp>
        <p:nvSpPr>
          <p:cNvPr id="399" name="PlaceHolder 2"/>
          <p:cNvSpPr>
            <a:spLocks noGrp="1"/>
          </p:cNvSpPr>
          <p:nvPr>
            <p:ph type="subTitle"/>
          </p:nvPr>
        </p:nvSpPr>
        <p:spPr>
          <a:xfrm>
            <a:off x="738720" y="2259000"/>
            <a:ext cx="8153280" cy="50076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800" b="0" strike="noStrike" spc="-1">
                <a:solidFill>
                  <a:srgbClr val="ED7703"/>
                </a:solidFill>
                <a:latin typeface="VAGRundschriftD"/>
              </a:rPr>
              <a:t>Block 1</a:t>
            </a:r>
            <a:endParaRPr lang="en-US" sz="28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Merkmale des Cloud Computing (2/5)</a:t>
            </a:r>
            <a:endParaRPr lang="en-US" sz="2400" b="0" strike="noStrike" spc="-1">
              <a:solidFill>
                <a:srgbClr val="000000"/>
              </a:solidFill>
              <a:latin typeface="Arial"/>
            </a:endParaRPr>
          </a:p>
        </p:txBody>
      </p:sp>
      <p:sp>
        <p:nvSpPr>
          <p:cNvPr id="418" name="PlaceHolder 2"/>
          <p:cNvSpPr>
            <a:spLocks noGrp="1"/>
          </p:cNvSpPr>
          <p:nvPr>
            <p:ph/>
          </p:nvPr>
        </p:nvSpPr>
        <p:spPr>
          <a:xfrm>
            <a:off x="738000" y="1535760"/>
            <a:ext cx="8153640" cy="2978280"/>
          </a:xfrm>
          <a:prstGeom prst="rect">
            <a:avLst/>
          </a:prstGeom>
          <a:noFill/>
          <a:ln w="0">
            <a:noFill/>
          </a:ln>
        </p:spPr>
        <p:txBody>
          <a:bodyPr lIns="74520" tIns="37080" rIns="74520" bIns="37080" anchor="t">
            <a:noAutofit/>
          </a:bodyPr>
          <a:lstStyle/>
          <a:p>
            <a:pPr indent="0">
              <a:lnSpc>
                <a:spcPct val="100000"/>
              </a:lnSpc>
              <a:spcBef>
                <a:spcPts val="1466"/>
              </a:spcBef>
              <a:buNone/>
              <a:tabLst>
                <a:tab pos="0" algn="l"/>
              </a:tabLst>
            </a:pPr>
            <a:endParaRPr lang="en-US" sz="2200" b="0" strike="noStrike" spc="-1">
              <a:solidFill>
                <a:srgbClr val="000000"/>
              </a:solidFill>
              <a:latin typeface="Arial"/>
            </a:endParaRPr>
          </a:p>
          <a:p>
            <a:pPr marL="465120" indent="-457200">
              <a:lnSpc>
                <a:spcPct val="100000"/>
              </a:lnSpc>
              <a:spcBef>
                <a:spcPts val="1466"/>
              </a:spcBef>
              <a:buClr>
                <a:srgbClr val="000000"/>
              </a:buClr>
              <a:buFont typeface="Calibri"/>
              <a:buAutoNum type="arabicPeriod" startAt="2"/>
              <a:tabLst>
                <a:tab pos="0" algn="l"/>
              </a:tabLst>
            </a:pPr>
            <a:r>
              <a:rPr lang="de-CH" sz="2200" b="1" strike="noStrike" spc="-1">
                <a:solidFill>
                  <a:srgbClr val="000000"/>
                </a:solidFill>
                <a:latin typeface="Frutiger LT Com 45 Light"/>
              </a:rPr>
              <a:t>Broad network access</a:t>
            </a:r>
            <a:br>
              <a:rPr sz="2200"/>
            </a:br>
            <a:br>
              <a:rPr sz="2200"/>
            </a:br>
            <a:r>
              <a:rPr lang="de-CH" sz="2200" b="0" strike="noStrike" spc="-1">
                <a:solidFill>
                  <a:srgbClr val="000000"/>
                </a:solidFill>
                <a:latin typeface="Frutiger LT Com 45 Light"/>
              </a:rPr>
              <a:t>Zugriff mit bekannten Technologien - Der Nutzer kann über Internetverbindung und entsprechende Clients auf die Dienste zugreifen.</a:t>
            </a:r>
            <a:endParaRPr lang="en-US" sz="2200" b="0" strike="noStrike" spc="-1">
              <a:solidFill>
                <a:srgbClr val="000000"/>
              </a:solidFill>
              <a:latin typeface="Arial"/>
            </a:endParaRPr>
          </a:p>
        </p:txBody>
      </p:sp>
      <p:sp>
        <p:nvSpPr>
          <p:cNvPr id="4" name="PlaceHolder 3"/>
          <p:cNvSpPr>
            <a:spLocks noGrp="1"/>
          </p:cNvSpPr>
          <p:nvPr>
            <p:ph type="sldNum" idx="2"/>
          </p:nvPr>
        </p:nvSpPr>
        <p:spPr/>
        <p:txBody>
          <a:bodyPr/>
          <a:lstStyle/>
          <a:p>
            <a:fld id="{98E6636B-E63D-4BE8-A3BC-6CBE07A81593}" type="slidenum">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Merkmale des Cloud Computing (3/5)</a:t>
            </a:r>
            <a:endParaRPr lang="en-US" sz="2400" b="0" strike="noStrike" spc="-1">
              <a:solidFill>
                <a:srgbClr val="000000"/>
              </a:solidFill>
              <a:latin typeface="Arial"/>
            </a:endParaRPr>
          </a:p>
        </p:txBody>
      </p:sp>
      <p:sp>
        <p:nvSpPr>
          <p:cNvPr id="420" name="PlaceHolder 2"/>
          <p:cNvSpPr>
            <a:spLocks noGrp="1"/>
          </p:cNvSpPr>
          <p:nvPr>
            <p:ph/>
          </p:nvPr>
        </p:nvSpPr>
        <p:spPr>
          <a:xfrm>
            <a:off x="738000" y="1535760"/>
            <a:ext cx="8153640" cy="2978280"/>
          </a:xfrm>
          <a:prstGeom prst="rect">
            <a:avLst/>
          </a:prstGeom>
          <a:noFill/>
          <a:ln w="0">
            <a:noFill/>
          </a:ln>
        </p:spPr>
        <p:txBody>
          <a:bodyPr lIns="74520" tIns="37080" rIns="74520" bIns="37080" anchor="t">
            <a:noAutofit/>
          </a:bodyPr>
          <a:lstStyle/>
          <a:p>
            <a:pPr indent="0">
              <a:lnSpc>
                <a:spcPct val="100000"/>
              </a:lnSpc>
              <a:spcBef>
                <a:spcPts val="1466"/>
              </a:spcBef>
              <a:buNone/>
              <a:tabLst>
                <a:tab pos="0" algn="l"/>
              </a:tabLst>
            </a:pPr>
            <a:endParaRPr lang="en-US" sz="2200" b="0" strike="noStrike" spc="-1">
              <a:solidFill>
                <a:srgbClr val="000000"/>
              </a:solidFill>
              <a:latin typeface="Arial"/>
            </a:endParaRPr>
          </a:p>
          <a:p>
            <a:pPr marL="465120" indent="-457200">
              <a:lnSpc>
                <a:spcPct val="100000"/>
              </a:lnSpc>
              <a:spcBef>
                <a:spcPts val="1466"/>
              </a:spcBef>
              <a:buClr>
                <a:srgbClr val="000000"/>
              </a:buClr>
              <a:buFont typeface="Calibri"/>
              <a:buAutoNum type="arabicPeriod" startAt="3"/>
              <a:tabLst>
                <a:tab pos="0" algn="l"/>
              </a:tabLst>
            </a:pPr>
            <a:r>
              <a:rPr lang="de-CH" sz="2200" b="1" strike="noStrike" spc="-1">
                <a:solidFill>
                  <a:srgbClr val="000000"/>
                </a:solidFill>
                <a:latin typeface="Frutiger LT Com 45 Light"/>
              </a:rPr>
              <a:t>Ressource pooling</a:t>
            </a:r>
            <a:br>
              <a:rPr sz="2200"/>
            </a:br>
            <a:br>
              <a:rPr sz="2200"/>
            </a:br>
            <a:r>
              <a:rPr lang="de-CH" sz="2200" b="0" strike="noStrike" spc="-1">
                <a:solidFill>
                  <a:srgbClr val="000000"/>
                </a:solidFill>
                <a:latin typeface="Frutiger LT Com 45 Light"/>
              </a:rPr>
              <a:t>Zusammenlegung von Ressourcen - Die Serverkapazitäten werden gebündelt in einer einheitlichen Cloud zur Verfügung gestellt.</a:t>
            </a:r>
            <a:endParaRPr lang="en-US" sz="2200" b="0" strike="noStrike" spc="-1">
              <a:solidFill>
                <a:srgbClr val="000000"/>
              </a:solidFill>
              <a:latin typeface="Arial"/>
            </a:endParaRPr>
          </a:p>
        </p:txBody>
      </p:sp>
      <p:sp>
        <p:nvSpPr>
          <p:cNvPr id="4" name="PlaceHolder 3"/>
          <p:cNvSpPr>
            <a:spLocks noGrp="1"/>
          </p:cNvSpPr>
          <p:nvPr>
            <p:ph type="sldNum" idx="2"/>
          </p:nvPr>
        </p:nvSpPr>
        <p:spPr/>
        <p:txBody>
          <a:bodyPr/>
          <a:lstStyle/>
          <a:p>
            <a:fld id="{E9FAB337-DC91-4ADE-BFB8-0BD55F20EFDA}" type="slidenum">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Merkmale des Cloud Computing (4/5)</a:t>
            </a:r>
            <a:endParaRPr lang="en-US" sz="2400" b="0" strike="noStrike" spc="-1">
              <a:solidFill>
                <a:srgbClr val="000000"/>
              </a:solidFill>
              <a:latin typeface="Arial"/>
            </a:endParaRPr>
          </a:p>
        </p:txBody>
      </p:sp>
      <p:sp>
        <p:nvSpPr>
          <p:cNvPr id="422" name="PlaceHolder 2"/>
          <p:cNvSpPr>
            <a:spLocks noGrp="1"/>
          </p:cNvSpPr>
          <p:nvPr>
            <p:ph/>
          </p:nvPr>
        </p:nvSpPr>
        <p:spPr>
          <a:xfrm>
            <a:off x="738000" y="1535760"/>
            <a:ext cx="8153640" cy="2978280"/>
          </a:xfrm>
          <a:prstGeom prst="rect">
            <a:avLst/>
          </a:prstGeom>
          <a:noFill/>
          <a:ln w="0">
            <a:noFill/>
          </a:ln>
        </p:spPr>
        <p:txBody>
          <a:bodyPr lIns="74520" tIns="37080" rIns="74520" bIns="37080" anchor="t">
            <a:noAutofit/>
          </a:bodyPr>
          <a:lstStyle/>
          <a:p>
            <a:pPr indent="0">
              <a:lnSpc>
                <a:spcPct val="100000"/>
              </a:lnSpc>
              <a:spcBef>
                <a:spcPts val="1466"/>
              </a:spcBef>
              <a:buNone/>
              <a:tabLst>
                <a:tab pos="0" algn="l"/>
              </a:tabLst>
            </a:pPr>
            <a:endParaRPr lang="en-US" sz="2200" b="0" strike="noStrike" spc="-1">
              <a:solidFill>
                <a:srgbClr val="000000"/>
              </a:solidFill>
              <a:latin typeface="Arial"/>
            </a:endParaRPr>
          </a:p>
          <a:p>
            <a:pPr marL="465120" indent="-457200">
              <a:lnSpc>
                <a:spcPct val="100000"/>
              </a:lnSpc>
              <a:spcBef>
                <a:spcPts val="1466"/>
              </a:spcBef>
              <a:buClr>
                <a:srgbClr val="000000"/>
              </a:buClr>
              <a:buFont typeface="Calibri"/>
              <a:buAutoNum type="arabicPeriod" startAt="4"/>
              <a:tabLst>
                <a:tab pos="0" algn="l"/>
              </a:tabLst>
            </a:pPr>
            <a:r>
              <a:rPr lang="de-CH" sz="2200" b="1" strike="noStrike" spc="-1">
                <a:solidFill>
                  <a:srgbClr val="000000"/>
                </a:solidFill>
                <a:latin typeface="Frutiger LT Com 45 Light"/>
              </a:rPr>
              <a:t>Rapid elasticity</a:t>
            </a:r>
            <a:br>
              <a:rPr sz="2200"/>
            </a:br>
            <a:br>
              <a:rPr sz="2200"/>
            </a:br>
            <a:r>
              <a:rPr lang="de-CH" sz="2200" b="0" strike="noStrike" spc="-1">
                <a:solidFill>
                  <a:srgbClr val="000000"/>
                </a:solidFill>
                <a:latin typeface="Frutiger LT Com 45 Light"/>
              </a:rPr>
              <a:t>Ressourcenanpassung - Die zur Verfügung stehenden Ressourcen werden angepasst und es entsteht der Eindruck eines unbegrenzten Speicherplatzes.</a:t>
            </a:r>
            <a:endParaRPr lang="en-US" sz="2200" b="0" strike="noStrike" spc="-1">
              <a:solidFill>
                <a:srgbClr val="000000"/>
              </a:solidFill>
              <a:latin typeface="Arial"/>
            </a:endParaRPr>
          </a:p>
        </p:txBody>
      </p:sp>
      <p:sp>
        <p:nvSpPr>
          <p:cNvPr id="4" name="PlaceHolder 3"/>
          <p:cNvSpPr>
            <a:spLocks noGrp="1"/>
          </p:cNvSpPr>
          <p:nvPr>
            <p:ph type="sldNum" idx="2"/>
          </p:nvPr>
        </p:nvSpPr>
        <p:spPr/>
        <p:txBody>
          <a:bodyPr/>
          <a:lstStyle/>
          <a:p>
            <a:fld id="{E72D99BB-A08A-40DB-9ED1-42D391A947FD}" type="slidenum">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Merkmale des Cloud Computing (5/5)</a:t>
            </a:r>
            <a:endParaRPr lang="en-US" sz="2400" b="0" strike="noStrike" spc="-1">
              <a:solidFill>
                <a:srgbClr val="000000"/>
              </a:solidFill>
              <a:latin typeface="Arial"/>
            </a:endParaRPr>
          </a:p>
        </p:txBody>
      </p:sp>
      <p:sp>
        <p:nvSpPr>
          <p:cNvPr id="424" name="PlaceHolder 2"/>
          <p:cNvSpPr>
            <a:spLocks noGrp="1"/>
          </p:cNvSpPr>
          <p:nvPr>
            <p:ph/>
          </p:nvPr>
        </p:nvSpPr>
        <p:spPr>
          <a:xfrm>
            <a:off x="738000" y="1535760"/>
            <a:ext cx="8153640" cy="2978280"/>
          </a:xfrm>
          <a:prstGeom prst="rect">
            <a:avLst/>
          </a:prstGeom>
          <a:noFill/>
          <a:ln w="0">
            <a:noFill/>
          </a:ln>
        </p:spPr>
        <p:txBody>
          <a:bodyPr lIns="74520" tIns="37080" rIns="74520" bIns="37080" anchor="t">
            <a:noAutofit/>
          </a:bodyPr>
          <a:lstStyle/>
          <a:p>
            <a:pPr indent="0">
              <a:lnSpc>
                <a:spcPct val="100000"/>
              </a:lnSpc>
              <a:spcBef>
                <a:spcPts val="1466"/>
              </a:spcBef>
              <a:buNone/>
              <a:tabLst>
                <a:tab pos="0" algn="l"/>
              </a:tabLst>
            </a:pPr>
            <a:endParaRPr lang="en-US" sz="2200" b="0" strike="noStrike" spc="-1">
              <a:solidFill>
                <a:srgbClr val="000000"/>
              </a:solidFill>
              <a:latin typeface="Arial"/>
            </a:endParaRPr>
          </a:p>
          <a:p>
            <a:pPr marL="465120" indent="-457200">
              <a:lnSpc>
                <a:spcPct val="100000"/>
              </a:lnSpc>
              <a:spcBef>
                <a:spcPts val="1466"/>
              </a:spcBef>
              <a:buClr>
                <a:srgbClr val="000000"/>
              </a:buClr>
              <a:buFont typeface="Calibri"/>
              <a:buAutoNum type="arabicPeriod" startAt="5"/>
              <a:tabLst>
                <a:tab pos="0" algn="l"/>
              </a:tabLst>
            </a:pPr>
            <a:r>
              <a:rPr lang="de-CH" sz="2200" b="1" strike="noStrike" spc="-1">
                <a:solidFill>
                  <a:srgbClr val="000000"/>
                </a:solidFill>
                <a:latin typeface="Frutiger LT Com 45 Light"/>
              </a:rPr>
              <a:t>Measured service</a:t>
            </a:r>
            <a:br>
              <a:rPr sz="2200"/>
            </a:br>
            <a:br>
              <a:rPr sz="2200"/>
            </a:br>
            <a:r>
              <a:rPr lang="de-CH" sz="2200" b="0" strike="noStrike" spc="-1">
                <a:solidFill>
                  <a:srgbClr val="000000"/>
                </a:solidFill>
                <a:latin typeface="Frutiger LT Com 45 Light"/>
              </a:rPr>
              <a:t>Überwachung des Dienstes - Die einzelnen Cloud-Server werden immer wieder überwacht und optimiert.</a:t>
            </a:r>
            <a:endParaRPr lang="en-US" sz="2200" b="0" strike="noStrike" spc="-1">
              <a:solidFill>
                <a:srgbClr val="000000"/>
              </a:solidFill>
              <a:latin typeface="Arial"/>
            </a:endParaRPr>
          </a:p>
        </p:txBody>
      </p:sp>
      <p:sp>
        <p:nvSpPr>
          <p:cNvPr id="4" name="PlaceHolder 3"/>
          <p:cNvSpPr>
            <a:spLocks noGrp="1"/>
          </p:cNvSpPr>
          <p:nvPr>
            <p:ph type="sldNum" idx="2"/>
          </p:nvPr>
        </p:nvSpPr>
        <p:spPr/>
        <p:txBody>
          <a:bodyPr/>
          <a:lstStyle/>
          <a:p>
            <a:fld id="{0BD87C84-6AD2-4488-90CA-5AE54592DF47}" type="slidenum">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PlaceHolder 1"/>
          <p:cNvSpPr>
            <a:spLocks noGrp="1"/>
          </p:cNvSpPr>
          <p:nvPr>
            <p:ph type="title"/>
          </p:nvPr>
        </p:nvSpPr>
        <p:spPr>
          <a:xfrm>
            <a:off x="738000" y="2501640"/>
            <a:ext cx="8153640" cy="453240"/>
          </a:xfrm>
          <a:prstGeom prst="rect">
            <a:avLst/>
          </a:prstGeom>
          <a:noFill/>
          <a:ln w="0">
            <a:noFill/>
          </a:ln>
        </p:spPr>
        <p:txBody>
          <a:bodyPr lIns="74520" tIns="37080" rIns="74520" bIns="37080" anchor="t">
            <a:noAutofit/>
          </a:bodyPr>
          <a:lstStyle/>
          <a:p>
            <a:pPr indent="0" algn="ctr">
              <a:lnSpc>
                <a:spcPct val="100000"/>
              </a:lnSpc>
              <a:buNone/>
              <a:tabLst>
                <a:tab pos="0" algn="l"/>
              </a:tabLst>
            </a:pPr>
            <a:r>
              <a:rPr lang="de-CH" sz="2400" b="0" strike="noStrike" spc="-1">
                <a:solidFill>
                  <a:srgbClr val="005380"/>
                </a:solidFill>
                <a:latin typeface="VAGRundschriftD"/>
              </a:rPr>
              <a:t>Welche Dienstleistungen gibt es in der Cloud?</a:t>
            </a:r>
            <a:endParaRPr lang="en-US" sz="2400" b="0" strike="noStrike" spc="-1">
              <a:solidFill>
                <a:srgbClr val="000000"/>
              </a:solidFill>
              <a:latin typeface="Arial"/>
            </a:endParaRPr>
          </a:p>
        </p:txBody>
      </p:sp>
      <p:sp>
        <p:nvSpPr>
          <p:cNvPr id="3" name="PlaceHolder 2"/>
          <p:cNvSpPr>
            <a:spLocks noGrp="1"/>
          </p:cNvSpPr>
          <p:nvPr>
            <p:ph type="sldNum" idx="2"/>
          </p:nvPr>
        </p:nvSpPr>
        <p:spPr/>
        <p:txBody>
          <a:bodyPr/>
          <a:lstStyle/>
          <a:p>
            <a:fld id="{74278631-7C5B-4053-9F44-C189258D8654}" type="slidenum">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738000" y="1081800"/>
            <a:ext cx="8153640" cy="4532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Welche Dienstleistungen gibt es in der Cloud?</a:t>
            </a:r>
            <a:endParaRPr lang="en-US" sz="2400" b="0" strike="noStrike" spc="-1">
              <a:solidFill>
                <a:srgbClr val="000000"/>
              </a:solidFill>
              <a:latin typeface="Arial"/>
            </a:endParaRPr>
          </a:p>
        </p:txBody>
      </p:sp>
      <p:sp>
        <p:nvSpPr>
          <p:cNvPr id="427" name="PlaceHolder 2"/>
          <p:cNvSpPr>
            <a:spLocks noGrp="1"/>
          </p:cNvSpPr>
          <p:nvPr>
            <p:ph/>
          </p:nvPr>
        </p:nvSpPr>
        <p:spPr>
          <a:xfrm>
            <a:off x="738000" y="1535760"/>
            <a:ext cx="8153640" cy="2978280"/>
          </a:xfrm>
          <a:prstGeom prst="rect">
            <a:avLst/>
          </a:prstGeom>
          <a:noFill/>
          <a:ln w="0">
            <a:noFill/>
          </a:ln>
        </p:spPr>
        <p:txBody>
          <a:bodyPr lIns="74520" tIns="37080" rIns="74520" bIns="37080" anchor="t">
            <a:noAutofit/>
          </a:bodyPr>
          <a:lstStyle/>
          <a:p>
            <a:pPr indent="0">
              <a:lnSpc>
                <a:spcPct val="100000"/>
              </a:lnSpc>
              <a:spcBef>
                <a:spcPts val="1466"/>
              </a:spcBef>
              <a:buNone/>
              <a:tabLst>
                <a:tab pos="0" algn="l"/>
              </a:tabLst>
            </a:pP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fr-FR" sz="2200" b="0" strike="noStrike" spc="-1">
                <a:solidFill>
                  <a:srgbClr val="000000"/>
                </a:solidFill>
                <a:latin typeface="Frutiger LT Com 45 Light"/>
              </a:rPr>
              <a:t>E-Mail</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fr-FR" sz="2200" b="0" strike="noStrike" spc="-1">
                <a:solidFill>
                  <a:srgbClr val="000000"/>
                </a:solidFill>
                <a:latin typeface="Frutiger LT Com 45 Light"/>
              </a:rPr>
              <a:t>Web-Server</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fr-FR" sz="2200" b="0" strike="noStrike" spc="-1">
                <a:solidFill>
                  <a:srgbClr val="000000"/>
                </a:solidFill>
                <a:latin typeface="Frutiger LT Com 45 Light"/>
              </a:rPr>
              <a:t>Dropbox</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fr-FR" sz="2200" b="0" strike="noStrike" spc="-1">
                <a:solidFill>
                  <a:srgbClr val="000000"/>
                </a:solidFill>
                <a:latin typeface="Frutiger LT Com 45 Light"/>
              </a:rPr>
              <a:t>iCloud</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fr-FR" sz="2200" b="0" strike="noStrike" spc="-1">
                <a:solidFill>
                  <a:srgbClr val="000000"/>
                </a:solidFill>
                <a:latin typeface="Frutiger LT Com 45 Light"/>
              </a:rPr>
              <a:t>etc.</a:t>
            </a:r>
            <a:br>
              <a:rPr sz="2200"/>
            </a:br>
            <a:r>
              <a:rPr lang="de-CH" sz="2200" b="0" strike="noStrike" spc="-1">
                <a:solidFill>
                  <a:srgbClr val="000000"/>
                </a:solidFill>
                <a:latin typeface="Frutiger LT Com 45 Light"/>
              </a:rPr>
              <a:t> </a:t>
            </a:r>
            <a:endParaRPr lang="en-US" sz="2200" b="0" strike="noStrike" spc="-1">
              <a:solidFill>
                <a:srgbClr val="000000"/>
              </a:solidFill>
              <a:latin typeface="Arial"/>
            </a:endParaRPr>
          </a:p>
        </p:txBody>
      </p:sp>
      <p:pic>
        <p:nvPicPr>
          <p:cNvPr id="428" name="Grafik 5"/>
          <p:cNvPicPr/>
          <p:nvPr/>
        </p:nvPicPr>
        <p:blipFill>
          <a:blip r:embed="rId2"/>
          <a:stretch/>
        </p:blipFill>
        <p:spPr>
          <a:xfrm>
            <a:off x="3060000" y="1857960"/>
            <a:ext cx="5291280" cy="2912400"/>
          </a:xfrm>
          <a:prstGeom prst="rect">
            <a:avLst/>
          </a:prstGeom>
          <a:ln w="0">
            <a:noFill/>
          </a:ln>
        </p:spPr>
      </p:pic>
      <p:sp>
        <p:nvSpPr>
          <p:cNvPr id="4" name="PlaceHolder 3"/>
          <p:cNvSpPr>
            <a:spLocks noGrp="1"/>
          </p:cNvSpPr>
          <p:nvPr>
            <p:ph type="sldNum" idx="2"/>
          </p:nvPr>
        </p:nvSpPr>
        <p:spPr/>
        <p:txBody>
          <a:bodyPr/>
          <a:lstStyle/>
          <a:p>
            <a:fld id="{5CB3A464-DE23-4896-B5C5-BF4A4534AA3F}" type="slidenum">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9" name="Grafik 18"/>
          <p:cNvPicPr/>
          <p:nvPr/>
        </p:nvPicPr>
        <p:blipFill>
          <a:blip r:embed="rId2"/>
          <a:stretch/>
        </p:blipFill>
        <p:spPr>
          <a:xfrm rot="19437600">
            <a:off x="1124280" y="2910600"/>
            <a:ext cx="1948320" cy="1948320"/>
          </a:xfrm>
          <a:prstGeom prst="rect">
            <a:avLst/>
          </a:prstGeom>
          <a:ln w="0">
            <a:noFill/>
          </a:ln>
        </p:spPr>
      </p:pic>
      <p:sp>
        <p:nvSpPr>
          <p:cNvPr id="430" name="PlaceHolder 1"/>
          <p:cNvSpPr>
            <a:spLocks noGrp="1"/>
          </p:cNvSpPr>
          <p:nvPr>
            <p:ph type="title"/>
          </p:nvPr>
        </p:nvSpPr>
        <p:spPr>
          <a:xfrm>
            <a:off x="738000" y="1081800"/>
            <a:ext cx="8153640" cy="4532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Welche Dienstleistungen gibt es in der Cloud?</a:t>
            </a:r>
            <a:endParaRPr lang="en-US" sz="2400" b="0" strike="noStrike" spc="-1">
              <a:solidFill>
                <a:srgbClr val="000000"/>
              </a:solidFill>
              <a:latin typeface="Arial"/>
            </a:endParaRPr>
          </a:p>
        </p:txBody>
      </p:sp>
      <p:sp>
        <p:nvSpPr>
          <p:cNvPr id="431" name="PlaceHolder 2"/>
          <p:cNvSpPr>
            <a:spLocks noGrp="1"/>
          </p:cNvSpPr>
          <p:nvPr>
            <p:ph/>
          </p:nvPr>
        </p:nvSpPr>
        <p:spPr>
          <a:xfrm>
            <a:off x="738000" y="1535760"/>
            <a:ext cx="8153640" cy="2978280"/>
          </a:xfrm>
          <a:prstGeom prst="rect">
            <a:avLst/>
          </a:prstGeom>
          <a:noFill/>
          <a:ln w="0">
            <a:noFill/>
          </a:ln>
        </p:spPr>
        <p:txBody>
          <a:bodyPr lIns="74520" tIns="37080" rIns="74520" bIns="37080" anchor="t">
            <a:noAutofit/>
          </a:bodyPr>
          <a:lstStyle/>
          <a:p>
            <a:pPr indent="0">
              <a:spcBef>
                <a:spcPts val="1417"/>
              </a:spcBef>
              <a:buNone/>
            </a:pPr>
            <a:endParaRPr lang="en-US" sz="1800" b="0" strike="noStrike" spc="-1">
              <a:solidFill>
                <a:srgbClr val="000000"/>
              </a:solidFill>
              <a:latin typeface="Arial"/>
            </a:endParaRPr>
          </a:p>
        </p:txBody>
      </p:sp>
      <p:pic>
        <p:nvPicPr>
          <p:cNvPr id="432" name="Grafik 5"/>
          <p:cNvPicPr/>
          <p:nvPr/>
        </p:nvPicPr>
        <p:blipFill>
          <a:blip r:embed="rId3"/>
          <a:stretch/>
        </p:blipFill>
        <p:spPr>
          <a:xfrm>
            <a:off x="3060000" y="1857960"/>
            <a:ext cx="5291280" cy="2912400"/>
          </a:xfrm>
          <a:prstGeom prst="rect">
            <a:avLst/>
          </a:prstGeom>
          <a:ln w="0">
            <a:noFill/>
          </a:ln>
        </p:spPr>
      </p:pic>
      <p:pic>
        <p:nvPicPr>
          <p:cNvPr id="433" name="Grafik 4"/>
          <p:cNvPicPr/>
          <p:nvPr/>
        </p:nvPicPr>
        <p:blipFill>
          <a:blip r:embed="rId4"/>
          <a:stretch/>
        </p:blipFill>
        <p:spPr>
          <a:xfrm>
            <a:off x="2098800" y="1931760"/>
            <a:ext cx="816480" cy="759960"/>
          </a:xfrm>
          <a:prstGeom prst="rect">
            <a:avLst/>
          </a:prstGeom>
          <a:ln w="0">
            <a:noFill/>
          </a:ln>
        </p:spPr>
      </p:pic>
      <p:pic>
        <p:nvPicPr>
          <p:cNvPr id="434" name="Grafik 6"/>
          <p:cNvPicPr/>
          <p:nvPr/>
        </p:nvPicPr>
        <p:blipFill>
          <a:blip r:embed="rId5"/>
          <a:stretch/>
        </p:blipFill>
        <p:spPr>
          <a:xfrm>
            <a:off x="551520" y="2256480"/>
            <a:ext cx="1293480" cy="1294560"/>
          </a:xfrm>
          <a:prstGeom prst="rect">
            <a:avLst/>
          </a:prstGeom>
          <a:ln w="0">
            <a:noFill/>
          </a:ln>
        </p:spPr>
      </p:pic>
      <p:pic>
        <p:nvPicPr>
          <p:cNvPr id="435" name="Grafik 8"/>
          <p:cNvPicPr/>
          <p:nvPr/>
        </p:nvPicPr>
        <p:blipFill>
          <a:blip r:embed="rId6"/>
          <a:stretch/>
        </p:blipFill>
        <p:spPr>
          <a:xfrm>
            <a:off x="2855520" y="333000"/>
            <a:ext cx="1635120" cy="1636560"/>
          </a:xfrm>
          <a:prstGeom prst="rect">
            <a:avLst/>
          </a:prstGeom>
          <a:ln w="0">
            <a:noFill/>
          </a:ln>
        </p:spPr>
      </p:pic>
      <p:pic>
        <p:nvPicPr>
          <p:cNvPr id="436" name="Grafik 19"/>
          <p:cNvPicPr/>
          <p:nvPr/>
        </p:nvPicPr>
        <p:blipFill>
          <a:blip r:embed="rId7"/>
          <a:stretch/>
        </p:blipFill>
        <p:spPr>
          <a:xfrm rot="21198000">
            <a:off x="4876920" y="513360"/>
            <a:ext cx="1529640" cy="1531080"/>
          </a:xfrm>
          <a:prstGeom prst="rect">
            <a:avLst/>
          </a:prstGeom>
          <a:ln w="0">
            <a:noFill/>
          </a:ln>
        </p:spPr>
      </p:pic>
      <p:pic>
        <p:nvPicPr>
          <p:cNvPr id="437" name="Grafik 21"/>
          <p:cNvPicPr/>
          <p:nvPr/>
        </p:nvPicPr>
        <p:blipFill>
          <a:blip r:embed="rId8"/>
          <a:stretch/>
        </p:blipFill>
        <p:spPr>
          <a:xfrm rot="892800">
            <a:off x="6229440" y="421920"/>
            <a:ext cx="2591640" cy="812160"/>
          </a:xfrm>
          <a:prstGeom prst="rect">
            <a:avLst/>
          </a:prstGeom>
          <a:ln w="0">
            <a:noFill/>
          </a:ln>
        </p:spPr>
      </p:pic>
      <p:pic>
        <p:nvPicPr>
          <p:cNvPr id="438" name="Grafik 23"/>
          <p:cNvPicPr/>
          <p:nvPr/>
        </p:nvPicPr>
        <p:blipFill>
          <a:blip r:embed="rId9"/>
          <a:stretch/>
        </p:blipFill>
        <p:spPr>
          <a:xfrm>
            <a:off x="-392400" y="333000"/>
            <a:ext cx="3061080" cy="1724760"/>
          </a:xfrm>
          <a:prstGeom prst="rect">
            <a:avLst/>
          </a:prstGeom>
          <a:ln w="0">
            <a:noFill/>
          </a:ln>
        </p:spPr>
      </p:pic>
      <p:pic>
        <p:nvPicPr>
          <p:cNvPr id="439" name="Grafik 24"/>
          <p:cNvPicPr/>
          <p:nvPr/>
        </p:nvPicPr>
        <p:blipFill>
          <a:blip r:embed="rId10"/>
          <a:stretch/>
        </p:blipFill>
        <p:spPr>
          <a:xfrm>
            <a:off x="7672680" y="1498680"/>
            <a:ext cx="865080" cy="865800"/>
          </a:xfrm>
          <a:prstGeom prst="rect">
            <a:avLst/>
          </a:prstGeom>
          <a:ln w="0">
            <a:noFill/>
          </a:ln>
        </p:spPr>
      </p:pic>
      <p:sp>
        <p:nvSpPr>
          <p:cNvPr id="4" name="PlaceHolder 3"/>
          <p:cNvSpPr>
            <a:spLocks noGrp="1"/>
          </p:cNvSpPr>
          <p:nvPr>
            <p:ph type="sldNum" idx="2"/>
          </p:nvPr>
        </p:nvSpPr>
        <p:spPr/>
        <p:txBody>
          <a:bodyPr/>
          <a:lstStyle/>
          <a:p>
            <a:fld id="{6AC91165-C642-4787-B6A6-E5A46EC52CEB}" type="slidenum">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683640" y="2501640"/>
            <a:ext cx="8153640" cy="413640"/>
          </a:xfrm>
          <a:prstGeom prst="rect">
            <a:avLst/>
          </a:prstGeom>
          <a:noFill/>
          <a:ln w="0">
            <a:noFill/>
          </a:ln>
        </p:spPr>
        <p:txBody>
          <a:bodyPr lIns="74520" tIns="37080" rIns="74520" bIns="37080" anchor="t">
            <a:noAutofit/>
          </a:bodyPr>
          <a:lstStyle/>
          <a:p>
            <a:pPr indent="0" algn="ctr">
              <a:lnSpc>
                <a:spcPct val="100000"/>
              </a:lnSpc>
              <a:buNone/>
              <a:tabLst>
                <a:tab pos="0" algn="l"/>
              </a:tabLst>
            </a:pPr>
            <a:r>
              <a:rPr lang="de-CH" sz="2400" b="0" strike="noStrike" spc="-1">
                <a:solidFill>
                  <a:srgbClr val="005380"/>
                </a:solidFill>
                <a:latin typeface="VAGRundschriftD"/>
              </a:rPr>
              <a:t>Wo wird die Infrastruktur für die Cloud betrieben?</a:t>
            </a:r>
            <a:endParaRPr lang="en-US" sz="2400" b="0" strike="noStrike" spc="-1">
              <a:solidFill>
                <a:srgbClr val="000000"/>
              </a:solidFill>
              <a:latin typeface="Arial"/>
            </a:endParaRPr>
          </a:p>
        </p:txBody>
      </p:sp>
      <p:sp>
        <p:nvSpPr>
          <p:cNvPr id="441" name="Titel 6"/>
          <p:cNvSpPr/>
          <p:nvPr/>
        </p:nvSpPr>
        <p:spPr>
          <a:xfrm>
            <a:off x="719640" y="2931120"/>
            <a:ext cx="8153640" cy="413640"/>
          </a:xfrm>
          <a:prstGeom prst="rect">
            <a:avLst/>
          </a:prstGeom>
          <a:noFill/>
          <a:ln w="0">
            <a:noFill/>
          </a:ln>
        </p:spPr>
        <p:style>
          <a:lnRef idx="0">
            <a:scrgbClr r="0" g="0" b="0"/>
          </a:lnRef>
          <a:fillRef idx="0">
            <a:scrgbClr r="0" g="0" b="0"/>
          </a:fillRef>
          <a:effectRef idx="0">
            <a:scrgbClr r="0" g="0" b="0"/>
          </a:effectRef>
          <a:fontRef idx="minor"/>
        </p:style>
        <p:txBody>
          <a:bodyPr lIns="74520" tIns="37080" rIns="74520" bIns="37080" anchor="t">
            <a:noAutofit/>
          </a:bodyPr>
          <a:lstStyle/>
          <a:p>
            <a:pPr algn="ctr">
              <a:lnSpc>
                <a:spcPct val="100000"/>
              </a:lnSpc>
            </a:pPr>
            <a:r>
              <a:rPr lang="de-CH" sz="2400" b="0" strike="noStrike" spc="-1">
                <a:solidFill>
                  <a:srgbClr val="ED7703"/>
                </a:solidFill>
                <a:latin typeface="VAGRundschriftD"/>
                <a:ea typeface="DejaVu Sans"/>
              </a:rPr>
              <a:t>Die vier Deployment-Modelle</a:t>
            </a:r>
            <a:endParaRPr lang="en-US" sz="2400" b="0" strike="noStrike" spc="-1">
              <a:solidFill>
                <a:srgbClr val="000000"/>
              </a:solidFill>
              <a:latin typeface="Arial"/>
            </a:endParaRPr>
          </a:p>
        </p:txBody>
      </p:sp>
      <p:sp>
        <p:nvSpPr>
          <p:cNvPr id="3" name="PlaceHolder 2"/>
          <p:cNvSpPr>
            <a:spLocks noGrp="1"/>
          </p:cNvSpPr>
          <p:nvPr>
            <p:ph type="sldNum" idx="2"/>
          </p:nvPr>
        </p:nvSpPr>
        <p:spPr/>
        <p:txBody>
          <a:bodyPr/>
          <a:lstStyle/>
          <a:p>
            <a:fld id="{2C0AA1C5-90BE-4476-97A3-F384FDD5E7C0}" type="slidenum">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Deployment-Modelle: Public</a:t>
            </a:r>
            <a:endParaRPr lang="en-US" sz="2400" b="0" strike="noStrike" spc="-1">
              <a:solidFill>
                <a:srgbClr val="005380"/>
              </a:solidFill>
              <a:latin typeface="VAGRundschriftD"/>
            </a:endParaRPr>
          </a:p>
        </p:txBody>
      </p:sp>
      <p:pic>
        <p:nvPicPr>
          <p:cNvPr id="443" name="Google Shape;63;p6"/>
          <p:cNvPicPr/>
          <p:nvPr/>
        </p:nvPicPr>
        <p:blipFill>
          <a:blip r:embed="rId2"/>
          <a:srcRect l="65942" t="17035" r="1083"/>
          <a:stretch/>
        </p:blipFill>
        <p:spPr>
          <a:xfrm>
            <a:off x="971640" y="1585080"/>
            <a:ext cx="2015640" cy="3184920"/>
          </a:xfrm>
          <a:prstGeom prst="rect">
            <a:avLst/>
          </a:prstGeom>
          <a:ln w="0">
            <a:noFill/>
          </a:ln>
        </p:spPr>
      </p:pic>
      <p:sp>
        <p:nvSpPr>
          <p:cNvPr id="444" name="Inhaltsplatzhalter 3"/>
          <p:cNvSpPr/>
          <p:nvPr/>
        </p:nvSpPr>
        <p:spPr>
          <a:xfrm>
            <a:off x="3636360" y="1708560"/>
            <a:ext cx="5255280" cy="2978280"/>
          </a:xfrm>
          <a:prstGeom prst="rect">
            <a:avLst/>
          </a:prstGeom>
          <a:noFill/>
          <a:ln w="0">
            <a:noFill/>
          </a:ln>
        </p:spPr>
        <p:style>
          <a:lnRef idx="0">
            <a:scrgbClr r="0" g="0" b="0"/>
          </a:lnRef>
          <a:fillRef idx="0">
            <a:scrgbClr r="0" g="0" b="0"/>
          </a:fillRef>
          <a:effectRef idx="0">
            <a:scrgbClr r="0" g="0" b="0"/>
          </a:effectRef>
          <a:fontRef idx="minor"/>
        </p:style>
        <p:txBody>
          <a:bodyPr lIns="74520" tIns="37080" rIns="74520" bIns="37080" anchor="t">
            <a:noAutofit/>
          </a:bodyPr>
          <a:lstStyle/>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ea typeface="DejaVu Sans"/>
              </a:rPr>
              <a:t>Bereitstellung im </a:t>
            </a:r>
            <a:r>
              <a:rPr lang="de-CH" sz="2200" b="1" strike="noStrike" spc="-1">
                <a:solidFill>
                  <a:srgbClr val="000000"/>
                </a:solidFill>
                <a:latin typeface="Frutiger LT Com 45 Light"/>
                <a:ea typeface="DejaVu Sans"/>
              </a:rPr>
              <a:t>geteilten</a:t>
            </a:r>
            <a:r>
              <a:rPr lang="de-CH" sz="2200" b="0" strike="noStrike" spc="-1">
                <a:solidFill>
                  <a:srgbClr val="000000"/>
                </a:solidFill>
                <a:latin typeface="Frutiger LT Com 45 Light"/>
                <a:ea typeface="DejaVu Sans"/>
              </a:rPr>
              <a:t> Rechenzentrum</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ea typeface="DejaVu Sans"/>
              </a:rPr>
              <a:t>Keine Kontrolle über die Infrastruktur</a:t>
            </a:r>
            <a:endParaRPr lang="en-US" sz="2200" b="0" strike="noStrike" spc="-1">
              <a:solidFill>
                <a:srgbClr val="000000"/>
              </a:solidFill>
              <a:latin typeface="Arial"/>
            </a:endParaRPr>
          </a:p>
          <a:p>
            <a:pPr>
              <a:lnSpc>
                <a:spcPct val="100000"/>
              </a:lnSpc>
              <a:spcBef>
                <a:spcPts val="1466"/>
              </a:spcBef>
            </a:pPr>
            <a:endParaRPr lang="en-US" sz="2200" b="0" strike="noStrike" spc="-1">
              <a:solidFill>
                <a:srgbClr val="000000"/>
              </a:solidFill>
              <a:latin typeface="Arial"/>
            </a:endParaRPr>
          </a:p>
          <a:p>
            <a:pPr>
              <a:lnSpc>
                <a:spcPct val="100000"/>
              </a:lnSpc>
              <a:spcBef>
                <a:spcPts val="1466"/>
              </a:spcBef>
            </a:pPr>
            <a:endParaRPr lang="en-US" sz="2200" b="0" strike="noStrike" spc="-1">
              <a:solidFill>
                <a:srgbClr val="000000"/>
              </a:solidFill>
              <a:latin typeface="Arial"/>
            </a:endParaRPr>
          </a:p>
        </p:txBody>
      </p:sp>
      <p:sp>
        <p:nvSpPr>
          <p:cNvPr id="3" name="PlaceHolder 2"/>
          <p:cNvSpPr>
            <a:spLocks noGrp="1"/>
          </p:cNvSpPr>
          <p:nvPr>
            <p:ph type="sldNum" idx="4"/>
          </p:nvPr>
        </p:nvSpPr>
        <p:spPr/>
        <p:txBody>
          <a:bodyPr/>
          <a:lstStyle/>
          <a:p>
            <a:fld id="{C4982BCF-D191-40A7-9C5B-D9C065BDB944}" type="slidenum">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Deployment-Modelle: Private</a:t>
            </a:r>
            <a:endParaRPr lang="en-US" sz="2400" b="0" strike="noStrike" spc="-1">
              <a:solidFill>
                <a:srgbClr val="005380"/>
              </a:solidFill>
              <a:latin typeface="VAGRundschriftD"/>
            </a:endParaRPr>
          </a:p>
        </p:txBody>
      </p:sp>
      <p:pic>
        <p:nvPicPr>
          <p:cNvPr id="446" name="Google Shape;63;p6"/>
          <p:cNvPicPr/>
          <p:nvPr/>
        </p:nvPicPr>
        <p:blipFill>
          <a:blip r:embed="rId2"/>
          <a:srcRect t="17035" r="65850"/>
          <a:stretch/>
        </p:blipFill>
        <p:spPr>
          <a:xfrm>
            <a:off x="858960" y="1585080"/>
            <a:ext cx="2087640" cy="3184920"/>
          </a:xfrm>
          <a:prstGeom prst="rect">
            <a:avLst/>
          </a:prstGeom>
          <a:ln w="0">
            <a:noFill/>
          </a:ln>
        </p:spPr>
      </p:pic>
      <p:sp>
        <p:nvSpPr>
          <p:cNvPr id="447" name="Inhaltsplatzhalter 3"/>
          <p:cNvSpPr/>
          <p:nvPr/>
        </p:nvSpPr>
        <p:spPr>
          <a:xfrm>
            <a:off x="3636360" y="1708560"/>
            <a:ext cx="5255280" cy="2978280"/>
          </a:xfrm>
          <a:prstGeom prst="rect">
            <a:avLst/>
          </a:prstGeom>
          <a:noFill/>
          <a:ln w="0">
            <a:noFill/>
          </a:ln>
        </p:spPr>
        <p:style>
          <a:lnRef idx="0">
            <a:scrgbClr r="0" g="0" b="0"/>
          </a:lnRef>
          <a:fillRef idx="0">
            <a:scrgbClr r="0" g="0" b="0"/>
          </a:fillRef>
          <a:effectRef idx="0">
            <a:scrgbClr r="0" g="0" b="0"/>
          </a:effectRef>
          <a:fontRef idx="minor"/>
        </p:style>
        <p:txBody>
          <a:bodyPr lIns="74520" tIns="37080" rIns="74520" bIns="37080" anchor="t">
            <a:noAutofit/>
          </a:bodyPr>
          <a:lstStyle/>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ea typeface="DejaVu Sans"/>
              </a:rPr>
              <a:t>Bereitstellung im </a:t>
            </a:r>
            <a:r>
              <a:rPr lang="de-CH" sz="2200" b="1" strike="noStrike" spc="-1">
                <a:solidFill>
                  <a:srgbClr val="000000"/>
                </a:solidFill>
                <a:latin typeface="Frutiger LT Com 45 Light"/>
                <a:ea typeface="DejaVu Sans"/>
              </a:rPr>
              <a:t>eigenen</a:t>
            </a:r>
            <a:r>
              <a:rPr lang="de-CH" sz="2200" b="0" strike="noStrike" spc="-1">
                <a:solidFill>
                  <a:srgbClr val="000000"/>
                </a:solidFill>
                <a:latin typeface="Frutiger LT Com 45 Light"/>
                <a:ea typeface="DejaVu Sans"/>
              </a:rPr>
              <a:t> Rechenzentrum</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ea typeface="DejaVu Sans"/>
              </a:rPr>
              <a:t>Volle Kontrolle über die Infrastruktur</a:t>
            </a:r>
            <a:endParaRPr lang="en-US" sz="2200" b="0" strike="noStrike" spc="-1">
              <a:solidFill>
                <a:srgbClr val="000000"/>
              </a:solidFill>
              <a:latin typeface="Arial"/>
            </a:endParaRPr>
          </a:p>
          <a:p>
            <a:pPr>
              <a:lnSpc>
                <a:spcPct val="100000"/>
              </a:lnSpc>
              <a:spcBef>
                <a:spcPts val="1466"/>
              </a:spcBef>
            </a:pPr>
            <a:endParaRPr lang="en-US" sz="2200" b="0" strike="noStrike" spc="-1">
              <a:solidFill>
                <a:srgbClr val="000000"/>
              </a:solidFill>
              <a:latin typeface="Arial"/>
            </a:endParaRPr>
          </a:p>
          <a:p>
            <a:pPr>
              <a:lnSpc>
                <a:spcPct val="100000"/>
              </a:lnSpc>
              <a:spcBef>
                <a:spcPts val="1466"/>
              </a:spcBef>
            </a:pPr>
            <a:endParaRPr lang="en-US" sz="2200" b="0" strike="noStrike" spc="-1">
              <a:solidFill>
                <a:srgbClr val="000000"/>
              </a:solidFill>
              <a:latin typeface="Arial"/>
            </a:endParaRPr>
          </a:p>
        </p:txBody>
      </p:sp>
      <p:sp>
        <p:nvSpPr>
          <p:cNvPr id="3" name="PlaceHolder 2"/>
          <p:cNvSpPr>
            <a:spLocks noGrp="1"/>
          </p:cNvSpPr>
          <p:nvPr>
            <p:ph type="sldNum" idx="4"/>
          </p:nvPr>
        </p:nvSpPr>
        <p:spPr/>
        <p:txBody>
          <a:bodyPr/>
          <a:lstStyle/>
          <a:p>
            <a:fld id="{E19615FA-4D03-4564-83B7-2D9D61062A85}" type="slidenum">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1" name="Inhaltsplatzhalter 2" descr="Debilidades y barreras del Cloud Computing destacadas por ..."/>
          <p:cNvPicPr/>
          <p:nvPr/>
        </p:nvPicPr>
        <p:blipFill>
          <a:blip r:embed="rId3"/>
          <a:stretch/>
        </p:blipFill>
        <p:spPr>
          <a:xfrm>
            <a:off x="4596840" y="717120"/>
            <a:ext cx="4323600" cy="4327200"/>
          </a:xfrm>
          <a:prstGeom prst="rect">
            <a:avLst/>
          </a:prstGeom>
          <a:ln w="0">
            <a:noFill/>
          </a:ln>
        </p:spPr>
      </p:pic>
      <p:sp>
        <p:nvSpPr>
          <p:cNvPr id="402"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Was versteht man unter «Cloud»?</a:t>
            </a:r>
            <a:br>
              <a:rPr sz="2400"/>
            </a:br>
            <a:endParaRPr lang="en-US" sz="2400" b="0" strike="noStrike" spc="-1">
              <a:solidFill>
                <a:srgbClr val="000000"/>
              </a:solidFill>
              <a:latin typeface="Arial"/>
            </a:endParaRPr>
          </a:p>
        </p:txBody>
      </p:sp>
      <p:sp>
        <p:nvSpPr>
          <p:cNvPr id="3" name="PlaceHolder 2"/>
          <p:cNvSpPr>
            <a:spLocks noGrp="1"/>
          </p:cNvSpPr>
          <p:nvPr>
            <p:ph type="sldNum" idx="2"/>
          </p:nvPr>
        </p:nvSpPr>
        <p:spPr/>
        <p:txBody>
          <a:bodyPr/>
          <a:lstStyle/>
          <a:p>
            <a:fld id="{9D85D90E-2D42-41B1-A34F-3F9308575B65}" type="slidenum">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Deployment-Modelle: Hybrid</a:t>
            </a:r>
            <a:endParaRPr lang="en-US" sz="2400" b="0" strike="noStrike" spc="-1">
              <a:solidFill>
                <a:srgbClr val="005380"/>
              </a:solidFill>
              <a:latin typeface="VAGRundschriftD"/>
            </a:endParaRPr>
          </a:p>
        </p:txBody>
      </p:sp>
      <p:pic>
        <p:nvPicPr>
          <p:cNvPr id="449" name="Google Shape;63;p6"/>
          <p:cNvPicPr/>
          <p:nvPr/>
        </p:nvPicPr>
        <p:blipFill>
          <a:blip r:embed="rId2"/>
          <a:srcRect l="35325" t="17035" r="35233"/>
          <a:stretch/>
        </p:blipFill>
        <p:spPr>
          <a:xfrm>
            <a:off x="1115640" y="1593360"/>
            <a:ext cx="1799640" cy="3184920"/>
          </a:xfrm>
          <a:prstGeom prst="rect">
            <a:avLst/>
          </a:prstGeom>
          <a:ln w="0">
            <a:noFill/>
          </a:ln>
        </p:spPr>
      </p:pic>
      <p:sp>
        <p:nvSpPr>
          <p:cNvPr id="450" name="Inhaltsplatzhalter 3"/>
          <p:cNvSpPr/>
          <p:nvPr/>
        </p:nvSpPr>
        <p:spPr>
          <a:xfrm>
            <a:off x="3636360" y="1708560"/>
            <a:ext cx="5255280" cy="2978280"/>
          </a:xfrm>
          <a:prstGeom prst="rect">
            <a:avLst/>
          </a:prstGeom>
          <a:noFill/>
          <a:ln w="0">
            <a:noFill/>
          </a:ln>
        </p:spPr>
        <p:style>
          <a:lnRef idx="0">
            <a:scrgbClr r="0" g="0" b="0"/>
          </a:lnRef>
          <a:fillRef idx="0">
            <a:scrgbClr r="0" g="0" b="0"/>
          </a:fillRef>
          <a:effectRef idx="0">
            <a:scrgbClr r="0" g="0" b="0"/>
          </a:effectRef>
          <a:fontRef idx="minor"/>
        </p:style>
        <p:txBody>
          <a:bodyPr lIns="74520" tIns="37080" rIns="74520" bIns="37080" anchor="t">
            <a:noAutofit/>
          </a:bodyPr>
          <a:lstStyle/>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ea typeface="DejaVu Sans"/>
              </a:rPr>
              <a:t>Mischung aus Public- und Private-Cloud Anbietern</a:t>
            </a:r>
            <a:endParaRPr lang="en-US" sz="2200" b="0" strike="noStrike" spc="-1">
              <a:solidFill>
                <a:srgbClr val="000000"/>
              </a:solidFill>
              <a:latin typeface="Arial"/>
            </a:endParaRPr>
          </a:p>
          <a:p>
            <a:pPr>
              <a:lnSpc>
                <a:spcPct val="100000"/>
              </a:lnSpc>
              <a:spcBef>
                <a:spcPts val="1466"/>
              </a:spcBef>
            </a:pPr>
            <a:endParaRPr lang="en-US" sz="2200" b="0" strike="noStrike" spc="-1">
              <a:solidFill>
                <a:srgbClr val="000000"/>
              </a:solidFill>
              <a:latin typeface="Arial"/>
            </a:endParaRPr>
          </a:p>
          <a:p>
            <a:pPr>
              <a:lnSpc>
                <a:spcPct val="100000"/>
              </a:lnSpc>
              <a:spcBef>
                <a:spcPts val="1466"/>
              </a:spcBef>
            </a:pPr>
            <a:endParaRPr lang="en-US" sz="2200" b="0" strike="noStrike" spc="-1">
              <a:solidFill>
                <a:srgbClr val="000000"/>
              </a:solidFill>
              <a:latin typeface="Arial"/>
            </a:endParaRPr>
          </a:p>
        </p:txBody>
      </p:sp>
      <p:sp>
        <p:nvSpPr>
          <p:cNvPr id="3" name="PlaceHolder 2"/>
          <p:cNvSpPr>
            <a:spLocks noGrp="1"/>
          </p:cNvSpPr>
          <p:nvPr>
            <p:ph type="sldNum" idx="4"/>
          </p:nvPr>
        </p:nvSpPr>
        <p:spPr/>
        <p:txBody>
          <a:bodyPr/>
          <a:lstStyle/>
          <a:p>
            <a:fld id="{B9367F63-AAFD-4FED-B8DD-E82AA45FE1F5}" type="slidenum">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Deployment-Modelle: Community</a:t>
            </a:r>
            <a:endParaRPr lang="en-US" sz="2400" b="0" strike="noStrike" spc="-1">
              <a:solidFill>
                <a:srgbClr val="005380"/>
              </a:solidFill>
              <a:latin typeface="VAGRundschriftD"/>
            </a:endParaRPr>
          </a:p>
        </p:txBody>
      </p:sp>
      <p:sp>
        <p:nvSpPr>
          <p:cNvPr id="452" name="Inhaltsplatzhalter 3"/>
          <p:cNvSpPr/>
          <p:nvPr/>
        </p:nvSpPr>
        <p:spPr>
          <a:xfrm>
            <a:off x="3636360" y="1708560"/>
            <a:ext cx="5255280" cy="2978280"/>
          </a:xfrm>
          <a:prstGeom prst="rect">
            <a:avLst/>
          </a:prstGeom>
          <a:noFill/>
          <a:ln w="0">
            <a:noFill/>
          </a:ln>
        </p:spPr>
        <p:style>
          <a:lnRef idx="0">
            <a:scrgbClr r="0" g="0" b="0"/>
          </a:lnRef>
          <a:fillRef idx="0">
            <a:scrgbClr r="0" g="0" b="0"/>
          </a:fillRef>
          <a:effectRef idx="0">
            <a:scrgbClr r="0" g="0" b="0"/>
          </a:effectRef>
          <a:fontRef idx="minor"/>
        </p:style>
        <p:txBody>
          <a:bodyPr lIns="74520" tIns="37080" rIns="74520" bIns="37080" anchor="t">
            <a:noAutofit/>
          </a:bodyPr>
          <a:lstStyle/>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ea typeface="DejaVu Sans"/>
              </a:rPr>
              <a:t>Mehrere Firmen schliessen sich zusammen um gemeinsam eine Cloud zu betreiben</a:t>
            </a:r>
            <a:endParaRPr lang="en-US" sz="2200" b="0" strike="noStrike" spc="-1">
              <a:solidFill>
                <a:srgbClr val="000000"/>
              </a:solidFill>
              <a:latin typeface="Arial"/>
            </a:endParaRPr>
          </a:p>
          <a:p>
            <a:pPr>
              <a:lnSpc>
                <a:spcPct val="100000"/>
              </a:lnSpc>
              <a:spcBef>
                <a:spcPts val="1466"/>
              </a:spcBef>
            </a:pPr>
            <a:endParaRPr lang="en-US" sz="2200" b="0" strike="noStrike" spc="-1">
              <a:solidFill>
                <a:srgbClr val="000000"/>
              </a:solidFill>
              <a:latin typeface="Arial"/>
            </a:endParaRPr>
          </a:p>
          <a:p>
            <a:pPr>
              <a:lnSpc>
                <a:spcPct val="100000"/>
              </a:lnSpc>
              <a:spcBef>
                <a:spcPts val="1466"/>
              </a:spcBef>
            </a:pPr>
            <a:endParaRPr lang="en-US" sz="2200" b="0" strike="noStrike" spc="-1">
              <a:solidFill>
                <a:srgbClr val="000000"/>
              </a:solidFill>
              <a:latin typeface="Arial"/>
            </a:endParaRPr>
          </a:p>
        </p:txBody>
      </p:sp>
      <p:sp>
        <p:nvSpPr>
          <p:cNvPr id="453" name="PlaceHolder 2"/>
          <p:cNvSpPr>
            <a:spLocks noGrp="1"/>
          </p:cNvSpPr>
          <p:nvPr>
            <p:ph/>
          </p:nvPr>
        </p:nvSpPr>
        <p:spPr>
          <a:xfrm>
            <a:off x="738000" y="1536840"/>
            <a:ext cx="2879280" cy="2978280"/>
          </a:xfrm>
          <a:prstGeom prst="rect">
            <a:avLst/>
          </a:prstGeom>
          <a:noFill/>
          <a:ln w="0">
            <a:noFill/>
          </a:ln>
        </p:spPr>
        <p:txBody>
          <a:bodyPr lIns="74520" tIns="37080" rIns="74520" bIns="37080" anchor="t">
            <a:noAutofit/>
          </a:bodyPr>
          <a:lstStyle/>
          <a:p>
            <a:pPr indent="0">
              <a:spcBef>
                <a:spcPts val="1417"/>
              </a:spcBef>
              <a:buNone/>
            </a:pPr>
            <a:endParaRPr lang="en-US" sz="1800" b="0" strike="noStrike" spc="-1">
              <a:solidFill>
                <a:srgbClr val="000000"/>
              </a:solidFill>
              <a:latin typeface="Frutiger LT Com 45 Light"/>
            </a:endParaRPr>
          </a:p>
        </p:txBody>
      </p:sp>
      <p:sp>
        <p:nvSpPr>
          <p:cNvPr id="4" name="PlaceHolder 3"/>
          <p:cNvSpPr>
            <a:spLocks noGrp="1"/>
          </p:cNvSpPr>
          <p:nvPr>
            <p:ph type="sldNum" idx="4"/>
          </p:nvPr>
        </p:nvSpPr>
        <p:spPr/>
        <p:txBody>
          <a:bodyPr/>
          <a:lstStyle/>
          <a:p>
            <a:fld id="{895E1B9D-557F-4138-9C76-938F1761A1A3}" type="slidenum">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PlaceHolder 1"/>
          <p:cNvSpPr>
            <a:spLocks noGrp="1"/>
          </p:cNvSpPr>
          <p:nvPr>
            <p:ph type="title"/>
          </p:nvPr>
        </p:nvSpPr>
        <p:spPr>
          <a:xfrm>
            <a:off x="719640" y="2493000"/>
            <a:ext cx="8153640" cy="413640"/>
          </a:xfrm>
          <a:prstGeom prst="rect">
            <a:avLst/>
          </a:prstGeom>
          <a:noFill/>
          <a:ln w="0">
            <a:noFill/>
          </a:ln>
        </p:spPr>
        <p:txBody>
          <a:bodyPr lIns="74520" tIns="37080" rIns="74520" bIns="37080" anchor="t">
            <a:noAutofit/>
          </a:bodyPr>
          <a:lstStyle/>
          <a:p>
            <a:pPr indent="0" algn="ctr">
              <a:lnSpc>
                <a:spcPct val="100000"/>
              </a:lnSpc>
              <a:buNone/>
              <a:tabLst>
                <a:tab pos="0" algn="l"/>
              </a:tabLst>
            </a:pPr>
            <a:r>
              <a:rPr lang="de-CH" sz="2400" b="0" strike="noStrike" spc="-1">
                <a:solidFill>
                  <a:srgbClr val="005380"/>
                </a:solidFill>
                <a:latin typeface="VAGRundschriftD"/>
              </a:rPr>
              <a:t>Was wird zur Verfügung gestellt?</a:t>
            </a:r>
            <a:endParaRPr lang="en-US" sz="2400" b="0" strike="noStrike" spc="-1">
              <a:solidFill>
                <a:srgbClr val="000000"/>
              </a:solidFill>
              <a:latin typeface="Arial"/>
            </a:endParaRPr>
          </a:p>
        </p:txBody>
      </p:sp>
      <p:sp>
        <p:nvSpPr>
          <p:cNvPr id="455" name="Titel 6"/>
          <p:cNvSpPr/>
          <p:nvPr/>
        </p:nvSpPr>
        <p:spPr>
          <a:xfrm>
            <a:off x="719640" y="2931120"/>
            <a:ext cx="8153640" cy="413640"/>
          </a:xfrm>
          <a:prstGeom prst="rect">
            <a:avLst/>
          </a:prstGeom>
          <a:noFill/>
          <a:ln w="0">
            <a:noFill/>
          </a:ln>
        </p:spPr>
        <p:style>
          <a:lnRef idx="0">
            <a:scrgbClr r="0" g="0" b="0"/>
          </a:lnRef>
          <a:fillRef idx="0">
            <a:scrgbClr r="0" g="0" b="0"/>
          </a:fillRef>
          <a:effectRef idx="0">
            <a:scrgbClr r="0" g="0" b="0"/>
          </a:effectRef>
          <a:fontRef idx="minor"/>
        </p:style>
        <p:txBody>
          <a:bodyPr lIns="74520" tIns="37080" rIns="74520" bIns="37080" anchor="t">
            <a:noAutofit/>
          </a:bodyPr>
          <a:lstStyle/>
          <a:p>
            <a:pPr algn="ctr">
              <a:lnSpc>
                <a:spcPct val="100000"/>
              </a:lnSpc>
            </a:pPr>
            <a:r>
              <a:rPr lang="de-CH" sz="2400" b="0" strike="noStrike" spc="-1">
                <a:solidFill>
                  <a:srgbClr val="ED7703"/>
                </a:solidFill>
                <a:latin typeface="VAGRundschriftD"/>
                <a:ea typeface="DejaVu Sans"/>
              </a:rPr>
              <a:t>Die vier Service-Modelle</a:t>
            </a:r>
            <a:endParaRPr lang="en-US" sz="2400" b="0" strike="noStrike" spc="-1">
              <a:solidFill>
                <a:srgbClr val="000000"/>
              </a:solidFill>
              <a:latin typeface="Arial"/>
            </a:endParaRPr>
          </a:p>
        </p:txBody>
      </p:sp>
      <p:sp>
        <p:nvSpPr>
          <p:cNvPr id="3" name="PlaceHolder 2"/>
          <p:cNvSpPr>
            <a:spLocks noGrp="1"/>
          </p:cNvSpPr>
          <p:nvPr>
            <p:ph type="sldNum" idx="2"/>
          </p:nvPr>
        </p:nvSpPr>
        <p:spPr/>
        <p:txBody>
          <a:bodyPr/>
          <a:lstStyle/>
          <a:p>
            <a:fld id="{1EEF6608-79FD-4C92-8AC0-AE64A78D5630}" type="slidenum">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On Premises</a:t>
            </a:r>
            <a:endParaRPr lang="en-US" sz="2400" b="0" strike="noStrike" spc="-1">
              <a:solidFill>
                <a:srgbClr val="000000"/>
              </a:solidFill>
              <a:latin typeface="Arial"/>
            </a:endParaRPr>
          </a:p>
        </p:txBody>
      </p:sp>
      <p:sp>
        <p:nvSpPr>
          <p:cNvPr id="457" name="PlaceHolder 2"/>
          <p:cNvSpPr>
            <a:spLocks noGrp="1"/>
          </p:cNvSpPr>
          <p:nvPr>
            <p:ph/>
          </p:nvPr>
        </p:nvSpPr>
        <p:spPr>
          <a:xfrm>
            <a:off x="738000" y="1536840"/>
            <a:ext cx="4067280" cy="2978280"/>
          </a:xfrm>
          <a:prstGeom prst="rect">
            <a:avLst/>
          </a:prstGeom>
          <a:noFill/>
          <a:ln w="0">
            <a:noFill/>
          </a:ln>
        </p:spPr>
        <p:txBody>
          <a:bodyPr lIns="74520" tIns="37080" rIns="74520" bIns="37080" anchor="t">
            <a:noAutofit/>
          </a:bodyPr>
          <a:lstStyle/>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Alles wird selbst gekauft, installiert, verwaltet und gewartet.</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z.B.: Applikationen laufen auf den eigenen Servern im Keller.</a:t>
            </a:r>
            <a:endParaRPr lang="en-US" sz="2200" b="0" strike="noStrike" spc="-1">
              <a:solidFill>
                <a:srgbClr val="000000"/>
              </a:solidFill>
              <a:latin typeface="Arial"/>
            </a:endParaRPr>
          </a:p>
        </p:txBody>
      </p:sp>
      <p:sp>
        <p:nvSpPr>
          <p:cNvPr id="458" name="Rechteck 5"/>
          <p:cNvSpPr/>
          <p:nvPr/>
        </p:nvSpPr>
        <p:spPr>
          <a:xfrm>
            <a:off x="6858360" y="41292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Anwendungen</a:t>
            </a:r>
            <a:endParaRPr lang="en-US" sz="1800" b="0" strike="noStrike" spc="-1">
              <a:solidFill>
                <a:srgbClr val="000000"/>
              </a:solidFill>
              <a:latin typeface="Arial"/>
            </a:endParaRPr>
          </a:p>
        </p:txBody>
      </p:sp>
      <p:sp>
        <p:nvSpPr>
          <p:cNvPr id="459" name="Rechteck 9"/>
          <p:cNvSpPr/>
          <p:nvPr/>
        </p:nvSpPr>
        <p:spPr>
          <a:xfrm>
            <a:off x="6858360" y="89208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Daten</a:t>
            </a:r>
            <a:endParaRPr lang="en-US" sz="1800" b="0" strike="noStrike" spc="-1">
              <a:solidFill>
                <a:srgbClr val="000000"/>
              </a:solidFill>
              <a:latin typeface="Arial"/>
            </a:endParaRPr>
          </a:p>
        </p:txBody>
      </p:sp>
      <p:sp>
        <p:nvSpPr>
          <p:cNvPr id="460" name="Rechteck 10"/>
          <p:cNvSpPr/>
          <p:nvPr/>
        </p:nvSpPr>
        <p:spPr>
          <a:xfrm>
            <a:off x="6858360" y="137592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Laufzeit</a:t>
            </a:r>
            <a:endParaRPr lang="en-US" sz="1800" b="0" strike="noStrike" spc="-1">
              <a:solidFill>
                <a:srgbClr val="000000"/>
              </a:solidFill>
              <a:latin typeface="Arial"/>
            </a:endParaRPr>
          </a:p>
        </p:txBody>
      </p:sp>
      <p:sp>
        <p:nvSpPr>
          <p:cNvPr id="461" name="Rechteck 13"/>
          <p:cNvSpPr/>
          <p:nvPr/>
        </p:nvSpPr>
        <p:spPr>
          <a:xfrm>
            <a:off x="6858360" y="186408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Middleware</a:t>
            </a:r>
            <a:endParaRPr lang="en-US" sz="1800" b="0" strike="noStrike" spc="-1">
              <a:solidFill>
                <a:srgbClr val="000000"/>
              </a:solidFill>
              <a:latin typeface="Arial"/>
            </a:endParaRPr>
          </a:p>
        </p:txBody>
      </p:sp>
      <p:sp>
        <p:nvSpPr>
          <p:cNvPr id="462" name="Rechteck 14"/>
          <p:cNvSpPr/>
          <p:nvPr/>
        </p:nvSpPr>
        <p:spPr>
          <a:xfrm>
            <a:off x="6858360" y="235296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OS</a:t>
            </a:r>
            <a:endParaRPr lang="en-US" sz="1800" b="0" strike="noStrike" spc="-1">
              <a:solidFill>
                <a:srgbClr val="000000"/>
              </a:solidFill>
              <a:latin typeface="Arial"/>
            </a:endParaRPr>
          </a:p>
        </p:txBody>
      </p:sp>
      <p:sp>
        <p:nvSpPr>
          <p:cNvPr id="463" name="Rechteck 15"/>
          <p:cNvSpPr/>
          <p:nvPr/>
        </p:nvSpPr>
        <p:spPr>
          <a:xfrm>
            <a:off x="6858360" y="284328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Virtualisierung</a:t>
            </a:r>
            <a:endParaRPr lang="en-US" sz="1800" b="0" strike="noStrike" spc="-1">
              <a:solidFill>
                <a:srgbClr val="000000"/>
              </a:solidFill>
              <a:latin typeface="Arial"/>
            </a:endParaRPr>
          </a:p>
        </p:txBody>
      </p:sp>
      <p:sp>
        <p:nvSpPr>
          <p:cNvPr id="464" name="Rechteck 18"/>
          <p:cNvSpPr/>
          <p:nvPr/>
        </p:nvSpPr>
        <p:spPr>
          <a:xfrm>
            <a:off x="6856200" y="333396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Server</a:t>
            </a:r>
            <a:endParaRPr lang="en-US" sz="1800" b="0" strike="noStrike" spc="-1">
              <a:solidFill>
                <a:srgbClr val="000000"/>
              </a:solidFill>
              <a:latin typeface="Arial"/>
            </a:endParaRPr>
          </a:p>
        </p:txBody>
      </p:sp>
      <p:sp>
        <p:nvSpPr>
          <p:cNvPr id="465" name="Rechteck 19"/>
          <p:cNvSpPr/>
          <p:nvPr/>
        </p:nvSpPr>
        <p:spPr>
          <a:xfrm>
            <a:off x="6851160" y="383004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Speicher</a:t>
            </a:r>
            <a:endParaRPr lang="en-US" sz="1800" b="0" strike="noStrike" spc="-1">
              <a:solidFill>
                <a:srgbClr val="000000"/>
              </a:solidFill>
              <a:latin typeface="Arial"/>
            </a:endParaRPr>
          </a:p>
        </p:txBody>
      </p:sp>
      <p:sp>
        <p:nvSpPr>
          <p:cNvPr id="466" name="Rechteck 20"/>
          <p:cNvSpPr/>
          <p:nvPr/>
        </p:nvSpPr>
        <p:spPr>
          <a:xfrm>
            <a:off x="6851160" y="432396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Netzwerk</a:t>
            </a:r>
            <a:endParaRPr lang="en-US" sz="1800" b="0" strike="noStrike" spc="-1">
              <a:solidFill>
                <a:srgbClr val="000000"/>
              </a:solidFill>
              <a:latin typeface="Arial"/>
            </a:endParaRPr>
          </a:p>
        </p:txBody>
      </p:sp>
      <p:sp>
        <p:nvSpPr>
          <p:cNvPr id="467" name="Geschweifte Klammer links 4"/>
          <p:cNvSpPr/>
          <p:nvPr/>
        </p:nvSpPr>
        <p:spPr>
          <a:xfrm>
            <a:off x="6228360" y="483840"/>
            <a:ext cx="431280" cy="4179240"/>
          </a:xfrm>
          <a:prstGeom prst="leftBrace">
            <a:avLst>
              <a:gd name="adj1" fmla="val 30271"/>
              <a:gd name="adj2" fmla="val 51447"/>
            </a:avLst>
          </a:prstGeom>
          <a:noFill/>
          <a:ln w="88900">
            <a:solidFill>
              <a:srgbClr val="005380"/>
            </a:solidFill>
            <a:round/>
          </a:ln>
        </p:spPr>
        <p:style>
          <a:lnRef idx="1">
            <a:schemeClr val="accent1"/>
          </a:lnRef>
          <a:fillRef idx="0">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68" name="Textfeld 6"/>
          <p:cNvSpPr/>
          <p:nvPr/>
        </p:nvSpPr>
        <p:spPr>
          <a:xfrm rot="16200000">
            <a:off x="4665240" y="2459520"/>
            <a:ext cx="23778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Unmanaged</a:t>
            </a:r>
            <a:endParaRPr lang="en-US" sz="1800" b="0" strike="noStrike" spc="-1">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Service-Modelle: IaaS</a:t>
            </a:r>
            <a:endParaRPr lang="en-US" sz="2400" b="0" strike="noStrike" spc="-1">
              <a:solidFill>
                <a:srgbClr val="000000"/>
              </a:solidFill>
              <a:latin typeface="Arial"/>
            </a:endParaRPr>
          </a:p>
        </p:txBody>
      </p:sp>
      <p:sp>
        <p:nvSpPr>
          <p:cNvPr id="470" name="PlaceHolder 2"/>
          <p:cNvSpPr>
            <a:spLocks noGrp="1"/>
          </p:cNvSpPr>
          <p:nvPr>
            <p:ph/>
          </p:nvPr>
        </p:nvSpPr>
        <p:spPr>
          <a:xfrm>
            <a:off x="738000" y="1536840"/>
            <a:ext cx="4067280" cy="3322080"/>
          </a:xfrm>
          <a:prstGeom prst="rect">
            <a:avLst/>
          </a:prstGeom>
          <a:noFill/>
          <a:ln w="0">
            <a:noFill/>
          </a:ln>
        </p:spPr>
        <p:txBody>
          <a:bodyPr lIns="74520" tIns="37080" rIns="74520" bIns="37080" anchor="t">
            <a:noAutofit/>
          </a:bodyPr>
          <a:lstStyle/>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Physische Server werden durch den Anbieter verwaltet und gewartet. Betriebssystem und Software werden selbst verwaltet.</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z.B.: Applikationen laufen auf Virtual Private Server bei Hetzner, Nodes bei Cloudscale, Amazon E2C</a:t>
            </a:r>
            <a:endParaRPr lang="en-US" sz="2200" b="0" strike="noStrike" spc="-1">
              <a:solidFill>
                <a:srgbClr val="000000"/>
              </a:solidFill>
              <a:latin typeface="Arial"/>
            </a:endParaRPr>
          </a:p>
        </p:txBody>
      </p:sp>
      <p:sp>
        <p:nvSpPr>
          <p:cNvPr id="471" name="Rechteck 5"/>
          <p:cNvSpPr/>
          <p:nvPr/>
        </p:nvSpPr>
        <p:spPr>
          <a:xfrm>
            <a:off x="6858360" y="41292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Anwendungen</a:t>
            </a:r>
            <a:endParaRPr lang="en-US" sz="1800" b="0" strike="noStrike" spc="-1">
              <a:solidFill>
                <a:srgbClr val="000000"/>
              </a:solidFill>
              <a:latin typeface="Arial"/>
            </a:endParaRPr>
          </a:p>
        </p:txBody>
      </p:sp>
      <p:sp>
        <p:nvSpPr>
          <p:cNvPr id="472" name="Rechteck 9"/>
          <p:cNvSpPr/>
          <p:nvPr/>
        </p:nvSpPr>
        <p:spPr>
          <a:xfrm>
            <a:off x="6858360" y="89208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Daten</a:t>
            </a:r>
            <a:endParaRPr lang="en-US" sz="1800" b="0" strike="noStrike" spc="-1">
              <a:solidFill>
                <a:srgbClr val="000000"/>
              </a:solidFill>
              <a:latin typeface="Arial"/>
            </a:endParaRPr>
          </a:p>
        </p:txBody>
      </p:sp>
      <p:sp>
        <p:nvSpPr>
          <p:cNvPr id="473" name="Rechteck 10"/>
          <p:cNvSpPr/>
          <p:nvPr/>
        </p:nvSpPr>
        <p:spPr>
          <a:xfrm>
            <a:off x="6858360" y="137592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Laufzeit</a:t>
            </a:r>
            <a:endParaRPr lang="en-US" sz="1800" b="0" strike="noStrike" spc="-1">
              <a:solidFill>
                <a:srgbClr val="000000"/>
              </a:solidFill>
              <a:latin typeface="Arial"/>
            </a:endParaRPr>
          </a:p>
        </p:txBody>
      </p:sp>
      <p:sp>
        <p:nvSpPr>
          <p:cNvPr id="474" name="Rechteck 13"/>
          <p:cNvSpPr/>
          <p:nvPr/>
        </p:nvSpPr>
        <p:spPr>
          <a:xfrm>
            <a:off x="6858360" y="186408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Middleware</a:t>
            </a:r>
            <a:endParaRPr lang="en-US" sz="1800" b="0" strike="noStrike" spc="-1">
              <a:solidFill>
                <a:srgbClr val="000000"/>
              </a:solidFill>
              <a:latin typeface="Arial"/>
            </a:endParaRPr>
          </a:p>
        </p:txBody>
      </p:sp>
      <p:sp>
        <p:nvSpPr>
          <p:cNvPr id="475" name="Rechteck 14"/>
          <p:cNvSpPr/>
          <p:nvPr/>
        </p:nvSpPr>
        <p:spPr>
          <a:xfrm>
            <a:off x="6858360" y="235296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OS</a:t>
            </a:r>
            <a:endParaRPr lang="en-US" sz="1800" b="0" strike="noStrike" spc="-1">
              <a:solidFill>
                <a:srgbClr val="000000"/>
              </a:solidFill>
              <a:latin typeface="Arial"/>
            </a:endParaRPr>
          </a:p>
        </p:txBody>
      </p:sp>
      <p:sp>
        <p:nvSpPr>
          <p:cNvPr id="476" name="Rechteck 15"/>
          <p:cNvSpPr/>
          <p:nvPr/>
        </p:nvSpPr>
        <p:spPr>
          <a:xfrm>
            <a:off x="6858360" y="284328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Virtualisierung</a:t>
            </a:r>
            <a:endParaRPr lang="en-US" sz="1800" b="0" strike="noStrike" spc="-1">
              <a:solidFill>
                <a:srgbClr val="000000"/>
              </a:solidFill>
              <a:latin typeface="Arial"/>
            </a:endParaRPr>
          </a:p>
        </p:txBody>
      </p:sp>
      <p:sp>
        <p:nvSpPr>
          <p:cNvPr id="477" name="Rechteck 18"/>
          <p:cNvSpPr/>
          <p:nvPr/>
        </p:nvSpPr>
        <p:spPr>
          <a:xfrm>
            <a:off x="6856200" y="333396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Server</a:t>
            </a:r>
            <a:endParaRPr lang="en-US" sz="1800" b="0" strike="noStrike" spc="-1">
              <a:solidFill>
                <a:srgbClr val="000000"/>
              </a:solidFill>
              <a:latin typeface="Arial"/>
            </a:endParaRPr>
          </a:p>
        </p:txBody>
      </p:sp>
      <p:sp>
        <p:nvSpPr>
          <p:cNvPr id="478" name="Rechteck 19"/>
          <p:cNvSpPr/>
          <p:nvPr/>
        </p:nvSpPr>
        <p:spPr>
          <a:xfrm>
            <a:off x="6851160" y="383004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Speicher</a:t>
            </a:r>
            <a:endParaRPr lang="en-US" sz="1800" b="0" strike="noStrike" spc="-1">
              <a:solidFill>
                <a:srgbClr val="000000"/>
              </a:solidFill>
              <a:latin typeface="Arial"/>
            </a:endParaRPr>
          </a:p>
        </p:txBody>
      </p:sp>
      <p:sp>
        <p:nvSpPr>
          <p:cNvPr id="479" name="Rechteck 20"/>
          <p:cNvSpPr/>
          <p:nvPr/>
        </p:nvSpPr>
        <p:spPr>
          <a:xfrm>
            <a:off x="6851160" y="432396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Netzwerk</a:t>
            </a:r>
            <a:endParaRPr lang="en-US" sz="1800" b="0" strike="noStrike" spc="-1">
              <a:solidFill>
                <a:srgbClr val="000000"/>
              </a:solidFill>
              <a:latin typeface="Arial"/>
            </a:endParaRPr>
          </a:p>
        </p:txBody>
      </p:sp>
      <p:sp>
        <p:nvSpPr>
          <p:cNvPr id="480" name="Geschweifte Klammer links 12"/>
          <p:cNvSpPr/>
          <p:nvPr/>
        </p:nvSpPr>
        <p:spPr>
          <a:xfrm>
            <a:off x="6228360" y="483840"/>
            <a:ext cx="431280" cy="2161440"/>
          </a:xfrm>
          <a:prstGeom prst="leftBrace">
            <a:avLst>
              <a:gd name="adj1" fmla="val 30271"/>
              <a:gd name="adj2" fmla="val 50653"/>
            </a:avLst>
          </a:prstGeom>
          <a:noFill/>
          <a:ln w="88900">
            <a:solidFill>
              <a:srgbClr val="005380"/>
            </a:solidFill>
            <a:round/>
          </a:ln>
        </p:spPr>
        <p:style>
          <a:lnRef idx="1">
            <a:schemeClr val="accent1"/>
          </a:lnRef>
          <a:fillRef idx="0">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81" name="Textfeld 16"/>
          <p:cNvSpPr/>
          <p:nvPr/>
        </p:nvSpPr>
        <p:spPr>
          <a:xfrm rot="16200000">
            <a:off x="4653720" y="1439640"/>
            <a:ext cx="23778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Unmanaged</a:t>
            </a:r>
            <a:endParaRPr lang="en-US" sz="1800" b="0" strike="noStrike" spc="-1">
              <a:solidFill>
                <a:srgbClr val="000000"/>
              </a:solidFill>
              <a:latin typeface="Arial"/>
            </a:endParaRPr>
          </a:p>
        </p:txBody>
      </p:sp>
      <p:sp>
        <p:nvSpPr>
          <p:cNvPr id="482" name="Geschweifte Klammer links 17"/>
          <p:cNvSpPr/>
          <p:nvPr/>
        </p:nvSpPr>
        <p:spPr>
          <a:xfrm>
            <a:off x="6228360" y="2863800"/>
            <a:ext cx="431280" cy="1799280"/>
          </a:xfrm>
          <a:prstGeom prst="leftBrace">
            <a:avLst>
              <a:gd name="adj1" fmla="val 30271"/>
              <a:gd name="adj2" fmla="val 50653"/>
            </a:avLst>
          </a:prstGeom>
          <a:noFill/>
          <a:ln w="88900">
            <a:solidFill>
              <a:srgbClr val="ED7703"/>
            </a:solidFill>
            <a:round/>
          </a:ln>
        </p:spPr>
        <p:style>
          <a:lnRef idx="1">
            <a:schemeClr val="accent1"/>
          </a:lnRef>
          <a:fillRef idx="0">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83" name="Textfeld 21"/>
          <p:cNvSpPr/>
          <p:nvPr/>
        </p:nvSpPr>
        <p:spPr>
          <a:xfrm rot="16200000">
            <a:off x="4735800" y="3570840"/>
            <a:ext cx="2213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Managed</a:t>
            </a:r>
            <a:endParaRPr lang="en-US" sz="18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Service-Modelle: PaaS</a:t>
            </a:r>
            <a:endParaRPr lang="en-US" sz="2400" b="0" strike="noStrike" spc="-1">
              <a:solidFill>
                <a:srgbClr val="000000"/>
              </a:solidFill>
              <a:latin typeface="Arial"/>
            </a:endParaRPr>
          </a:p>
        </p:txBody>
      </p:sp>
      <p:sp>
        <p:nvSpPr>
          <p:cNvPr id="485" name="PlaceHolder 2"/>
          <p:cNvSpPr>
            <a:spLocks noGrp="1"/>
          </p:cNvSpPr>
          <p:nvPr>
            <p:ph/>
          </p:nvPr>
        </p:nvSpPr>
        <p:spPr>
          <a:xfrm>
            <a:off x="738000" y="1536840"/>
            <a:ext cx="4067280" cy="2978280"/>
          </a:xfrm>
          <a:prstGeom prst="rect">
            <a:avLst/>
          </a:prstGeom>
          <a:noFill/>
          <a:ln w="0">
            <a:noFill/>
          </a:ln>
        </p:spPr>
        <p:txBody>
          <a:bodyPr lIns="74520" tIns="37080" rIns="74520" bIns="37080" anchor="t">
            <a:noAutofit/>
          </a:bodyPr>
          <a:lstStyle/>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Laufzeitumgebung für Applikationen wird durch Anbieter zur Verfügung gestellt. Applikation wird selbst verwaltet</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z.B.: Applikationen laufen auf Heroku</a:t>
            </a:r>
            <a:endParaRPr lang="en-US" sz="2200" b="0" strike="noStrike" spc="-1">
              <a:solidFill>
                <a:srgbClr val="000000"/>
              </a:solidFill>
              <a:latin typeface="Arial"/>
            </a:endParaRPr>
          </a:p>
        </p:txBody>
      </p:sp>
      <p:sp>
        <p:nvSpPr>
          <p:cNvPr id="486" name="Rechteck 5"/>
          <p:cNvSpPr/>
          <p:nvPr/>
        </p:nvSpPr>
        <p:spPr>
          <a:xfrm>
            <a:off x="6858360" y="41292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Anwendungen</a:t>
            </a:r>
            <a:endParaRPr lang="en-US" sz="1800" b="0" strike="noStrike" spc="-1">
              <a:solidFill>
                <a:srgbClr val="000000"/>
              </a:solidFill>
              <a:latin typeface="Arial"/>
            </a:endParaRPr>
          </a:p>
        </p:txBody>
      </p:sp>
      <p:sp>
        <p:nvSpPr>
          <p:cNvPr id="487" name="Rechteck 9"/>
          <p:cNvSpPr/>
          <p:nvPr/>
        </p:nvSpPr>
        <p:spPr>
          <a:xfrm>
            <a:off x="6858360" y="89208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Daten</a:t>
            </a:r>
            <a:endParaRPr lang="en-US" sz="1800" b="0" strike="noStrike" spc="-1">
              <a:solidFill>
                <a:srgbClr val="000000"/>
              </a:solidFill>
              <a:latin typeface="Arial"/>
            </a:endParaRPr>
          </a:p>
        </p:txBody>
      </p:sp>
      <p:sp>
        <p:nvSpPr>
          <p:cNvPr id="488" name="Rechteck 10"/>
          <p:cNvSpPr/>
          <p:nvPr/>
        </p:nvSpPr>
        <p:spPr>
          <a:xfrm>
            <a:off x="6858360" y="137592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Laufzeit</a:t>
            </a:r>
            <a:endParaRPr lang="en-US" sz="1800" b="0" strike="noStrike" spc="-1">
              <a:solidFill>
                <a:srgbClr val="000000"/>
              </a:solidFill>
              <a:latin typeface="Arial"/>
            </a:endParaRPr>
          </a:p>
        </p:txBody>
      </p:sp>
      <p:sp>
        <p:nvSpPr>
          <p:cNvPr id="489" name="Rechteck 13"/>
          <p:cNvSpPr/>
          <p:nvPr/>
        </p:nvSpPr>
        <p:spPr>
          <a:xfrm>
            <a:off x="6858360" y="186408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Middleware</a:t>
            </a:r>
            <a:endParaRPr lang="en-US" sz="1800" b="0" strike="noStrike" spc="-1">
              <a:solidFill>
                <a:srgbClr val="000000"/>
              </a:solidFill>
              <a:latin typeface="Arial"/>
            </a:endParaRPr>
          </a:p>
        </p:txBody>
      </p:sp>
      <p:sp>
        <p:nvSpPr>
          <p:cNvPr id="490" name="Rechteck 14"/>
          <p:cNvSpPr/>
          <p:nvPr/>
        </p:nvSpPr>
        <p:spPr>
          <a:xfrm>
            <a:off x="6858360" y="235296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OS</a:t>
            </a:r>
            <a:endParaRPr lang="en-US" sz="1800" b="0" strike="noStrike" spc="-1">
              <a:solidFill>
                <a:srgbClr val="000000"/>
              </a:solidFill>
              <a:latin typeface="Arial"/>
            </a:endParaRPr>
          </a:p>
        </p:txBody>
      </p:sp>
      <p:sp>
        <p:nvSpPr>
          <p:cNvPr id="491" name="Rechteck 15"/>
          <p:cNvSpPr/>
          <p:nvPr/>
        </p:nvSpPr>
        <p:spPr>
          <a:xfrm>
            <a:off x="6858360" y="284328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Virtualisierung</a:t>
            </a:r>
            <a:endParaRPr lang="en-US" sz="1800" b="0" strike="noStrike" spc="-1">
              <a:solidFill>
                <a:srgbClr val="000000"/>
              </a:solidFill>
              <a:latin typeface="Arial"/>
            </a:endParaRPr>
          </a:p>
        </p:txBody>
      </p:sp>
      <p:sp>
        <p:nvSpPr>
          <p:cNvPr id="492" name="Rechteck 18"/>
          <p:cNvSpPr/>
          <p:nvPr/>
        </p:nvSpPr>
        <p:spPr>
          <a:xfrm>
            <a:off x="6856200" y="333396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Server</a:t>
            </a:r>
            <a:endParaRPr lang="en-US" sz="1800" b="0" strike="noStrike" spc="-1">
              <a:solidFill>
                <a:srgbClr val="000000"/>
              </a:solidFill>
              <a:latin typeface="Arial"/>
            </a:endParaRPr>
          </a:p>
        </p:txBody>
      </p:sp>
      <p:sp>
        <p:nvSpPr>
          <p:cNvPr id="493" name="Rechteck 19"/>
          <p:cNvSpPr/>
          <p:nvPr/>
        </p:nvSpPr>
        <p:spPr>
          <a:xfrm>
            <a:off x="6851160" y="383004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Speicher</a:t>
            </a:r>
            <a:endParaRPr lang="en-US" sz="1800" b="0" strike="noStrike" spc="-1">
              <a:solidFill>
                <a:srgbClr val="000000"/>
              </a:solidFill>
              <a:latin typeface="Arial"/>
            </a:endParaRPr>
          </a:p>
        </p:txBody>
      </p:sp>
      <p:sp>
        <p:nvSpPr>
          <p:cNvPr id="494" name="Rechteck 20"/>
          <p:cNvSpPr/>
          <p:nvPr/>
        </p:nvSpPr>
        <p:spPr>
          <a:xfrm>
            <a:off x="6851160" y="432396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Netzwerk</a:t>
            </a:r>
            <a:endParaRPr lang="en-US" sz="1800" b="0" strike="noStrike" spc="-1">
              <a:solidFill>
                <a:srgbClr val="000000"/>
              </a:solidFill>
              <a:latin typeface="Arial"/>
            </a:endParaRPr>
          </a:p>
        </p:txBody>
      </p:sp>
      <p:sp>
        <p:nvSpPr>
          <p:cNvPr id="495" name="Geschweifte Klammer links 12"/>
          <p:cNvSpPr/>
          <p:nvPr/>
        </p:nvSpPr>
        <p:spPr>
          <a:xfrm>
            <a:off x="6228360" y="483840"/>
            <a:ext cx="431280" cy="720000"/>
          </a:xfrm>
          <a:prstGeom prst="leftBrace">
            <a:avLst>
              <a:gd name="adj1" fmla="val 30271"/>
              <a:gd name="adj2" fmla="val 50653"/>
            </a:avLst>
          </a:prstGeom>
          <a:noFill/>
          <a:ln w="88900">
            <a:solidFill>
              <a:srgbClr val="005380"/>
            </a:solidFill>
            <a:round/>
          </a:ln>
        </p:spPr>
        <p:style>
          <a:lnRef idx="1">
            <a:schemeClr val="accent1"/>
          </a:lnRef>
          <a:fillRef idx="0">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96" name="Textfeld 16"/>
          <p:cNvSpPr/>
          <p:nvPr/>
        </p:nvSpPr>
        <p:spPr>
          <a:xfrm rot="16200000">
            <a:off x="5154840" y="938880"/>
            <a:ext cx="1375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Unmanaged</a:t>
            </a:r>
            <a:endParaRPr lang="en-US" sz="1800" b="0" strike="noStrike" spc="-1">
              <a:solidFill>
                <a:srgbClr val="000000"/>
              </a:solidFill>
              <a:latin typeface="Arial"/>
            </a:endParaRPr>
          </a:p>
        </p:txBody>
      </p:sp>
      <p:sp>
        <p:nvSpPr>
          <p:cNvPr id="497" name="Geschweifte Klammer links 17"/>
          <p:cNvSpPr/>
          <p:nvPr/>
        </p:nvSpPr>
        <p:spPr>
          <a:xfrm>
            <a:off x="6228360" y="1441080"/>
            <a:ext cx="431280" cy="3222000"/>
          </a:xfrm>
          <a:prstGeom prst="leftBrace">
            <a:avLst>
              <a:gd name="adj1" fmla="val 30271"/>
              <a:gd name="adj2" fmla="val 50653"/>
            </a:avLst>
          </a:prstGeom>
          <a:noFill/>
          <a:ln w="88900">
            <a:solidFill>
              <a:srgbClr val="ED7703"/>
            </a:solidFill>
            <a:round/>
          </a:ln>
        </p:spPr>
        <p:style>
          <a:lnRef idx="1">
            <a:schemeClr val="accent1"/>
          </a:lnRef>
          <a:fillRef idx="0">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98" name="Textfeld 21"/>
          <p:cNvSpPr/>
          <p:nvPr/>
        </p:nvSpPr>
        <p:spPr>
          <a:xfrm rot="16200000">
            <a:off x="4735080" y="2890080"/>
            <a:ext cx="2213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Managed</a:t>
            </a:r>
            <a:endParaRPr lang="en-US" sz="18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Service-Modelle: SaaS</a:t>
            </a:r>
            <a:endParaRPr lang="en-US" sz="2400" b="0" strike="noStrike" spc="-1">
              <a:solidFill>
                <a:srgbClr val="000000"/>
              </a:solidFill>
              <a:latin typeface="Arial"/>
            </a:endParaRPr>
          </a:p>
        </p:txBody>
      </p:sp>
      <p:sp>
        <p:nvSpPr>
          <p:cNvPr id="500" name="PlaceHolder 2"/>
          <p:cNvSpPr>
            <a:spLocks noGrp="1"/>
          </p:cNvSpPr>
          <p:nvPr>
            <p:ph/>
          </p:nvPr>
        </p:nvSpPr>
        <p:spPr>
          <a:xfrm>
            <a:off x="738000" y="1536840"/>
            <a:ext cx="4067280" cy="2978280"/>
          </a:xfrm>
          <a:prstGeom prst="rect">
            <a:avLst/>
          </a:prstGeom>
          <a:noFill/>
          <a:ln w="0">
            <a:noFill/>
          </a:ln>
        </p:spPr>
        <p:txBody>
          <a:bodyPr lIns="74520" tIns="37080" rIns="74520" bIns="37080" anchor="t">
            <a:noAutofit/>
          </a:bodyPr>
          <a:lstStyle/>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Die gesamte Applikation wird durch den Anbieter zur Verfügung gestellt.</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z.B.: Google Docs, Dropbox</a:t>
            </a:r>
            <a:endParaRPr lang="en-US" sz="2200" b="0" strike="noStrike" spc="-1">
              <a:solidFill>
                <a:srgbClr val="000000"/>
              </a:solidFill>
              <a:latin typeface="Arial"/>
            </a:endParaRPr>
          </a:p>
        </p:txBody>
      </p:sp>
      <p:sp>
        <p:nvSpPr>
          <p:cNvPr id="501" name="Rechteck 5"/>
          <p:cNvSpPr/>
          <p:nvPr/>
        </p:nvSpPr>
        <p:spPr>
          <a:xfrm>
            <a:off x="6858360" y="41292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Anwendungen</a:t>
            </a:r>
            <a:endParaRPr lang="en-US" sz="1800" b="0" strike="noStrike" spc="-1">
              <a:solidFill>
                <a:srgbClr val="000000"/>
              </a:solidFill>
              <a:latin typeface="Arial"/>
            </a:endParaRPr>
          </a:p>
        </p:txBody>
      </p:sp>
      <p:sp>
        <p:nvSpPr>
          <p:cNvPr id="502" name="Rechteck 9"/>
          <p:cNvSpPr/>
          <p:nvPr/>
        </p:nvSpPr>
        <p:spPr>
          <a:xfrm>
            <a:off x="6858360" y="89208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Daten</a:t>
            </a:r>
            <a:endParaRPr lang="en-US" sz="1800" b="0" strike="noStrike" spc="-1">
              <a:solidFill>
                <a:srgbClr val="000000"/>
              </a:solidFill>
              <a:latin typeface="Arial"/>
            </a:endParaRPr>
          </a:p>
        </p:txBody>
      </p:sp>
      <p:sp>
        <p:nvSpPr>
          <p:cNvPr id="503" name="Rechteck 10"/>
          <p:cNvSpPr/>
          <p:nvPr/>
        </p:nvSpPr>
        <p:spPr>
          <a:xfrm>
            <a:off x="6858360" y="137592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Laufzeit</a:t>
            </a:r>
            <a:endParaRPr lang="en-US" sz="1800" b="0" strike="noStrike" spc="-1">
              <a:solidFill>
                <a:srgbClr val="000000"/>
              </a:solidFill>
              <a:latin typeface="Arial"/>
            </a:endParaRPr>
          </a:p>
        </p:txBody>
      </p:sp>
      <p:sp>
        <p:nvSpPr>
          <p:cNvPr id="504" name="Rechteck 13"/>
          <p:cNvSpPr/>
          <p:nvPr/>
        </p:nvSpPr>
        <p:spPr>
          <a:xfrm>
            <a:off x="6858360" y="186408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Middleware</a:t>
            </a:r>
            <a:endParaRPr lang="en-US" sz="1800" b="0" strike="noStrike" spc="-1">
              <a:solidFill>
                <a:srgbClr val="000000"/>
              </a:solidFill>
              <a:latin typeface="Arial"/>
            </a:endParaRPr>
          </a:p>
        </p:txBody>
      </p:sp>
      <p:sp>
        <p:nvSpPr>
          <p:cNvPr id="505" name="Rechteck 14"/>
          <p:cNvSpPr/>
          <p:nvPr/>
        </p:nvSpPr>
        <p:spPr>
          <a:xfrm>
            <a:off x="6858360" y="235296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OS</a:t>
            </a:r>
            <a:endParaRPr lang="en-US" sz="1800" b="0" strike="noStrike" spc="-1">
              <a:solidFill>
                <a:srgbClr val="000000"/>
              </a:solidFill>
              <a:latin typeface="Arial"/>
            </a:endParaRPr>
          </a:p>
        </p:txBody>
      </p:sp>
      <p:sp>
        <p:nvSpPr>
          <p:cNvPr id="506" name="Rechteck 15"/>
          <p:cNvSpPr/>
          <p:nvPr/>
        </p:nvSpPr>
        <p:spPr>
          <a:xfrm>
            <a:off x="6858360" y="284328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Virtualisierung</a:t>
            </a:r>
            <a:endParaRPr lang="en-US" sz="1800" b="0" strike="noStrike" spc="-1">
              <a:solidFill>
                <a:srgbClr val="000000"/>
              </a:solidFill>
              <a:latin typeface="Arial"/>
            </a:endParaRPr>
          </a:p>
        </p:txBody>
      </p:sp>
      <p:sp>
        <p:nvSpPr>
          <p:cNvPr id="507" name="Rechteck 18"/>
          <p:cNvSpPr/>
          <p:nvPr/>
        </p:nvSpPr>
        <p:spPr>
          <a:xfrm>
            <a:off x="6856200" y="333396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Server</a:t>
            </a:r>
            <a:endParaRPr lang="en-US" sz="1800" b="0" strike="noStrike" spc="-1">
              <a:solidFill>
                <a:srgbClr val="000000"/>
              </a:solidFill>
              <a:latin typeface="Arial"/>
            </a:endParaRPr>
          </a:p>
        </p:txBody>
      </p:sp>
      <p:sp>
        <p:nvSpPr>
          <p:cNvPr id="508" name="Rechteck 19"/>
          <p:cNvSpPr/>
          <p:nvPr/>
        </p:nvSpPr>
        <p:spPr>
          <a:xfrm>
            <a:off x="6851160" y="383004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Speicher</a:t>
            </a:r>
            <a:endParaRPr lang="en-US" sz="1800" b="0" strike="noStrike" spc="-1">
              <a:solidFill>
                <a:srgbClr val="000000"/>
              </a:solidFill>
              <a:latin typeface="Arial"/>
            </a:endParaRPr>
          </a:p>
        </p:txBody>
      </p:sp>
      <p:sp>
        <p:nvSpPr>
          <p:cNvPr id="509" name="Rechteck 20"/>
          <p:cNvSpPr/>
          <p:nvPr/>
        </p:nvSpPr>
        <p:spPr>
          <a:xfrm>
            <a:off x="6851160" y="432396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Netzwerk</a:t>
            </a:r>
            <a:endParaRPr lang="en-US" sz="1800" b="0" strike="noStrike" spc="-1">
              <a:solidFill>
                <a:srgbClr val="000000"/>
              </a:solidFill>
              <a:latin typeface="Arial"/>
            </a:endParaRPr>
          </a:p>
        </p:txBody>
      </p:sp>
      <p:sp>
        <p:nvSpPr>
          <p:cNvPr id="510" name="Geschweifte Klammer links 17"/>
          <p:cNvSpPr/>
          <p:nvPr/>
        </p:nvSpPr>
        <p:spPr>
          <a:xfrm>
            <a:off x="6228360" y="483840"/>
            <a:ext cx="431280" cy="4179240"/>
          </a:xfrm>
          <a:prstGeom prst="leftBrace">
            <a:avLst>
              <a:gd name="adj1" fmla="val 30271"/>
              <a:gd name="adj2" fmla="val 50653"/>
            </a:avLst>
          </a:prstGeom>
          <a:noFill/>
          <a:ln w="88900">
            <a:solidFill>
              <a:srgbClr val="ED7703"/>
            </a:solidFill>
            <a:round/>
          </a:ln>
        </p:spPr>
        <p:style>
          <a:lnRef idx="1">
            <a:schemeClr val="accent1"/>
          </a:lnRef>
          <a:fillRef idx="0">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11" name="Textfeld 21"/>
          <p:cNvSpPr/>
          <p:nvPr/>
        </p:nvSpPr>
        <p:spPr>
          <a:xfrm rot="16200000">
            <a:off x="4743360" y="2387160"/>
            <a:ext cx="2213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Managed</a:t>
            </a:r>
            <a:endParaRPr lang="en-US" sz="18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*Service-Modelle: FaaS</a:t>
            </a:r>
            <a:endParaRPr lang="en-US" sz="2400" b="0" strike="noStrike" spc="-1">
              <a:solidFill>
                <a:srgbClr val="000000"/>
              </a:solidFill>
              <a:latin typeface="Arial"/>
            </a:endParaRPr>
          </a:p>
        </p:txBody>
      </p:sp>
      <p:sp>
        <p:nvSpPr>
          <p:cNvPr id="513" name="PlaceHolder 2"/>
          <p:cNvSpPr>
            <a:spLocks noGrp="1"/>
          </p:cNvSpPr>
          <p:nvPr>
            <p:ph/>
          </p:nvPr>
        </p:nvSpPr>
        <p:spPr>
          <a:xfrm>
            <a:off x="738000" y="1536840"/>
            <a:ext cx="4067280" cy="2978280"/>
          </a:xfrm>
          <a:prstGeom prst="rect">
            <a:avLst/>
          </a:prstGeom>
          <a:noFill/>
          <a:ln w="0">
            <a:noFill/>
          </a:ln>
        </p:spPr>
        <p:txBody>
          <a:bodyPr lIns="74520" tIns="37080" rIns="74520" bIns="37080" anchor="t">
            <a:noAutofit/>
          </a:bodyPr>
          <a:lstStyle/>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Laufzeitumgebung inkl. Middleware (z.B. HTTP Server) wird zur Verfügung gestellt. Nur die eigentliche Funktion selbst wird selbst verwaltet</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z.B.: Google Cloud Functions, Firebase</a:t>
            </a:r>
            <a:endParaRPr lang="en-US" sz="2200" b="0" strike="noStrike" spc="-1">
              <a:solidFill>
                <a:srgbClr val="000000"/>
              </a:solidFill>
              <a:latin typeface="Arial"/>
            </a:endParaRPr>
          </a:p>
        </p:txBody>
      </p:sp>
      <p:sp>
        <p:nvSpPr>
          <p:cNvPr id="514" name="Rechteck 10"/>
          <p:cNvSpPr/>
          <p:nvPr/>
        </p:nvSpPr>
        <p:spPr>
          <a:xfrm>
            <a:off x="6858360" y="137592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Laufzeit</a:t>
            </a:r>
            <a:endParaRPr lang="en-US" sz="1800" b="0" strike="noStrike" spc="-1">
              <a:solidFill>
                <a:srgbClr val="000000"/>
              </a:solidFill>
              <a:latin typeface="Arial"/>
            </a:endParaRPr>
          </a:p>
        </p:txBody>
      </p:sp>
      <p:sp>
        <p:nvSpPr>
          <p:cNvPr id="515" name="Rechteck 13"/>
          <p:cNvSpPr/>
          <p:nvPr/>
        </p:nvSpPr>
        <p:spPr>
          <a:xfrm>
            <a:off x="6858360" y="186408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Middleware</a:t>
            </a:r>
            <a:endParaRPr lang="en-US" sz="1800" b="0" strike="noStrike" spc="-1">
              <a:solidFill>
                <a:srgbClr val="000000"/>
              </a:solidFill>
              <a:latin typeface="Arial"/>
            </a:endParaRPr>
          </a:p>
        </p:txBody>
      </p:sp>
      <p:sp>
        <p:nvSpPr>
          <p:cNvPr id="516" name="Rechteck 14"/>
          <p:cNvSpPr/>
          <p:nvPr/>
        </p:nvSpPr>
        <p:spPr>
          <a:xfrm>
            <a:off x="6858360" y="235296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OS</a:t>
            </a:r>
            <a:endParaRPr lang="en-US" sz="1800" b="0" strike="noStrike" spc="-1">
              <a:solidFill>
                <a:srgbClr val="000000"/>
              </a:solidFill>
              <a:latin typeface="Arial"/>
            </a:endParaRPr>
          </a:p>
        </p:txBody>
      </p:sp>
      <p:sp>
        <p:nvSpPr>
          <p:cNvPr id="517" name="Rechteck 15"/>
          <p:cNvSpPr/>
          <p:nvPr/>
        </p:nvSpPr>
        <p:spPr>
          <a:xfrm>
            <a:off x="6858360" y="284328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Virtualisierung</a:t>
            </a:r>
            <a:endParaRPr lang="en-US" sz="1800" b="0" strike="noStrike" spc="-1">
              <a:solidFill>
                <a:srgbClr val="000000"/>
              </a:solidFill>
              <a:latin typeface="Arial"/>
            </a:endParaRPr>
          </a:p>
        </p:txBody>
      </p:sp>
      <p:sp>
        <p:nvSpPr>
          <p:cNvPr id="518" name="Rechteck 18"/>
          <p:cNvSpPr/>
          <p:nvPr/>
        </p:nvSpPr>
        <p:spPr>
          <a:xfrm>
            <a:off x="6856200" y="333396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Server</a:t>
            </a:r>
            <a:endParaRPr lang="en-US" sz="1800" b="0" strike="noStrike" spc="-1">
              <a:solidFill>
                <a:srgbClr val="000000"/>
              </a:solidFill>
              <a:latin typeface="Arial"/>
            </a:endParaRPr>
          </a:p>
        </p:txBody>
      </p:sp>
      <p:sp>
        <p:nvSpPr>
          <p:cNvPr id="519" name="Rechteck 19"/>
          <p:cNvSpPr/>
          <p:nvPr/>
        </p:nvSpPr>
        <p:spPr>
          <a:xfrm>
            <a:off x="6851160" y="383004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Speicher</a:t>
            </a:r>
            <a:endParaRPr lang="en-US" sz="1800" b="0" strike="noStrike" spc="-1">
              <a:solidFill>
                <a:srgbClr val="000000"/>
              </a:solidFill>
              <a:latin typeface="Arial"/>
            </a:endParaRPr>
          </a:p>
        </p:txBody>
      </p:sp>
      <p:sp>
        <p:nvSpPr>
          <p:cNvPr id="520" name="Rechteck 20"/>
          <p:cNvSpPr/>
          <p:nvPr/>
        </p:nvSpPr>
        <p:spPr>
          <a:xfrm>
            <a:off x="6851160" y="432396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Netzwerk</a:t>
            </a:r>
            <a:endParaRPr lang="en-US" sz="1800" b="0" strike="noStrike" spc="-1">
              <a:solidFill>
                <a:srgbClr val="000000"/>
              </a:solidFill>
              <a:latin typeface="Arial"/>
            </a:endParaRPr>
          </a:p>
        </p:txBody>
      </p:sp>
      <p:sp>
        <p:nvSpPr>
          <p:cNvPr id="521" name="Geschweifte Klammer links 12"/>
          <p:cNvSpPr/>
          <p:nvPr/>
        </p:nvSpPr>
        <p:spPr>
          <a:xfrm>
            <a:off x="6228360" y="483840"/>
            <a:ext cx="431280" cy="285480"/>
          </a:xfrm>
          <a:prstGeom prst="leftBrace">
            <a:avLst>
              <a:gd name="adj1" fmla="val 30271"/>
              <a:gd name="adj2" fmla="val 50653"/>
            </a:avLst>
          </a:prstGeom>
          <a:noFill/>
          <a:ln w="88900">
            <a:solidFill>
              <a:srgbClr val="005380"/>
            </a:solidFill>
            <a:round/>
          </a:ln>
        </p:spPr>
        <p:style>
          <a:lnRef idx="1">
            <a:schemeClr val="accent1"/>
          </a:lnRef>
          <a:fillRef idx="0">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22" name="Textfeld 16"/>
          <p:cNvSpPr/>
          <p:nvPr/>
        </p:nvSpPr>
        <p:spPr>
          <a:xfrm rot="16200000">
            <a:off x="5158440" y="938880"/>
            <a:ext cx="1375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Unmanaged</a:t>
            </a:r>
            <a:endParaRPr lang="en-US" sz="1800" b="0" strike="noStrike" spc="-1">
              <a:solidFill>
                <a:srgbClr val="000000"/>
              </a:solidFill>
              <a:latin typeface="Arial"/>
            </a:endParaRPr>
          </a:p>
        </p:txBody>
      </p:sp>
      <p:sp>
        <p:nvSpPr>
          <p:cNvPr id="523" name="Geschweifte Klammer links 17"/>
          <p:cNvSpPr/>
          <p:nvPr/>
        </p:nvSpPr>
        <p:spPr>
          <a:xfrm>
            <a:off x="6228360" y="880560"/>
            <a:ext cx="431280" cy="3782160"/>
          </a:xfrm>
          <a:prstGeom prst="leftBrace">
            <a:avLst>
              <a:gd name="adj1" fmla="val 30271"/>
              <a:gd name="adj2" fmla="val 50653"/>
            </a:avLst>
          </a:prstGeom>
          <a:noFill/>
          <a:ln w="88900">
            <a:solidFill>
              <a:srgbClr val="ED7703"/>
            </a:solidFill>
            <a:round/>
          </a:ln>
        </p:spPr>
        <p:style>
          <a:lnRef idx="1">
            <a:schemeClr val="accent1"/>
          </a:lnRef>
          <a:fillRef idx="0">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24" name="Textfeld 21"/>
          <p:cNvSpPr/>
          <p:nvPr/>
        </p:nvSpPr>
        <p:spPr>
          <a:xfrm rot="16200000">
            <a:off x="4735080" y="2890080"/>
            <a:ext cx="2213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Managed</a:t>
            </a:r>
            <a:endParaRPr lang="en-US" sz="1800" b="0" strike="noStrike" spc="-1">
              <a:solidFill>
                <a:srgbClr val="000000"/>
              </a:solidFill>
              <a:latin typeface="Arial"/>
            </a:endParaRPr>
          </a:p>
        </p:txBody>
      </p:sp>
      <p:sp>
        <p:nvSpPr>
          <p:cNvPr id="525" name="Rechteck 22"/>
          <p:cNvSpPr/>
          <p:nvPr/>
        </p:nvSpPr>
        <p:spPr>
          <a:xfrm>
            <a:off x="6858360" y="880920"/>
            <a:ext cx="1799640" cy="431640"/>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Middleware</a:t>
            </a:r>
            <a:endParaRPr lang="en-US" sz="1800" b="0" strike="noStrike" spc="-1">
              <a:solidFill>
                <a:srgbClr val="000000"/>
              </a:solidFill>
              <a:latin typeface="Arial"/>
            </a:endParaRPr>
          </a:p>
        </p:txBody>
      </p:sp>
      <p:sp>
        <p:nvSpPr>
          <p:cNvPr id="526" name="Rechteck 23"/>
          <p:cNvSpPr/>
          <p:nvPr/>
        </p:nvSpPr>
        <p:spPr>
          <a:xfrm>
            <a:off x="6858360" y="390240"/>
            <a:ext cx="1799640" cy="431640"/>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a:lnSpc>
                <a:spcPct val="100000"/>
              </a:lnSpc>
            </a:pPr>
            <a:r>
              <a:rPr lang="de-CH" sz="1800" b="0" strike="noStrike" spc="-1">
                <a:solidFill>
                  <a:schemeClr val="lt1"/>
                </a:solidFill>
                <a:latin typeface="Calibri"/>
                <a:ea typeface="DejaVu Sans"/>
              </a:rPr>
              <a:t>Funktion</a:t>
            </a:r>
            <a:endParaRPr lang="en-US" sz="18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Vorteile von Cloud-Lösungen</a:t>
            </a:r>
            <a:endParaRPr lang="en-US" sz="2400" b="0" strike="noStrike" spc="-1">
              <a:solidFill>
                <a:srgbClr val="000000"/>
              </a:solidFill>
              <a:latin typeface="Arial"/>
            </a:endParaRPr>
          </a:p>
        </p:txBody>
      </p:sp>
      <p:sp>
        <p:nvSpPr>
          <p:cNvPr id="529" name="PlaceHolder 2"/>
          <p:cNvSpPr>
            <a:spLocks noGrp="1"/>
          </p:cNvSpPr>
          <p:nvPr>
            <p:ph/>
          </p:nvPr>
        </p:nvSpPr>
        <p:spPr>
          <a:xfrm>
            <a:off x="738000" y="1536840"/>
            <a:ext cx="4067280" cy="2978280"/>
          </a:xfrm>
          <a:prstGeom prst="rect">
            <a:avLst/>
          </a:prstGeom>
          <a:noFill/>
          <a:ln w="0">
            <a:noFill/>
          </a:ln>
        </p:spPr>
        <p:txBody>
          <a:bodyPr lIns="74520" tIns="37080" rIns="74520" bIns="37080" anchor="t">
            <a:noAutofit/>
          </a:bodyPr>
          <a:lstStyle/>
          <a:p>
            <a:pPr indent="0">
              <a:lnSpc>
                <a:spcPct val="100000"/>
              </a:lnSpc>
              <a:spcBef>
                <a:spcPts val="1466"/>
              </a:spcBef>
              <a:buNone/>
              <a:tabLst>
                <a:tab pos="0" algn="l"/>
              </a:tabLst>
            </a:pP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Bezahlung nach Verbrauch</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Geringe Gesamtkosten</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Geringer Wartungsaufwand</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Weltweiter Zugang</a:t>
            </a:r>
            <a:endParaRPr lang="en-US" sz="2200" b="0" strike="noStrike" spc="-1">
              <a:solidFill>
                <a:srgbClr val="000000"/>
              </a:solidFill>
              <a:latin typeface="Arial"/>
            </a:endParaRPr>
          </a:p>
          <a:p>
            <a:pPr marL="7920" indent="0">
              <a:lnSpc>
                <a:spcPct val="100000"/>
              </a:lnSpc>
              <a:spcBef>
                <a:spcPts val="1466"/>
              </a:spcBef>
              <a:buNone/>
              <a:tabLst>
                <a:tab pos="0" algn="l"/>
              </a:tabLst>
            </a:pPr>
            <a:endParaRPr lang="en-US" sz="2200" b="0" strike="noStrike" spc="-1">
              <a:solidFill>
                <a:srgbClr val="000000"/>
              </a:solidFill>
              <a:latin typeface="Arial"/>
            </a:endParaRPr>
          </a:p>
          <a:p>
            <a:pPr marL="7920" indent="0">
              <a:lnSpc>
                <a:spcPct val="100000"/>
              </a:lnSpc>
              <a:spcBef>
                <a:spcPts val="1466"/>
              </a:spcBef>
              <a:buNone/>
              <a:tabLst>
                <a:tab pos="0" algn="l"/>
              </a:tabLst>
            </a:pPr>
            <a:endParaRPr lang="en-US" sz="2200" b="0" strike="noStrike" spc="-1">
              <a:solidFill>
                <a:srgbClr val="000000"/>
              </a:solidFill>
              <a:latin typeface="Arial"/>
            </a:endParaRPr>
          </a:p>
        </p:txBody>
      </p:sp>
      <p:grpSp>
        <p:nvGrpSpPr>
          <p:cNvPr id="530" name="Gruppieren 6"/>
          <p:cNvGrpSpPr/>
          <p:nvPr/>
        </p:nvGrpSpPr>
        <p:grpSpPr>
          <a:xfrm>
            <a:off x="6328080" y="2269800"/>
            <a:ext cx="1511280" cy="1512720"/>
            <a:chOff x="6328080" y="2269800"/>
            <a:chExt cx="1511280" cy="1512720"/>
          </a:xfrm>
        </p:grpSpPr>
        <p:sp>
          <p:nvSpPr>
            <p:cNvPr id="531" name="Ellipse 4"/>
            <p:cNvSpPr/>
            <p:nvPr/>
          </p:nvSpPr>
          <p:spPr>
            <a:xfrm>
              <a:off x="6328080" y="2269800"/>
              <a:ext cx="1511280" cy="1512720"/>
            </a:xfrm>
            <a:prstGeom prst="ellipse">
              <a:avLst/>
            </a:prstGeom>
            <a:solidFill>
              <a:srgbClr val="9BBB59"/>
            </a:solidFill>
            <a:ln>
              <a:solidFill>
                <a:srgbClr val="728A41"/>
              </a:solidFill>
              <a:round/>
            </a:ln>
          </p:spPr>
          <p:style>
            <a:lnRef idx="2">
              <a:schemeClr val="accent3">
                <a:shade val="50000"/>
              </a:schemeClr>
            </a:lnRef>
            <a:fillRef idx="1">
              <a:schemeClr val="accent3"/>
            </a:fillRef>
            <a:effectRef idx="0">
              <a:schemeClr val="accent3"/>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32" name="Kreuz 5"/>
            <p:cNvSpPr/>
            <p:nvPr/>
          </p:nvSpPr>
          <p:spPr>
            <a:xfrm>
              <a:off x="6688080" y="2630160"/>
              <a:ext cx="791280" cy="792000"/>
            </a:xfrm>
            <a:prstGeom prst="plus">
              <a:avLst>
                <a:gd name="adj" fmla="val 39078"/>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4" name="PlaceHolder 3"/>
          <p:cNvSpPr>
            <a:spLocks noGrp="1"/>
          </p:cNvSpPr>
          <p:nvPr>
            <p:ph type="sldNum" idx="3"/>
          </p:nvPr>
        </p:nvSpPr>
        <p:spPr/>
        <p:txBody>
          <a:bodyPr/>
          <a:lstStyle/>
          <a:p>
            <a:fld id="{9136684D-738F-41D9-8E46-9DC82300897E}" type="slidenum">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Vorteile von Cloud-Lösungen</a:t>
            </a:r>
            <a:endParaRPr lang="en-US" sz="2400" b="0" strike="noStrike" spc="-1">
              <a:solidFill>
                <a:srgbClr val="000000"/>
              </a:solidFill>
              <a:latin typeface="Arial"/>
            </a:endParaRPr>
          </a:p>
        </p:txBody>
      </p:sp>
      <p:sp>
        <p:nvSpPr>
          <p:cNvPr id="534" name="PlaceHolder 2"/>
          <p:cNvSpPr>
            <a:spLocks noGrp="1"/>
          </p:cNvSpPr>
          <p:nvPr>
            <p:ph/>
          </p:nvPr>
        </p:nvSpPr>
        <p:spPr>
          <a:xfrm>
            <a:off x="747360" y="1536840"/>
            <a:ext cx="4400280" cy="3342240"/>
          </a:xfrm>
          <a:prstGeom prst="rect">
            <a:avLst/>
          </a:prstGeom>
          <a:noFill/>
          <a:ln w="0">
            <a:noFill/>
          </a:ln>
        </p:spPr>
        <p:txBody>
          <a:bodyPr lIns="74520" tIns="37080" rIns="74520" bIns="37080" anchor="t">
            <a:noAutofit/>
          </a:bodyPr>
          <a:lstStyle/>
          <a:p>
            <a:pPr marL="7920" indent="0">
              <a:lnSpc>
                <a:spcPct val="100000"/>
              </a:lnSpc>
              <a:spcBef>
                <a:spcPts val="1466"/>
              </a:spcBef>
              <a:buNone/>
              <a:tabLst>
                <a:tab pos="0" algn="l"/>
              </a:tabLst>
            </a:pP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Garantierte Betriebskontinuität und Verfügbarkeit</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Hohe Flexibilität und Elastizität</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Kurze Markeinführungszeit</a:t>
            </a:r>
            <a:endParaRPr lang="en-US" sz="2200" b="0" strike="noStrike" spc="-1">
              <a:solidFill>
                <a:srgbClr val="000000"/>
              </a:solidFill>
              <a:latin typeface="Arial"/>
            </a:endParaRPr>
          </a:p>
        </p:txBody>
      </p:sp>
      <p:grpSp>
        <p:nvGrpSpPr>
          <p:cNvPr id="535" name="Gruppieren 5"/>
          <p:cNvGrpSpPr/>
          <p:nvPr/>
        </p:nvGrpSpPr>
        <p:grpSpPr>
          <a:xfrm>
            <a:off x="6328080" y="2269800"/>
            <a:ext cx="1511280" cy="1512720"/>
            <a:chOff x="6328080" y="2269800"/>
            <a:chExt cx="1511280" cy="1512720"/>
          </a:xfrm>
        </p:grpSpPr>
        <p:sp>
          <p:nvSpPr>
            <p:cNvPr id="536" name="Ellipse 6"/>
            <p:cNvSpPr/>
            <p:nvPr/>
          </p:nvSpPr>
          <p:spPr>
            <a:xfrm>
              <a:off x="6328080" y="2269800"/>
              <a:ext cx="1511280" cy="1512720"/>
            </a:xfrm>
            <a:prstGeom prst="ellipse">
              <a:avLst/>
            </a:prstGeom>
            <a:solidFill>
              <a:srgbClr val="9BBB59"/>
            </a:solidFill>
            <a:ln>
              <a:solidFill>
                <a:srgbClr val="728A41"/>
              </a:solidFill>
              <a:round/>
            </a:ln>
          </p:spPr>
          <p:style>
            <a:lnRef idx="2">
              <a:schemeClr val="accent3">
                <a:shade val="50000"/>
              </a:schemeClr>
            </a:lnRef>
            <a:fillRef idx="1">
              <a:schemeClr val="accent3"/>
            </a:fillRef>
            <a:effectRef idx="0">
              <a:schemeClr val="accent3"/>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37" name="Kreuz 7"/>
            <p:cNvSpPr/>
            <p:nvPr/>
          </p:nvSpPr>
          <p:spPr>
            <a:xfrm>
              <a:off x="6688080" y="2630160"/>
              <a:ext cx="791280" cy="792000"/>
            </a:xfrm>
            <a:prstGeom prst="plus">
              <a:avLst>
                <a:gd name="adj" fmla="val 39078"/>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4" name="PlaceHolder 3"/>
          <p:cNvSpPr>
            <a:spLocks noGrp="1"/>
          </p:cNvSpPr>
          <p:nvPr>
            <p:ph type="sldNum" idx="3"/>
          </p:nvPr>
        </p:nvSpPr>
        <p:spPr/>
        <p:txBody>
          <a:bodyPr/>
          <a:lstStyle/>
          <a:p>
            <a:fld id="{644888E6-7418-405F-81F6-3A40502AD64C}" type="slidenum">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738000" y="2501640"/>
            <a:ext cx="8153640" cy="413640"/>
          </a:xfrm>
          <a:prstGeom prst="rect">
            <a:avLst/>
          </a:prstGeom>
          <a:noFill/>
          <a:ln w="0">
            <a:noFill/>
          </a:ln>
        </p:spPr>
        <p:txBody>
          <a:bodyPr lIns="74520" tIns="37080" rIns="74520" bIns="37080" anchor="t">
            <a:noAutofit/>
          </a:bodyPr>
          <a:lstStyle/>
          <a:p>
            <a:pPr indent="0" algn="ctr">
              <a:lnSpc>
                <a:spcPct val="100000"/>
              </a:lnSpc>
              <a:buNone/>
              <a:tabLst>
                <a:tab pos="0" algn="l"/>
              </a:tabLst>
            </a:pPr>
            <a:r>
              <a:rPr lang="de-CH" sz="2400" b="0" strike="noStrike" spc="-1">
                <a:solidFill>
                  <a:srgbClr val="005380"/>
                </a:solidFill>
                <a:latin typeface="VAGRundschriftD"/>
              </a:rPr>
              <a:t>Wie ist der Begriff entstanden? Wieso heisst es «Cloud»?</a:t>
            </a:r>
            <a:br>
              <a:rPr sz="2400"/>
            </a:br>
            <a:endParaRPr lang="en-US" sz="2400" b="0" strike="noStrike" spc="-1">
              <a:solidFill>
                <a:srgbClr val="000000"/>
              </a:solidFill>
              <a:latin typeface="Arial"/>
            </a:endParaRPr>
          </a:p>
        </p:txBody>
      </p:sp>
      <p:sp>
        <p:nvSpPr>
          <p:cNvPr id="3" name="PlaceHolder 2"/>
          <p:cNvSpPr>
            <a:spLocks noGrp="1"/>
          </p:cNvSpPr>
          <p:nvPr>
            <p:ph type="sldNum" idx="2"/>
          </p:nvPr>
        </p:nvSpPr>
        <p:spPr/>
        <p:txBody>
          <a:bodyPr/>
          <a:lstStyle/>
          <a:p>
            <a:fld id="{4687E452-7441-4713-9737-15B7856F05F8}" type="slidenum">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Nachteile von Cloud-Lösungen</a:t>
            </a:r>
            <a:endParaRPr lang="en-US" sz="2400" b="0" strike="noStrike" spc="-1">
              <a:solidFill>
                <a:srgbClr val="000000"/>
              </a:solidFill>
              <a:latin typeface="Arial"/>
            </a:endParaRPr>
          </a:p>
        </p:txBody>
      </p:sp>
      <p:sp>
        <p:nvSpPr>
          <p:cNvPr id="540" name="PlaceHolder 2"/>
          <p:cNvSpPr>
            <a:spLocks noGrp="1"/>
          </p:cNvSpPr>
          <p:nvPr>
            <p:ph/>
          </p:nvPr>
        </p:nvSpPr>
        <p:spPr>
          <a:xfrm>
            <a:off x="747360" y="1536840"/>
            <a:ext cx="4067280" cy="3342240"/>
          </a:xfrm>
          <a:prstGeom prst="rect">
            <a:avLst/>
          </a:prstGeom>
          <a:noFill/>
          <a:ln w="0">
            <a:noFill/>
          </a:ln>
        </p:spPr>
        <p:txBody>
          <a:bodyPr lIns="74520" tIns="37080" rIns="74520" bIns="37080" anchor="t">
            <a:noAutofit/>
          </a:bodyPr>
          <a:lstStyle/>
          <a:p>
            <a:pPr marL="7920" indent="0">
              <a:lnSpc>
                <a:spcPct val="100000"/>
              </a:lnSpc>
              <a:spcBef>
                <a:spcPts val="1466"/>
              </a:spcBef>
              <a:buNone/>
              <a:tabLst>
                <a:tab pos="0" algn="l"/>
              </a:tabLst>
            </a:pP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Bezahlung nach Verbrauch</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Sehr hohe Komplexität</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Weniger Kontrolle</a:t>
            </a:r>
            <a:endParaRPr lang="en-US" sz="2200" b="0" strike="noStrike" spc="-1">
              <a:solidFill>
                <a:srgbClr val="000000"/>
              </a:solidFill>
              <a:latin typeface="Arial"/>
            </a:endParaRPr>
          </a:p>
        </p:txBody>
      </p:sp>
      <p:sp>
        <p:nvSpPr>
          <p:cNvPr id="541" name="Ellipse 6"/>
          <p:cNvSpPr/>
          <p:nvPr/>
        </p:nvSpPr>
        <p:spPr>
          <a:xfrm>
            <a:off x="6328080" y="2269800"/>
            <a:ext cx="1511280" cy="1512720"/>
          </a:xfrm>
          <a:prstGeom prst="ellipse">
            <a:avLst/>
          </a:prstGeom>
          <a:solidFill>
            <a:srgbClr val="C0504D"/>
          </a:solidFill>
          <a:ln>
            <a:solidFill>
              <a:srgbClr val="8E3B38"/>
            </a:solidFill>
            <a:round/>
          </a:ln>
        </p:spPr>
        <p:style>
          <a:lnRef idx="2">
            <a:schemeClr val="accent2">
              <a:shade val="50000"/>
            </a:schemeClr>
          </a:lnRef>
          <a:fillRef idx="1">
            <a:schemeClr val="accent2"/>
          </a:fillRef>
          <a:effectRef idx="0">
            <a:schemeClr val="accent2"/>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42" name="Rechteck 3"/>
          <p:cNvSpPr/>
          <p:nvPr/>
        </p:nvSpPr>
        <p:spPr>
          <a:xfrm>
            <a:off x="6660360" y="2934000"/>
            <a:ext cx="863280" cy="215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 name="PlaceHolder 3"/>
          <p:cNvSpPr>
            <a:spLocks noGrp="1"/>
          </p:cNvSpPr>
          <p:nvPr>
            <p:ph type="sldNum" idx="3"/>
          </p:nvPr>
        </p:nvSpPr>
        <p:spPr/>
        <p:txBody>
          <a:bodyPr/>
          <a:lstStyle/>
          <a:p>
            <a:fld id="{74BA7BE1-18AC-4007-8103-203B0FE3CDB4}" type="slidenum">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PlaceHolder 1"/>
          <p:cNvSpPr>
            <a:spLocks noGrp="1"/>
          </p:cNvSpPr>
          <p:nvPr>
            <p:ph type="title"/>
          </p:nvPr>
        </p:nvSpPr>
        <p:spPr>
          <a:xfrm>
            <a:off x="-228600" y="-228600"/>
            <a:ext cx="9601200" cy="5715000"/>
          </a:xfrm>
          <a:prstGeom prst="rect">
            <a:avLst/>
          </a:prstGeom>
          <a:solidFill>
            <a:srgbClr val="005380"/>
          </a:solidFill>
          <a:ln w="0">
            <a:noFill/>
          </a:ln>
        </p:spPr>
        <p:txBody>
          <a:bodyPr lIns="74520" tIns="37080" rIns="74520" bIns="37080" anchor="ctr">
            <a:noAutofit/>
          </a:bodyPr>
          <a:lstStyle/>
          <a:p>
            <a:pPr indent="0" algn="ctr">
              <a:lnSpc>
                <a:spcPct val="100000"/>
              </a:lnSpc>
              <a:buNone/>
              <a:tabLst>
                <a:tab pos="0" algn="l"/>
              </a:tabLst>
            </a:pPr>
            <a:r>
              <a:rPr lang="de-CH" sz="6600" b="0" strike="noStrike" spc="-1">
                <a:solidFill>
                  <a:srgbClr val="FFFFFF"/>
                </a:solidFill>
                <a:latin typeface="VAGRundschriftD"/>
              </a:rPr>
              <a:t>Block 2</a:t>
            </a:r>
            <a:endParaRPr lang="en-US" sz="6600" b="0" strike="noStrike" spc="-1">
              <a:solidFill>
                <a:srgbClr val="FFFFFF"/>
              </a:solidFill>
              <a:latin typeface="Arial"/>
            </a:endParaRPr>
          </a:p>
        </p:txBody>
      </p:sp>
      <p:sp>
        <p:nvSpPr>
          <p:cNvPr id="3" name="PlaceHolder 2"/>
          <p:cNvSpPr>
            <a:spLocks noGrp="1"/>
          </p:cNvSpPr>
          <p:nvPr>
            <p:ph type="sldNum" idx="1"/>
          </p:nvPr>
        </p:nvSpPr>
        <p:spPr/>
        <p:txBody>
          <a:bodyPr/>
          <a:lstStyle/>
          <a:p>
            <a:fld id="{43D0792A-41C5-43A5-9EF2-66D49588B55F}" type="slidenum">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PlaceHolder 1"/>
          <p:cNvSpPr>
            <a:spLocks noGrp="1"/>
          </p:cNvSpPr>
          <p:nvPr>
            <p:ph type="title"/>
          </p:nvPr>
        </p:nvSpPr>
        <p:spPr>
          <a:xfrm>
            <a:off x="739080" y="2177280"/>
            <a:ext cx="8152560" cy="56592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3600" b="0" strike="noStrike" spc="-1">
                <a:solidFill>
                  <a:srgbClr val="005380"/>
                </a:solidFill>
                <a:latin typeface="VAGRundschriftD"/>
              </a:rPr>
              <a:t>Cloud Anbieter</a:t>
            </a:r>
            <a:endParaRPr lang="en-US" sz="3600" b="0" strike="noStrike" spc="-1">
              <a:solidFill>
                <a:srgbClr val="000000"/>
              </a:solidFill>
              <a:latin typeface="Arial"/>
            </a:endParaRPr>
          </a:p>
        </p:txBody>
      </p:sp>
      <p:sp>
        <p:nvSpPr>
          <p:cNvPr id="545" name="PlaceHolder 2"/>
          <p:cNvSpPr>
            <a:spLocks noGrp="1"/>
          </p:cNvSpPr>
          <p:nvPr>
            <p:ph type="subTitle"/>
          </p:nvPr>
        </p:nvSpPr>
        <p:spPr>
          <a:xfrm>
            <a:off x="738720" y="2862000"/>
            <a:ext cx="8153280" cy="50076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800" b="0" strike="noStrike" spc="-1">
                <a:solidFill>
                  <a:srgbClr val="ED7703"/>
                </a:solidFill>
                <a:latin typeface="VAGRundschriftD"/>
              </a:rPr>
              <a:t>Block 2</a:t>
            </a:r>
            <a:endParaRPr lang="en-US" sz="2800" b="0" strike="noStrike" spc="-1">
              <a:solidFill>
                <a:srgbClr val="000000"/>
              </a:solidFill>
              <a:latin typeface="Arial"/>
            </a:endParaRPr>
          </a:p>
        </p:txBody>
      </p:sp>
      <p:sp>
        <p:nvSpPr>
          <p:cNvPr id="4" name="PlaceHolder 3"/>
          <p:cNvSpPr>
            <a:spLocks noGrp="1"/>
          </p:cNvSpPr>
          <p:nvPr>
            <p:ph type="sldNum" idx="1"/>
          </p:nvPr>
        </p:nvSpPr>
        <p:spPr/>
        <p:txBody>
          <a:bodyPr/>
          <a:lstStyle/>
          <a:p>
            <a:fld id="{A071F43A-571C-45EE-B207-E12E251B7B40}" type="slidenum">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Welche Cloud-Anbieter gibt es?</a:t>
            </a:r>
            <a:endParaRPr lang="en-US" sz="2400" b="0" strike="noStrike" spc="-1">
              <a:solidFill>
                <a:srgbClr val="000000"/>
              </a:solidFill>
              <a:latin typeface="Arial"/>
            </a:endParaRPr>
          </a:p>
        </p:txBody>
      </p:sp>
      <p:sp>
        <p:nvSpPr>
          <p:cNvPr id="548" name="PlaceHolder 2"/>
          <p:cNvSpPr>
            <a:spLocks noGrp="1"/>
          </p:cNvSpPr>
          <p:nvPr>
            <p:ph/>
          </p:nvPr>
        </p:nvSpPr>
        <p:spPr>
          <a:xfrm>
            <a:off x="738000" y="1535760"/>
            <a:ext cx="8153640" cy="2978280"/>
          </a:xfrm>
          <a:prstGeom prst="rect">
            <a:avLst/>
          </a:prstGeom>
          <a:noFill/>
          <a:ln w="0">
            <a:noFill/>
          </a:ln>
        </p:spPr>
        <p:txBody>
          <a:bodyPr lIns="74520" tIns="37080" rIns="74520" bIns="37080" anchor="t">
            <a:noAutofit/>
          </a:bodyPr>
          <a:lstStyle/>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Amazon AWS</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Google Cloud Service GCS</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Microsoft Azure</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Alibaba Cloud</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Cloudscale, Flow, …</a:t>
            </a:r>
            <a:endParaRPr lang="en-US" sz="2200" b="0" strike="noStrike" spc="-1">
              <a:solidFill>
                <a:srgbClr val="000000"/>
              </a:solidFill>
              <a:latin typeface="Arial"/>
            </a:endParaRPr>
          </a:p>
          <a:p>
            <a:pPr indent="0">
              <a:lnSpc>
                <a:spcPct val="100000"/>
              </a:lnSpc>
              <a:spcBef>
                <a:spcPts val="1466"/>
              </a:spcBef>
              <a:buNone/>
              <a:tabLst>
                <a:tab pos="0" algn="l"/>
              </a:tabLst>
            </a:pPr>
            <a:endParaRPr lang="en-US" sz="2200" b="0" strike="noStrike" spc="-1">
              <a:solidFill>
                <a:srgbClr val="000000"/>
              </a:solidFill>
              <a:latin typeface="Arial"/>
            </a:endParaRPr>
          </a:p>
        </p:txBody>
      </p:sp>
      <p:sp>
        <p:nvSpPr>
          <p:cNvPr id="4" name="PlaceHolder 3"/>
          <p:cNvSpPr>
            <a:spLocks noGrp="1"/>
          </p:cNvSpPr>
          <p:nvPr>
            <p:ph type="sldNum" idx="2"/>
          </p:nvPr>
        </p:nvSpPr>
        <p:spPr/>
        <p:txBody>
          <a:bodyPr/>
          <a:lstStyle/>
          <a:p>
            <a:fld id="{C4974829-2612-4036-90FB-3E27FC3A5902}" type="slidenum">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Cloud Anbieter: Amazon Web Services AWS</a:t>
            </a:r>
            <a:endParaRPr lang="en-US" sz="2400" b="0" strike="noStrike" spc="-1">
              <a:solidFill>
                <a:srgbClr val="000000"/>
              </a:solidFill>
              <a:latin typeface="Arial"/>
            </a:endParaRPr>
          </a:p>
        </p:txBody>
      </p:sp>
      <p:pic>
        <p:nvPicPr>
          <p:cNvPr id="550" name="Inhaltsplatzhalter 4" descr="GitLab and AWS | GitLab"/>
          <p:cNvPicPr/>
          <p:nvPr/>
        </p:nvPicPr>
        <p:blipFill>
          <a:blip r:embed="rId2"/>
          <a:stretch/>
        </p:blipFill>
        <p:spPr>
          <a:xfrm>
            <a:off x="1115640" y="2429640"/>
            <a:ext cx="2787480" cy="1669320"/>
          </a:xfrm>
          <a:prstGeom prst="rect">
            <a:avLst/>
          </a:prstGeom>
          <a:ln w="0">
            <a:noFill/>
          </a:ln>
        </p:spPr>
      </p:pic>
      <p:graphicFrame>
        <p:nvGraphicFramePr>
          <p:cNvPr id="551" name="Inhaltsplatzhalter 5"/>
          <p:cNvGraphicFramePr/>
          <p:nvPr/>
        </p:nvGraphicFramePr>
        <p:xfrm>
          <a:off x="4823640" y="2027520"/>
          <a:ext cx="4068360" cy="1855440"/>
        </p:xfrm>
        <a:graphic>
          <a:graphicData uri="http://schemas.openxmlformats.org/drawingml/2006/table">
            <a:tbl>
              <a:tblPr/>
              <a:tblGrid>
                <a:gridCol w="2034360">
                  <a:extLst>
                    <a:ext uri="{9D8B030D-6E8A-4147-A177-3AD203B41FA5}">
                      <a16:colId xmlns:a16="http://schemas.microsoft.com/office/drawing/2014/main" val="20000"/>
                    </a:ext>
                  </a:extLst>
                </a:gridCol>
                <a:gridCol w="2034360">
                  <a:extLst>
                    <a:ext uri="{9D8B030D-6E8A-4147-A177-3AD203B41FA5}">
                      <a16:colId xmlns:a16="http://schemas.microsoft.com/office/drawing/2014/main" val="20001"/>
                    </a:ext>
                  </a:extLst>
                </a:gridCol>
              </a:tblGrid>
              <a:tr h="370800">
                <a:tc>
                  <a:txBody>
                    <a:bodyPr/>
                    <a:lstStyle/>
                    <a:p>
                      <a:pPr>
                        <a:lnSpc>
                          <a:spcPct val="100000"/>
                        </a:lnSpc>
                      </a:pPr>
                      <a:r>
                        <a:rPr lang="de-CH" sz="1600" b="0" strike="noStrike" spc="-1">
                          <a:solidFill>
                            <a:srgbClr val="000000"/>
                          </a:solidFill>
                          <a:latin typeface="Calibri"/>
                        </a:rPr>
                        <a:t>Gründung</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2006</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0"/>
                  </a:ext>
                </a:extLst>
              </a:tr>
              <a:tr h="370800">
                <a:tc>
                  <a:txBody>
                    <a:bodyPr/>
                    <a:lstStyle/>
                    <a:p>
                      <a:pPr>
                        <a:lnSpc>
                          <a:spcPct val="100000"/>
                        </a:lnSpc>
                      </a:pPr>
                      <a:r>
                        <a:rPr lang="de-CH" sz="1600" b="0" strike="noStrike" spc="-1">
                          <a:solidFill>
                            <a:srgbClr val="000000"/>
                          </a:solidFill>
                          <a:latin typeface="Calibri"/>
                        </a:rPr>
                        <a:t>Sitz</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Seattle USA</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1"/>
                  </a:ext>
                </a:extLst>
              </a:tr>
              <a:tr h="370800">
                <a:tc>
                  <a:txBody>
                    <a:bodyPr/>
                    <a:lstStyle/>
                    <a:p>
                      <a:pPr>
                        <a:lnSpc>
                          <a:spcPct val="100000"/>
                        </a:lnSpc>
                      </a:pPr>
                      <a:r>
                        <a:rPr lang="de-CH" sz="1600" b="0" strike="noStrike" spc="-1">
                          <a:solidFill>
                            <a:srgbClr val="000000"/>
                          </a:solidFill>
                          <a:latin typeface="Calibri"/>
                        </a:rPr>
                        <a:t>Umsatz</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45 Mrd. USD</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2"/>
                  </a:ext>
                </a:extLst>
              </a:tr>
              <a:tr h="370800">
                <a:tc>
                  <a:txBody>
                    <a:bodyPr/>
                    <a:lstStyle/>
                    <a:p>
                      <a:pPr>
                        <a:lnSpc>
                          <a:spcPct val="100000"/>
                        </a:lnSpc>
                      </a:pPr>
                      <a:r>
                        <a:rPr lang="de-CH" sz="1600" b="0" strike="noStrike" spc="-1">
                          <a:solidFill>
                            <a:srgbClr val="000000"/>
                          </a:solidFill>
                          <a:latin typeface="Calibri"/>
                        </a:rPr>
                        <a:t>Dienste</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&gt; 200</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3"/>
                  </a:ext>
                </a:extLst>
              </a:tr>
              <a:tr h="372240">
                <a:tc>
                  <a:txBody>
                    <a:bodyPr/>
                    <a:lstStyle/>
                    <a:p>
                      <a:pPr>
                        <a:lnSpc>
                          <a:spcPct val="100000"/>
                        </a:lnSpc>
                      </a:pPr>
                      <a:r>
                        <a:rPr lang="de-CH" sz="1600" b="0" strike="noStrike" spc="-1">
                          <a:solidFill>
                            <a:srgbClr val="000000"/>
                          </a:solidFill>
                          <a:latin typeface="Calibri"/>
                        </a:rPr>
                        <a:t>Rechenzentren</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77</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4"/>
                  </a:ext>
                </a:extLst>
              </a:tr>
            </a:tbl>
          </a:graphicData>
        </a:graphic>
      </p:graphicFrame>
      <p:sp>
        <p:nvSpPr>
          <p:cNvPr id="3" name="PlaceHolder 2"/>
          <p:cNvSpPr>
            <a:spLocks noGrp="1"/>
          </p:cNvSpPr>
          <p:nvPr>
            <p:ph type="sldNum" idx="3"/>
          </p:nvPr>
        </p:nvSpPr>
        <p:spPr/>
        <p:txBody>
          <a:bodyPr/>
          <a:lstStyle/>
          <a:p>
            <a:fld id="{2F41FF32-6138-4117-A937-6F08EB3450E8}" type="slidenum">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Cloud Anbieter: Microsoft Azure</a:t>
            </a:r>
            <a:endParaRPr lang="en-US" sz="2400" b="0" strike="noStrike" spc="-1">
              <a:solidFill>
                <a:srgbClr val="000000"/>
              </a:solidFill>
              <a:latin typeface="Arial"/>
            </a:endParaRPr>
          </a:p>
        </p:txBody>
      </p:sp>
      <p:graphicFrame>
        <p:nvGraphicFramePr>
          <p:cNvPr id="553" name="Inhaltsplatzhalter 1"/>
          <p:cNvGraphicFramePr/>
          <p:nvPr/>
        </p:nvGraphicFramePr>
        <p:xfrm>
          <a:off x="4823640" y="2027520"/>
          <a:ext cx="4068360" cy="1855440"/>
        </p:xfrm>
        <a:graphic>
          <a:graphicData uri="http://schemas.openxmlformats.org/drawingml/2006/table">
            <a:tbl>
              <a:tblPr/>
              <a:tblGrid>
                <a:gridCol w="2034360">
                  <a:extLst>
                    <a:ext uri="{9D8B030D-6E8A-4147-A177-3AD203B41FA5}">
                      <a16:colId xmlns:a16="http://schemas.microsoft.com/office/drawing/2014/main" val="20000"/>
                    </a:ext>
                  </a:extLst>
                </a:gridCol>
                <a:gridCol w="2034360">
                  <a:extLst>
                    <a:ext uri="{9D8B030D-6E8A-4147-A177-3AD203B41FA5}">
                      <a16:colId xmlns:a16="http://schemas.microsoft.com/office/drawing/2014/main" val="20001"/>
                    </a:ext>
                  </a:extLst>
                </a:gridCol>
              </a:tblGrid>
              <a:tr h="370800">
                <a:tc>
                  <a:txBody>
                    <a:bodyPr/>
                    <a:lstStyle/>
                    <a:p>
                      <a:pPr>
                        <a:lnSpc>
                          <a:spcPct val="100000"/>
                        </a:lnSpc>
                      </a:pPr>
                      <a:r>
                        <a:rPr lang="de-CH" sz="1600" b="0" strike="noStrike" spc="-1">
                          <a:solidFill>
                            <a:srgbClr val="000000"/>
                          </a:solidFill>
                          <a:latin typeface="Calibri"/>
                        </a:rPr>
                        <a:t>Gründung</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2008</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0"/>
                  </a:ext>
                </a:extLst>
              </a:tr>
              <a:tr h="370800">
                <a:tc>
                  <a:txBody>
                    <a:bodyPr/>
                    <a:lstStyle/>
                    <a:p>
                      <a:pPr>
                        <a:lnSpc>
                          <a:spcPct val="100000"/>
                        </a:lnSpc>
                      </a:pPr>
                      <a:r>
                        <a:rPr lang="de-CH" sz="1600" b="0" strike="noStrike" spc="-1">
                          <a:solidFill>
                            <a:srgbClr val="000000"/>
                          </a:solidFill>
                          <a:latin typeface="Calibri"/>
                        </a:rPr>
                        <a:t>Sitz</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Redmond USA</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1"/>
                  </a:ext>
                </a:extLst>
              </a:tr>
              <a:tr h="370800">
                <a:tc>
                  <a:txBody>
                    <a:bodyPr/>
                    <a:lstStyle/>
                    <a:p>
                      <a:pPr>
                        <a:lnSpc>
                          <a:spcPct val="100000"/>
                        </a:lnSpc>
                      </a:pPr>
                      <a:r>
                        <a:rPr lang="de-CH" sz="1600" b="0" strike="noStrike" spc="-1">
                          <a:solidFill>
                            <a:srgbClr val="000000"/>
                          </a:solidFill>
                          <a:latin typeface="Calibri"/>
                        </a:rPr>
                        <a:t>Umsatz</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51 Mrd. USD</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2"/>
                  </a:ext>
                </a:extLst>
              </a:tr>
              <a:tr h="370800">
                <a:tc>
                  <a:txBody>
                    <a:bodyPr/>
                    <a:lstStyle/>
                    <a:p>
                      <a:pPr>
                        <a:lnSpc>
                          <a:spcPct val="100000"/>
                        </a:lnSpc>
                      </a:pPr>
                      <a:r>
                        <a:rPr lang="de-CH" sz="1600" b="0" strike="noStrike" spc="-1">
                          <a:solidFill>
                            <a:srgbClr val="000000"/>
                          </a:solidFill>
                          <a:latin typeface="Calibri"/>
                        </a:rPr>
                        <a:t>Dienste</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&gt; 200</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3"/>
                  </a:ext>
                </a:extLst>
              </a:tr>
              <a:tr h="372240">
                <a:tc>
                  <a:txBody>
                    <a:bodyPr/>
                    <a:lstStyle/>
                    <a:p>
                      <a:pPr>
                        <a:lnSpc>
                          <a:spcPct val="100000"/>
                        </a:lnSpc>
                      </a:pPr>
                      <a:r>
                        <a:rPr lang="de-CH" sz="1600" b="0" strike="noStrike" spc="-1">
                          <a:solidFill>
                            <a:srgbClr val="000000"/>
                          </a:solidFill>
                          <a:latin typeface="Calibri"/>
                        </a:rPr>
                        <a:t>Rechenzentren</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&gt; 160</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4"/>
                  </a:ext>
                </a:extLst>
              </a:tr>
            </a:tbl>
          </a:graphicData>
        </a:graphic>
      </p:graphicFrame>
      <p:pic>
        <p:nvPicPr>
          <p:cNvPr id="554" name="Inhaltsplatzhalter 6"/>
          <p:cNvPicPr/>
          <p:nvPr/>
        </p:nvPicPr>
        <p:blipFill>
          <a:blip r:embed="rId2"/>
          <a:stretch/>
        </p:blipFill>
        <p:spPr>
          <a:xfrm>
            <a:off x="1259640" y="2027520"/>
            <a:ext cx="2423520" cy="2425680"/>
          </a:xfrm>
          <a:prstGeom prst="rect">
            <a:avLst/>
          </a:prstGeom>
          <a:ln w="0">
            <a:noFill/>
          </a:ln>
        </p:spPr>
      </p:pic>
      <p:sp>
        <p:nvSpPr>
          <p:cNvPr id="3" name="PlaceHolder 2"/>
          <p:cNvSpPr>
            <a:spLocks noGrp="1"/>
          </p:cNvSpPr>
          <p:nvPr>
            <p:ph type="sldNum" idx="3"/>
          </p:nvPr>
        </p:nvSpPr>
        <p:spPr/>
        <p:txBody>
          <a:bodyPr/>
          <a:lstStyle/>
          <a:p>
            <a:fld id="{8298BFA5-3A84-4ACB-AF9D-0042DF2D7678}" type="slidenum">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Cloud Anbieter: Alibaba Cloud</a:t>
            </a:r>
            <a:endParaRPr lang="en-US" sz="2400" b="0" strike="noStrike" spc="-1">
              <a:solidFill>
                <a:srgbClr val="000000"/>
              </a:solidFill>
              <a:latin typeface="Arial"/>
            </a:endParaRPr>
          </a:p>
        </p:txBody>
      </p:sp>
      <p:graphicFrame>
        <p:nvGraphicFramePr>
          <p:cNvPr id="556" name="Inhaltsplatzhalter 7"/>
          <p:cNvGraphicFramePr/>
          <p:nvPr/>
        </p:nvGraphicFramePr>
        <p:xfrm>
          <a:off x="4823640" y="2027520"/>
          <a:ext cx="4068360" cy="1855440"/>
        </p:xfrm>
        <a:graphic>
          <a:graphicData uri="http://schemas.openxmlformats.org/drawingml/2006/table">
            <a:tbl>
              <a:tblPr/>
              <a:tblGrid>
                <a:gridCol w="2034360">
                  <a:extLst>
                    <a:ext uri="{9D8B030D-6E8A-4147-A177-3AD203B41FA5}">
                      <a16:colId xmlns:a16="http://schemas.microsoft.com/office/drawing/2014/main" val="20000"/>
                    </a:ext>
                  </a:extLst>
                </a:gridCol>
                <a:gridCol w="2034360">
                  <a:extLst>
                    <a:ext uri="{9D8B030D-6E8A-4147-A177-3AD203B41FA5}">
                      <a16:colId xmlns:a16="http://schemas.microsoft.com/office/drawing/2014/main" val="20001"/>
                    </a:ext>
                  </a:extLst>
                </a:gridCol>
              </a:tblGrid>
              <a:tr h="370800">
                <a:tc>
                  <a:txBody>
                    <a:bodyPr/>
                    <a:lstStyle/>
                    <a:p>
                      <a:pPr>
                        <a:lnSpc>
                          <a:spcPct val="100000"/>
                        </a:lnSpc>
                      </a:pPr>
                      <a:r>
                        <a:rPr lang="de-CH" sz="1600" b="0" strike="noStrike" spc="-1">
                          <a:solidFill>
                            <a:srgbClr val="000000"/>
                          </a:solidFill>
                          <a:latin typeface="Calibri"/>
                        </a:rPr>
                        <a:t>Gründung</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2009</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0"/>
                  </a:ext>
                </a:extLst>
              </a:tr>
              <a:tr h="370800">
                <a:tc>
                  <a:txBody>
                    <a:bodyPr/>
                    <a:lstStyle/>
                    <a:p>
                      <a:pPr>
                        <a:lnSpc>
                          <a:spcPct val="100000"/>
                        </a:lnSpc>
                      </a:pPr>
                      <a:r>
                        <a:rPr lang="de-CH" sz="1600" b="0" strike="noStrike" spc="-1">
                          <a:solidFill>
                            <a:srgbClr val="000000"/>
                          </a:solidFill>
                          <a:latin typeface="Calibri"/>
                        </a:rPr>
                        <a:t>Sitz</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Hangzhou CN</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1"/>
                  </a:ext>
                </a:extLst>
              </a:tr>
              <a:tr h="370800">
                <a:tc>
                  <a:txBody>
                    <a:bodyPr/>
                    <a:lstStyle/>
                    <a:p>
                      <a:pPr>
                        <a:lnSpc>
                          <a:spcPct val="100000"/>
                        </a:lnSpc>
                      </a:pPr>
                      <a:r>
                        <a:rPr lang="de-CH" sz="1600" b="0" strike="noStrike" spc="-1">
                          <a:solidFill>
                            <a:srgbClr val="000000"/>
                          </a:solidFill>
                          <a:latin typeface="Calibri"/>
                        </a:rPr>
                        <a:t>Umsatz</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9 Mrd. USD</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2"/>
                  </a:ext>
                </a:extLst>
              </a:tr>
              <a:tr h="370800">
                <a:tc>
                  <a:txBody>
                    <a:bodyPr/>
                    <a:lstStyle/>
                    <a:p>
                      <a:pPr>
                        <a:lnSpc>
                          <a:spcPct val="100000"/>
                        </a:lnSpc>
                      </a:pPr>
                      <a:r>
                        <a:rPr lang="de-CH" sz="1600" b="0" strike="noStrike" spc="-1">
                          <a:solidFill>
                            <a:srgbClr val="000000"/>
                          </a:solidFill>
                          <a:latin typeface="Calibri"/>
                        </a:rPr>
                        <a:t>Dienste</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endParaRPr lang="en-US" sz="24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3"/>
                  </a:ext>
                </a:extLst>
              </a:tr>
              <a:tr h="372240">
                <a:tc>
                  <a:txBody>
                    <a:bodyPr/>
                    <a:lstStyle/>
                    <a:p>
                      <a:pPr>
                        <a:lnSpc>
                          <a:spcPct val="100000"/>
                        </a:lnSpc>
                      </a:pPr>
                      <a:r>
                        <a:rPr lang="de-CH" sz="1600" b="0" strike="noStrike" spc="-1">
                          <a:solidFill>
                            <a:srgbClr val="000000"/>
                          </a:solidFill>
                          <a:latin typeface="Calibri"/>
                        </a:rPr>
                        <a:t>Rechenzentren</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24</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4"/>
                  </a:ext>
                </a:extLst>
              </a:tr>
            </a:tbl>
          </a:graphicData>
        </a:graphic>
      </p:graphicFrame>
      <p:pic>
        <p:nvPicPr>
          <p:cNvPr id="557" name="Inhaltsplatzhalter 8"/>
          <p:cNvPicPr/>
          <p:nvPr/>
        </p:nvPicPr>
        <p:blipFill>
          <a:blip r:embed="rId2"/>
          <a:stretch/>
        </p:blipFill>
        <p:spPr>
          <a:xfrm>
            <a:off x="1115640" y="1853280"/>
            <a:ext cx="2666160" cy="2668320"/>
          </a:xfrm>
          <a:prstGeom prst="rect">
            <a:avLst/>
          </a:prstGeom>
          <a:ln w="0">
            <a:noFill/>
          </a:ln>
        </p:spPr>
      </p:pic>
      <p:sp>
        <p:nvSpPr>
          <p:cNvPr id="3" name="PlaceHolder 2"/>
          <p:cNvSpPr>
            <a:spLocks noGrp="1"/>
          </p:cNvSpPr>
          <p:nvPr>
            <p:ph type="sldNum" idx="3"/>
          </p:nvPr>
        </p:nvSpPr>
        <p:spPr/>
        <p:txBody>
          <a:bodyPr/>
          <a:lstStyle/>
          <a:p>
            <a:fld id="{FB8F031F-5331-44E3-B8EA-A5587099A075}" type="slidenum">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Cloud Anbieter: Google Cloud Plattform</a:t>
            </a:r>
            <a:endParaRPr lang="en-US" sz="2400" b="0" strike="noStrike" spc="-1">
              <a:solidFill>
                <a:srgbClr val="000000"/>
              </a:solidFill>
              <a:latin typeface="Arial"/>
            </a:endParaRPr>
          </a:p>
        </p:txBody>
      </p:sp>
      <p:graphicFrame>
        <p:nvGraphicFramePr>
          <p:cNvPr id="559" name="Inhaltsplatzhalter 9"/>
          <p:cNvGraphicFramePr/>
          <p:nvPr/>
        </p:nvGraphicFramePr>
        <p:xfrm>
          <a:off x="4823640" y="2027520"/>
          <a:ext cx="4068360" cy="1855440"/>
        </p:xfrm>
        <a:graphic>
          <a:graphicData uri="http://schemas.openxmlformats.org/drawingml/2006/table">
            <a:tbl>
              <a:tblPr/>
              <a:tblGrid>
                <a:gridCol w="2034360">
                  <a:extLst>
                    <a:ext uri="{9D8B030D-6E8A-4147-A177-3AD203B41FA5}">
                      <a16:colId xmlns:a16="http://schemas.microsoft.com/office/drawing/2014/main" val="20000"/>
                    </a:ext>
                  </a:extLst>
                </a:gridCol>
                <a:gridCol w="2034360">
                  <a:extLst>
                    <a:ext uri="{9D8B030D-6E8A-4147-A177-3AD203B41FA5}">
                      <a16:colId xmlns:a16="http://schemas.microsoft.com/office/drawing/2014/main" val="20001"/>
                    </a:ext>
                  </a:extLst>
                </a:gridCol>
              </a:tblGrid>
              <a:tr h="370800">
                <a:tc>
                  <a:txBody>
                    <a:bodyPr/>
                    <a:lstStyle/>
                    <a:p>
                      <a:pPr>
                        <a:lnSpc>
                          <a:spcPct val="100000"/>
                        </a:lnSpc>
                      </a:pPr>
                      <a:r>
                        <a:rPr lang="de-CH" sz="1600" b="0" strike="noStrike" spc="-1">
                          <a:solidFill>
                            <a:srgbClr val="000000"/>
                          </a:solidFill>
                          <a:latin typeface="Calibri"/>
                        </a:rPr>
                        <a:t>Gründung</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2008</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0"/>
                  </a:ext>
                </a:extLst>
              </a:tr>
              <a:tr h="370800">
                <a:tc>
                  <a:txBody>
                    <a:bodyPr/>
                    <a:lstStyle/>
                    <a:p>
                      <a:pPr>
                        <a:lnSpc>
                          <a:spcPct val="100000"/>
                        </a:lnSpc>
                      </a:pPr>
                      <a:r>
                        <a:rPr lang="de-CH" sz="1600" b="0" strike="noStrike" spc="-1">
                          <a:solidFill>
                            <a:srgbClr val="000000"/>
                          </a:solidFill>
                          <a:latin typeface="Calibri"/>
                        </a:rPr>
                        <a:t>Sitz</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Mountain View USA</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1"/>
                  </a:ext>
                </a:extLst>
              </a:tr>
              <a:tr h="370800">
                <a:tc>
                  <a:txBody>
                    <a:bodyPr/>
                    <a:lstStyle/>
                    <a:p>
                      <a:pPr>
                        <a:lnSpc>
                          <a:spcPct val="100000"/>
                        </a:lnSpc>
                      </a:pPr>
                      <a:r>
                        <a:rPr lang="de-CH" sz="1600" b="0" strike="noStrike" spc="-1">
                          <a:solidFill>
                            <a:srgbClr val="000000"/>
                          </a:solidFill>
                          <a:latin typeface="Calibri"/>
                        </a:rPr>
                        <a:t>Umsatz</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12 Mrd. USD</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2"/>
                  </a:ext>
                </a:extLst>
              </a:tr>
              <a:tr h="370800">
                <a:tc>
                  <a:txBody>
                    <a:bodyPr/>
                    <a:lstStyle/>
                    <a:p>
                      <a:pPr>
                        <a:lnSpc>
                          <a:spcPct val="100000"/>
                        </a:lnSpc>
                      </a:pPr>
                      <a:r>
                        <a:rPr lang="de-CH" sz="1600" b="0" strike="noStrike" spc="-1">
                          <a:solidFill>
                            <a:srgbClr val="000000"/>
                          </a:solidFill>
                          <a:latin typeface="Calibri"/>
                        </a:rPr>
                        <a:t>Dienste</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endParaRPr lang="en-US" sz="24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3"/>
                  </a:ext>
                </a:extLst>
              </a:tr>
              <a:tr h="372240">
                <a:tc>
                  <a:txBody>
                    <a:bodyPr/>
                    <a:lstStyle/>
                    <a:p>
                      <a:pPr>
                        <a:lnSpc>
                          <a:spcPct val="100000"/>
                        </a:lnSpc>
                      </a:pPr>
                      <a:r>
                        <a:rPr lang="de-CH" sz="1600" b="0" strike="noStrike" spc="-1">
                          <a:solidFill>
                            <a:srgbClr val="000000"/>
                          </a:solidFill>
                          <a:latin typeface="Calibri"/>
                        </a:rPr>
                        <a:t>Rechenzentren</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24</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4"/>
                  </a:ext>
                </a:extLst>
              </a:tr>
            </a:tbl>
          </a:graphicData>
        </a:graphic>
      </p:graphicFrame>
      <p:pic>
        <p:nvPicPr>
          <p:cNvPr id="560" name="Inhaltsplatzhalter 10"/>
          <p:cNvPicPr/>
          <p:nvPr/>
        </p:nvPicPr>
        <p:blipFill>
          <a:blip r:embed="rId2"/>
          <a:stretch/>
        </p:blipFill>
        <p:spPr>
          <a:xfrm>
            <a:off x="-468720" y="1653480"/>
            <a:ext cx="5897160" cy="3098160"/>
          </a:xfrm>
          <a:prstGeom prst="rect">
            <a:avLst/>
          </a:prstGeom>
          <a:ln w="0">
            <a:noFill/>
          </a:ln>
        </p:spPr>
      </p:pic>
      <p:sp>
        <p:nvSpPr>
          <p:cNvPr id="3" name="PlaceHolder 2"/>
          <p:cNvSpPr>
            <a:spLocks noGrp="1"/>
          </p:cNvSpPr>
          <p:nvPr>
            <p:ph type="sldNum" idx="3"/>
          </p:nvPr>
        </p:nvSpPr>
        <p:spPr/>
        <p:txBody>
          <a:bodyPr/>
          <a:lstStyle/>
          <a:p>
            <a:fld id="{1E834EEB-637D-49AA-A1D0-29FC25FF791F}" type="slidenum">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Cloud Anbieter: Cloudscale</a:t>
            </a:r>
            <a:endParaRPr lang="en-US" sz="2400" b="0" strike="noStrike" spc="-1">
              <a:solidFill>
                <a:srgbClr val="000000"/>
              </a:solidFill>
              <a:latin typeface="Arial"/>
            </a:endParaRPr>
          </a:p>
        </p:txBody>
      </p:sp>
      <p:graphicFrame>
        <p:nvGraphicFramePr>
          <p:cNvPr id="562" name="Inhaltsplatzhalter 11"/>
          <p:cNvGraphicFramePr/>
          <p:nvPr/>
        </p:nvGraphicFramePr>
        <p:xfrm>
          <a:off x="4823640" y="2027520"/>
          <a:ext cx="4068360" cy="1855440"/>
        </p:xfrm>
        <a:graphic>
          <a:graphicData uri="http://schemas.openxmlformats.org/drawingml/2006/table">
            <a:tbl>
              <a:tblPr/>
              <a:tblGrid>
                <a:gridCol w="2034360">
                  <a:extLst>
                    <a:ext uri="{9D8B030D-6E8A-4147-A177-3AD203B41FA5}">
                      <a16:colId xmlns:a16="http://schemas.microsoft.com/office/drawing/2014/main" val="20000"/>
                    </a:ext>
                  </a:extLst>
                </a:gridCol>
                <a:gridCol w="2034360">
                  <a:extLst>
                    <a:ext uri="{9D8B030D-6E8A-4147-A177-3AD203B41FA5}">
                      <a16:colId xmlns:a16="http://schemas.microsoft.com/office/drawing/2014/main" val="20001"/>
                    </a:ext>
                  </a:extLst>
                </a:gridCol>
              </a:tblGrid>
              <a:tr h="370800">
                <a:tc>
                  <a:txBody>
                    <a:bodyPr/>
                    <a:lstStyle/>
                    <a:p>
                      <a:pPr>
                        <a:lnSpc>
                          <a:spcPct val="100000"/>
                        </a:lnSpc>
                      </a:pPr>
                      <a:r>
                        <a:rPr lang="de-CH" sz="1600" b="0" strike="noStrike" spc="-1">
                          <a:solidFill>
                            <a:srgbClr val="000000"/>
                          </a:solidFill>
                          <a:latin typeface="Calibri"/>
                        </a:rPr>
                        <a:t>Gründung</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2008</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0"/>
                  </a:ext>
                </a:extLst>
              </a:tr>
              <a:tr h="370800">
                <a:tc>
                  <a:txBody>
                    <a:bodyPr/>
                    <a:lstStyle/>
                    <a:p>
                      <a:pPr>
                        <a:lnSpc>
                          <a:spcPct val="100000"/>
                        </a:lnSpc>
                      </a:pPr>
                      <a:r>
                        <a:rPr lang="de-CH" sz="1600" b="0" strike="noStrike" spc="-1">
                          <a:solidFill>
                            <a:srgbClr val="000000"/>
                          </a:solidFill>
                          <a:latin typeface="Calibri"/>
                        </a:rPr>
                        <a:t>Sitz</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Zürich</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1"/>
                  </a:ext>
                </a:extLst>
              </a:tr>
              <a:tr h="370800">
                <a:tc>
                  <a:txBody>
                    <a:bodyPr/>
                    <a:lstStyle/>
                    <a:p>
                      <a:pPr>
                        <a:lnSpc>
                          <a:spcPct val="100000"/>
                        </a:lnSpc>
                      </a:pPr>
                      <a:r>
                        <a:rPr lang="de-CH" sz="1600" b="0" strike="noStrike" spc="-1">
                          <a:solidFill>
                            <a:srgbClr val="000000"/>
                          </a:solidFill>
                          <a:latin typeface="Calibri"/>
                        </a:rPr>
                        <a:t>Umsatz</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2"/>
                  </a:ext>
                </a:extLst>
              </a:tr>
              <a:tr h="370800">
                <a:tc>
                  <a:txBody>
                    <a:bodyPr/>
                    <a:lstStyle/>
                    <a:p>
                      <a:pPr>
                        <a:lnSpc>
                          <a:spcPct val="100000"/>
                        </a:lnSpc>
                      </a:pPr>
                      <a:r>
                        <a:rPr lang="de-CH" sz="1600" b="0" strike="noStrike" spc="-1">
                          <a:solidFill>
                            <a:srgbClr val="000000"/>
                          </a:solidFill>
                          <a:latin typeface="Calibri"/>
                        </a:rPr>
                        <a:t>Dienste</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endParaRPr lang="en-US" sz="24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3"/>
                  </a:ext>
                </a:extLst>
              </a:tr>
              <a:tr h="372240">
                <a:tc>
                  <a:txBody>
                    <a:bodyPr/>
                    <a:lstStyle/>
                    <a:p>
                      <a:pPr>
                        <a:lnSpc>
                          <a:spcPct val="100000"/>
                        </a:lnSpc>
                      </a:pPr>
                      <a:r>
                        <a:rPr lang="de-CH" sz="1600" b="0" strike="noStrike" spc="-1">
                          <a:solidFill>
                            <a:srgbClr val="000000"/>
                          </a:solidFill>
                          <a:latin typeface="Calibri"/>
                        </a:rPr>
                        <a:t>Rechenzentren</a:t>
                      </a:r>
                      <a:endParaRPr lang="en-US" sz="1600" b="0" strike="noStrike" spc="-1">
                        <a:solidFill>
                          <a:srgbClr val="000000"/>
                        </a:solidFill>
                        <a:latin typeface="Times New Roman"/>
                      </a:endParaRPr>
                    </a:p>
                  </a:txBody>
                  <a:tcPr>
                    <a:lnL>
                      <a:noFill/>
                    </a:lnL>
                    <a:lnR>
                      <a:noFill/>
                    </a:lnR>
                    <a:lnT>
                      <a:noFill/>
                    </a:lnT>
                    <a:lnB>
                      <a:noFill/>
                    </a:lnB>
                    <a:noFill/>
                  </a:tcPr>
                </a:tc>
                <a:tc>
                  <a:txBody>
                    <a:bodyPr/>
                    <a:lstStyle/>
                    <a:p>
                      <a:pPr>
                        <a:lnSpc>
                          <a:spcPct val="100000"/>
                        </a:lnSpc>
                      </a:pPr>
                      <a:r>
                        <a:rPr lang="de-CH" sz="1600" b="0" strike="noStrike" spc="-1">
                          <a:solidFill>
                            <a:srgbClr val="000000"/>
                          </a:solidFill>
                          <a:latin typeface="Calibri"/>
                        </a:rPr>
                        <a:t>2</a:t>
                      </a:r>
                      <a:endParaRPr lang="en-US" sz="1600" b="0" strike="noStrike" spc="-1">
                        <a:solidFill>
                          <a:srgbClr val="000000"/>
                        </a:solidFill>
                        <a:latin typeface="Times New Roman"/>
                      </a:endParaRPr>
                    </a:p>
                  </a:txBody>
                  <a:tcPr>
                    <a:lnL>
                      <a:noFill/>
                    </a:lnL>
                    <a:lnR>
                      <a:noFill/>
                    </a:lnR>
                    <a:lnT>
                      <a:noFill/>
                    </a:lnT>
                    <a:lnB>
                      <a:noFill/>
                    </a:lnB>
                    <a:noFill/>
                  </a:tcPr>
                </a:tc>
                <a:extLst>
                  <a:ext uri="{0D108BD9-81ED-4DB2-BD59-A6C34878D82A}">
                    <a16:rowId xmlns:a16="http://schemas.microsoft.com/office/drawing/2014/main" val="10004"/>
                  </a:ext>
                </a:extLst>
              </a:tr>
            </a:tbl>
          </a:graphicData>
        </a:graphic>
      </p:graphicFrame>
      <p:pic>
        <p:nvPicPr>
          <p:cNvPr id="563" name="Inhaltsplatzhalter 12"/>
          <p:cNvPicPr/>
          <p:nvPr/>
        </p:nvPicPr>
        <p:blipFill>
          <a:blip r:embed="rId2"/>
          <a:stretch/>
        </p:blipFill>
        <p:spPr>
          <a:xfrm>
            <a:off x="1819440" y="2072160"/>
            <a:ext cx="1904400" cy="1905840"/>
          </a:xfrm>
          <a:prstGeom prst="rect">
            <a:avLst/>
          </a:prstGeom>
          <a:ln w="0">
            <a:noFill/>
          </a:ln>
        </p:spPr>
      </p:pic>
      <p:sp>
        <p:nvSpPr>
          <p:cNvPr id="3" name="PlaceHolder 2"/>
          <p:cNvSpPr>
            <a:spLocks noGrp="1"/>
          </p:cNvSpPr>
          <p:nvPr>
            <p:ph type="sldNum" idx="3"/>
          </p:nvPr>
        </p:nvSpPr>
        <p:spPr/>
        <p:txBody>
          <a:bodyPr/>
          <a:lstStyle/>
          <a:p>
            <a:fld id="{B41D9D45-1A1C-48A5-BFF4-F4E416C3E83C}" type="slidenum">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Welche Cloud-Anbieter gibt es?</a:t>
            </a:r>
            <a:endParaRPr lang="en-US" sz="2400" b="0" strike="noStrike" spc="-1">
              <a:solidFill>
                <a:srgbClr val="000000"/>
              </a:solidFill>
              <a:latin typeface="Arial"/>
            </a:endParaRPr>
          </a:p>
        </p:txBody>
      </p:sp>
      <p:sp>
        <p:nvSpPr>
          <p:cNvPr id="565" name="PlaceHolder 2"/>
          <p:cNvSpPr>
            <a:spLocks noGrp="1"/>
          </p:cNvSpPr>
          <p:nvPr>
            <p:ph/>
          </p:nvPr>
        </p:nvSpPr>
        <p:spPr>
          <a:xfrm>
            <a:off x="738000" y="1535760"/>
            <a:ext cx="8153640" cy="2978280"/>
          </a:xfrm>
          <a:prstGeom prst="rect">
            <a:avLst/>
          </a:prstGeom>
          <a:noFill/>
          <a:ln w="0">
            <a:noFill/>
          </a:ln>
        </p:spPr>
        <p:txBody>
          <a:bodyPr lIns="74520" tIns="37080" rIns="74520" bIns="37080" anchor="t">
            <a:noAutofit/>
          </a:bodyPr>
          <a:lstStyle/>
          <a:p>
            <a:pPr marL="215640" indent="-208080">
              <a:lnSpc>
                <a:spcPct val="100000"/>
              </a:lnSpc>
              <a:spcBef>
                <a:spcPts val="1466"/>
              </a:spcBef>
              <a:buClr>
                <a:srgbClr val="000000"/>
              </a:buClr>
              <a:buFont typeface="Frutiger LT Std 45 Light"/>
              <a:buChar char="›"/>
            </a:pPr>
            <a:r>
              <a:rPr lang="de-CH" sz="2200" b="0" strike="noStrike" spc="-1">
                <a:solidFill>
                  <a:srgbClr val="000000"/>
                </a:solidFill>
                <a:latin typeface="Frutiger LT Com 45 Light"/>
              </a:rPr>
              <a:t>Demo Amazon, Cloudscale, Flow</a:t>
            </a:r>
            <a:endParaRPr lang="en-US" sz="2200" b="0" strike="noStrike" spc="-1">
              <a:solidFill>
                <a:srgbClr val="000000"/>
              </a:solidFill>
              <a:latin typeface="Arial"/>
            </a:endParaRPr>
          </a:p>
          <a:p>
            <a:pPr indent="0">
              <a:lnSpc>
                <a:spcPct val="100000"/>
              </a:lnSpc>
              <a:spcBef>
                <a:spcPts val="1466"/>
              </a:spcBef>
              <a:buNone/>
              <a:tabLst>
                <a:tab pos="0" algn="l"/>
              </a:tabLst>
            </a:pPr>
            <a:endParaRPr lang="en-US" sz="2200" b="0" strike="noStrike" spc="-1">
              <a:solidFill>
                <a:srgbClr val="000000"/>
              </a:solidFill>
              <a:latin typeface="Arial"/>
            </a:endParaRPr>
          </a:p>
        </p:txBody>
      </p:sp>
      <p:sp>
        <p:nvSpPr>
          <p:cNvPr id="4" name="PlaceHolder 3"/>
          <p:cNvSpPr>
            <a:spLocks noGrp="1"/>
          </p:cNvSpPr>
          <p:nvPr>
            <p:ph type="sldNum" idx="2"/>
          </p:nvPr>
        </p:nvSpPr>
        <p:spPr/>
        <p:txBody>
          <a:bodyPr/>
          <a:lstStyle/>
          <a:p>
            <a:fld id="{E01A3F91-DB97-4D87-8AC0-36E4B2139C2D}" type="slidenum">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Rechteck 8"/>
          <p:cNvSpPr/>
          <p:nvPr/>
        </p:nvSpPr>
        <p:spPr>
          <a:xfrm>
            <a:off x="1331640" y="2718000"/>
            <a:ext cx="6332040" cy="3200040"/>
          </a:xfrm>
          <a:prstGeom prst="rect">
            <a:avLst/>
          </a:prstGeom>
          <a:blipFill rotWithShape="0">
            <a:blip r:embed="rId3">
              <a:alphaModFix amt="50000"/>
            </a:blip>
            <a:srcRect/>
            <a:stretch/>
          </a:blipFill>
          <a:ln>
            <a:noFill/>
          </a:ln>
          <a:effectLst>
            <a:softEdge rad="1079640"/>
          </a:effectLst>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05"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Wie ist der Begriff entstanden? Wieso heisst es «Cloud»?</a:t>
            </a:r>
            <a:br>
              <a:rPr sz="2400"/>
            </a:br>
            <a:endParaRPr lang="en-US" sz="2400" b="0" strike="noStrike" spc="-1">
              <a:solidFill>
                <a:srgbClr val="000000"/>
              </a:solidFill>
              <a:latin typeface="Arial"/>
            </a:endParaRPr>
          </a:p>
        </p:txBody>
      </p:sp>
      <p:sp>
        <p:nvSpPr>
          <p:cNvPr id="406" name="PlaceHolder 2"/>
          <p:cNvSpPr>
            <a:spLocks noGrp="1"/>
          </p:cNvSpPr>
          <p:nvPr>
            <p:ph/>
          </p:nvPr>
        </p:nvSpPr>
        <p:spPr>
          <a:xfrm>
            <a:off x="738000" y="1535760"/>
            <a:ext cx="8153640" cy="2978280"/>
          </a:xfrm>
          <a:prstGeom prst="rect">
            <a:avLst/>
          </a:prstGeom>
          <a:noFill/>
          <a:ln w="0">
            <a:noFill/>
          </a:ln>
        </p:spPr>
        <p:txBody>
          <a:bodyPr lIns="74520" tIns="37080" rIns="74520" bIns="37080" anchor="t">
            <a:noAutofit/>
          </a:bodyPr>
          <a:lstStyle/>
          <a:p>
            <a:pPr indent="0">
              <a:lnSpc>
                <a:spcPct val="100000"/>
              </a:lnSpc>
              <a:spcBef>
                <a:spcPts val="1466"/>
              </a:spcBef>
              <a:buNone/>
              <a:tabLst>
                <a:tab pos="0" algn="l"/>
              </a:tabLst>
            </a:pP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Historischer wurde das Internet schon immer als «Wolke» dargestellt</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Der Verbund von Computern besteht aus ganz vielen kleinen Teilen, wie bei einer Wolke. Ein einzelner Wassertropfen verschwindet im grossen Ganzen, aber gemeinsam ist es eine Wolke.</a:t>
            </a:r>
            <a:endParaRPr lang="en-US" sz="2200" b="0" strike="noStrike" spc="-1">
              <a:solidFill>
                <a:srgbClr val="000000"/>
              </a:solidFill>
              <a:latin typeface="Arial"/>
            </a:endParaRPr>
          </a:p>
        </p:txBody>
      </p:sp>
      <p:sp>
        <p:nvSpPr>
          <p:cNvPr id="4" name="PlaceHolder 3"/>
          <p:cNvSpPr>
            <a:spLocks noGrp="1"/>
          </p:cNvSpPr>
          <p:nvPr>
            <p:ph type="sldNum" idx="2"/>
          </p:nvPr>
        </p:nvSpPr>
        <p:spPr/>
        <p:txBody>
          <a:bodyPr/>
          <a:lstStyle/>
          <a:p>
            <a:fld id="{13B7F0EE-1A7C-4BF9-9952-3E9F8D915DC6}" type="slidenum">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PlaceHolder 1"/>
          <p:cNvSpPr>
            <a:spLocks noGrp="1"/>
          </p:cNvSpPr>
          <p:nvPr>
            <p:ph type="title"/>
          </p:nvPr>
        </p:nvSpPr>
        <p:spPr>
          <a:xfrm>
            <a:off x="739080" y="2257200"/>
            <a:ext cx="8152560" cy="56592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3600" b="0" strike="noStrike" spc="-1">
                <a:solidFill>
                  <a:srgbClr val="005380"/>
                </a:solidFill>
                <a:latin typeface="VAGRundschriftD"/>
              </a:rPr>
              <a:t>Applikationen deployen mit git</a:t>
            </a:r>
            <a:endParaRPr lang="en-US" sz="3600" b="0" strike="noStrike" spc="-1">
              <a:solidFill>
                <a:srgbClr val="000000"/>
              </a:solidFill>
              <a:latin typeface="Arial"/>
            </a:endParaRPr>
          </a:p>
        </p:txBody>
      </p:sp>
      <p:sp>
        <p:nvSpPr>
          <p:cNvPr id="570" name="PlaceHolder 2"/>
          <p:cNvSpPr>
            <a:spLocks noGrp="1"/>
          </p:cNvSpPr>
          <p:nvPr>
            <p:ph type="subTitle"/>
          </p:nvPr>
        </p:nvSpPr>
        <p:spPr>
          <a:xfrm>
            <a:off x="762120" y="2862000"/>
            <a:ext cx="8153280" cy="50076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800" b="0" strike="noStrike" spc="-1">
                <a:solidFill>
                  <a:srgbClr val="ED7703"/>
                </a:solidFill>
                <a:latin typeface="VAGRundschriftD"/>
              </a:rPr>
              <a:t>Block 2</a:t>
            </a:r>
            <a:endParaRPr lang="en-US" sz="2800" b="0" strike="noStrike" spc="-1">
              <a:solidFill>
                <a:srgbClr val="000000"/>
              </a:solidFill>
              <a:latin typeface="Arial"/>
            </a:endParaRPr>
          </a:p>
        </p:txBody>
      </p:sp>
      <p:sp>
        <p:nvSpPr>
          <p:cNvPr id="4" name="PlaceHolder 3"/>
          <p:cNvSpPr>
            <a:spLocks noGrp="1"/>
          </p:cNvSpPr>
          <p:nvPr>
            <p:ph type="sldNum" idx="1"/>
          </p:nvPr>
        </p:nvSpPr>
        <p:spPr/>
        <p:txBody>
          <a:bodyPr/>
          <a:lstStyle/>
          <a:p>
            <a:fld id="{A86A7132-4F02-49C9-8549-6B5228D2F063}" type="slidenum">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Wolke 5"/>
          <p:cNvSpPr/>
          <p:nvPr/>
        </p:nvSpPr>
        <p:spPr>
          <a:xfrm>
            <a:off x="1763640" y="1132200"/>
            <a:ext cx="4751640" cy="3067920"/>
          </a:xfrm>
          <a:prstGeom prst="cloud">
            <a:avLst/>
          </a:prstGeom>
          <a:solidFill>
            <a:schemeClr val="bg1"/>
          </a:solidFill>
          <a:ln>
            <a:solidFill>
              <a:srgbClr val="00538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575" name="Grafik 26"/>
          <p:cNvPicPr/>
          <p:nvPr/>
        </p:nvPicPr>
        <p:blipFill>
          <a:blip r:embed="rId2"/>
          <a:stretch/>
        </p:blipFill>
        <p:spPr>
          <a:xfrm>
            <a:off x="460080" y="2468520"/>
            <a:ext cx="602640" cy="723960"/>
          </a:xfrm>
          <a:prstGeom prst="rect">
            <a:avLst/>
          </a:prstGeom>
          <a:ln w="0">
            <a:noFill/>
          </a:ln>
        </p:spPr>
      </p:pic>
      <p:pic>
        <p:nvPicPr>
          <p:cNvPr id="576" name="Inhaltsplatzhalter 13"/>
          <p:cNvPicPr/>
          <p:nvPr/>
        </p:nvPicPr>
        <p:blipFill>
          <a:blip r:embed="rId3"/>
          <a:stretch/>
        </p:blipFill>
        <p:spPr>
          <a:xfrm>
            <a:off x="1115640" y="2239920"/>
            <a:ext cx="951840" cy="952560"/>
          </a:xfrm>
          <a:prstGeom prst="rect">
            <a:avLst/>
          </a:prstGeom>
          <a:ln w="0">
            <a:noFill/>
          </a:ln>
        </p:spPr>
      </p:pic>
      <p:sp>
        <p:nvSpPr>
          <p:cNvPr id="577" name="Textfeld 30"/>
          <p:cNvSpPr/>
          <p:nvPr/>
        </p:nvSpPr>
        <p:spPr>
          <a:xfrm>
            <a:off x="1128240" y="3193200"/>
            <a:ext cx="9266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Client</a:t>
            </a:r>
            <a:endParaRPr lang="en-US" sz="1800" b="0" strike="noStrike" spc="-1">
              <a:solidFill>
                <a:srgbClr val="000000"/>
              </a:solidFill>
              <a:latin typeface="Arial"/>
            </a:endParaRPr>
          </a:p>
        </p:txBody>
      </p:sp>
      <p:pic>
        <p:nvPicPr>
          <p:cNvPr id="578" name="Grafik 27"/>
          <p:cNvPicPr/>
          <p:nvPr/>
        </p:nvPicPr>
        <p:blipFill>
          <a:blip r:embed="rId4"/>
          <a:stretch/>
        </p:blipFill>
        <p:spPr>
          <a:xfrm>
            <a:off x="5724000" y="916200"/>
            <a:ext cx="692640" cy="945000"/>
          </a:xfrm>
          <a:prstGeom prst="rect">
            <a:avLst/>
          </a:prstGeom>
          <a:ln w="0">
            <a:noFill/>
          </a:ln>
        </p:spPr>
      </p:pic>
      <p:sp>
        <p:nvSpPr>
          <p:cNvPr id="579" name="Textfeld 31"/>
          <p:cNvSpPr/>
          <p:nvPr/>
        </p:nvSpPr>
        <p:spPr>
          <a:xfrm>
            <a:off x="5410800" y="1870200"/>
            <a:ext cx="13194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DNS Server</a:t>
            </a:r>
            <a:endParaRPr lang="en-US" sz="1800" b="0" strike="noStrike" spc="-1">
              <a:solidFill>
                <a:srgbClr val="000000"/>
              </a:solidFill>
              <a:latin typeface="Arial"/>
            </a:endParaRPr>
          </a:p>
        </p:txBody>
      </p:sp>
      <p:cxnSp>
        <p:nvCxnSpPr>
          <p:cNvPr id="580" name="Gerade Verbindung mit Pfeil 7"/>
          <p:cNvCxnSpPr>
            <a:stCxn id="576" idx="3"/>
          </p:cNvCxnSpPr>
          <p:nvPr/>
        </p:nvCxnSpPr>
        <p:spPr>
          <a:xfrm flipV="1">
            <a:off x="2067480" y="1635480"/>
            <a:ext cx="3513240" cy="1081080"/>
          </a:xfrm>
          <a:prstGeom prst="straightConnector1">
            <a:avLst/>
          </a:prstGeom>
          <a:ln w="38100">
            <a:solidFill>
              <a:srgbClr val="ED7703"/>
            </a:solidFill>
            <a:round/>
            <a:tailEnd type="triangle" w="med" len="med"/>
          </a:ln>
        </p:spPr>
      </p:cxnSp>
      <p:sp>
        <p:nvSpPr>
          <p:cNvPr id="581" name="Textfeld 33"/>
          <p:cNvSpPr/>
          <p:nvPr/>
        </p:nvSpPr>
        <p:spPr>
          <a:xfrm rot="20581800">
            <a:off x="2251440" y="1747800"/>
            <a:ext cx="333612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ED7703"/>
                </a:solidFill>
                <a:latin typeface="Calibri"/>
                <a:ea typeface="DejaVu Sans"/>
              </a:rPr>
              <a:t>Wo finde ich www.zli.cloud?</a:t>
            </a:r>
            <a:endParaRPr lang="en-US" sz="1800" b="0" strike="noStrike" spc="-1">
              <a:solidFill>
                <a:srgbClr val="000000"/>
              </a:solidFill>
              <a:latin typeface="Arial"/>
            </a:endParaRPr>
          </a:p>
        </p:txBody>
      </p:sp>
      <p:sp>
        <p:nvSpPr>
          <p:cNvPr id="2" name="PlaceHolder 1"/>
          <p:cNvSpPr>
            <a:spLocks noGrp="1"/>
          </p:cNvSpPr>
          <p:nvPr>
            <p:ph type="sldNum" idx="2"/>
          </p:nvPr>
        </p:nvSpPr>
        <p:spPr/>
        <p:txBody>
          <a:bodyPr/>
          <a:lstStyle/>
          <a:p>
            <a:fld id="{5EDB3DFE-772B-4175-9331-2D56DCF81817}" type="slidenum">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Wolke 6"/>
          <p:cNvSpPr/>
          <p:nvPr/>
        </p:nvSpPr>
        <p:spPr>
          <a:xfrm>
            <a:off x="1763640" y="1132200"/>
            <a:ext cx="4751640" cy="3067920"/>
          </a:xfrm>
          <a:prstGeom prst="cloud">
            <a:avLst/>
          </a:prstGeom>
          <a:solidFill>
            <a:schemeClr val="bg1"/>
          </a:solidFill>
          <a:ln>
            <a:solidFill>
              <a:srgbClr val="00538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583" name="Grafik 28"/>
          <p:cNvPicPr/>
          <p:nvPr/>
        </p:nvPicPr>
        <p:blipFill>
          <a:blip r:embed="rId2"/>
          <a:stretch/>
        </p:blipFill>
        <p:spPr>
          <a:xfrm>
            <a:off x="460080" y="2468520"/>
            <a:ext cx="602640" cy="723960"/>
          </a:xfrm>
          <a:prstGeom prst="rect">
            <a:avLst/>
          </a:prstGeom>
          <a:ln w="0">
            <a:noFill/>
          </a:ln>
        </p:spPr>
      </p:pic>
      <p:pic>
        <p:nvPicPr>
          <p:cNvPr id="584" name="Inhaltsplatzhalter 14"/>
          <p:cNvPicPr/>
          <p:nvPr/>
        </p:nvPicPr>
        <p:blipFill>
          <a:blip r:embed="rId3"/>
          <a:stretch/>
        </p:blipFill>
        <p:spPr>
          <a:xfrm>
            <a:off x="1115640" y="2239920"/>
            <a:ext cx="951840" cy="952560"/>
          </a:xfrm>
          <a:prstGeom prst="rect">
            <a:avLst/>
          </a:prstGeom>
          <a:ln w="0">
            <a:noFill/>
          </a:ln>
        </p:spPr>
      </p:pic>
      <p:sp>
        <p:nvSpPr>
          <p:cNvPr id="585" name="Textfeld 34"/>
          <p:cNvSpPr/>
          <p:nvPr/>
        </p:nvSpPr>
        <p:spPr>
          <a:xfrm>
            <a:off x="1128240" y="3193200"/>
            <a:ext cx="9266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Client</a:t>
            </a:r>
            <a:endParaRPr lang="en-US" sz="1800" b="0" strike="noStrike" spc="-1">
              <a:solidFill>
                <a:srgbClr val="000000"/>
              </a:solidFill>
              <a:latin typeface="Arial"/>
            </a:endParaRPr>
          </a:p>
        </p:txBody>
      </p:sp>
      <p:pic>
        <p:nvPicPr>
          <p:cNvPr id="586" name="Grafik 29"/>
          <p:cNvPicPr/>
          <p:nvPr/>
        </p:nvPicPr>
        <p:blipFill>
          <a:blip r:embed="rId4"/>
          <a:stretch/>
        </p:blipFill>
        <p:spPr>
          <a:xfrm>
            <a:off x="5724000" y="916200"/>
            <a:ext cx="692640" cy="945000"/>
          </a:xfrm>
          <a:prstGeom prst="rect">
            <a:avLst/>
          </a:prstGeom>
          <a:ln w="0">
            <a:noFill/>
          </a:ln>
        </p:spPr>
      </p:pic>
      <p:sp>
        <p:nvSpPr>
          <p:cNvPr id="587" name="Textfeld 35"/>
          <p:cNvSpPr/>
          <p:nvPr/>
        </p:nvSpPr>
        <p:spPr>
          <a:xfrm>
            <a:off x="5410800" y="1870200"/>
            <a:ext cx="13194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DNS Server</a:t>
            </a:r>
            <a:endParaRPr lang="en-US" sz="1800" b="0" strike="noStrike" spc="-1">
              <a:solidFill>
                <a:srgbClr val="000000"/>
              </a:solidFill>
              <a:latin typeface="Arial"/>
            </a:endParaRPr>
          </a:p>
        </p:txBody>
      </p:sp>
      <p:cxnSp>
        <p:nvCxnSpPr>
          <p:cNvPr id="588" name="Gerade Verbindung mit Pfeil 9"/>
          <p:cNvCxnSpPr>
            <a:stCxn id="584" idx="3"/>
          </p:cNvCxnSpPr>
          <p:nvPr/>
        </p:nvCxnSpPr>
        <p:spPr>
          <a:xfrm flipV="1">
            <a:off x="2067480" y="1635480"/>
            <a:ext cx="3513240" cy="1081080"/>
          </a:xfrm>
          <a:prstGeom prst="straightConnector1">
            <a:avLst/>
          </a:prstGeom>
          <a:ln w="38100">
            <a:solidFill>
              <a:srgbClr val="ED7703"/>
            </a:solidFill>
            <a:round/>
            <a:tailEnd type="triangle" w="med" len="med"/>
          </a:ln>
        </p:spPr>
      </p:cxnSp>
      <p:cxnSp>
        <p:nvCxnSpPr>
          <p:cNvPr id="589" name="Gerade Verbindung mit Pfeil 10"/>
          <p:cNvCxnSpPr/>
          <p:nvPr/>
        </p:nvCxnSpPr>
        <p:spPr>
          <a:xfrm flipH="1">
            <a:off x="2133000" y="1868760"/>
            <a:ext cx="3447720" cy="1062360"/>
          </a:xfrm>
          <a:prstGeom prst="straightConnector1">
            <a:avLst/>
          </a:prstGeom>
          <a:ln w="38100">
            <a:solidFill>
              <a:srgbClr val="ED7703">
                <a:alpha val="51000"/>
              </a:srgbClr>
            </a:solidFill>
            <a:round/>
            <a:tailEnd type="triangle" w="med" len="med"/>
          </a:ln>
        </p:spPr>
      </p:cxnSp>
      <p:sp>
        <p:nvSpPr>
          <p:cNvPr id="590" name="Textfeld 36"/>
          <p:cNvSpPr/>
          <p:nvPr/>
        </p:nvSpPr>
        <p:spPr>
          <a:xfrm rot="20581800">
            <a:off x="2153520" y="1761840"/>
            <a:ext cx="34365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ED7703"/>
                </a:solidFill>
                <a:latin typeface="Calibri"/>
                <a:ea typeface="DejaVu Sans"/>
              </a:rPr>
              <a:t>Wo finde ich www.zli.cloud?</a:t>
            </a:r>
            <a:endParaRPr lang="en-US" sz="1800" b="0" strike="noStrike" spc="-1">
              <a:solidFill>
                <a:srgbClr val="000000"/>
              </a:solidFill>
              <a:latin typeface="Arial"/>
            </a:endParaRPr>
          </a:p>
        </p:txBody>
      </p:sp>
      <p:sp>
        <p:nvSpPr>
          <p:cNvPr id="591" name="Textfeld 37"/>
          <p:cNvSpPr/>
          <p:nvPr/>
        </p:nvSpPr>
        <p:spPr>
          <a:xfrm rot="20581800">
            <a:off x="2390400" y="2421360"/>
            <a:ext cx="299736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100" b="0" strike="noStrike" spc="-1">
                <a:solidFill>
                  <a:srgbClr val="ED7703"/>
                </a:solidFill>
                <a:latin typeface="Calibri"/>
                <a:ea typeface="DejaVu Sans"/>
              </a:rPr>
              <a:t>195.141.80.206, 195.141.80.206, 195.141.80.206</a:t>
            </a:r>
            <a:endParaRPr lang="en-US" sz="1100" b="0" strike="noStrike" spc="-1">
              <a:solidFill>
                <a:srgbClr val="000000"/>
              </a:solidFill>
              <a:latin typeface="Arial"/>
            </a:endParaRPr>
          </a:p>
          <a:p>
            <a:pPr algn="ctr">
              <a:lnSpc>
                <a:spcPct val="100000"/>
              </a:lnSpc>
            </a:pPr>
            <a:endParaRPr lang="en-US" sz="1100" b="0" strike="noStrike" spc="-1">
              <a:solidFill>
                <a:srgbClr val="000000"/>
              </a:solidFill>
              <a:latin typeface="Arial"/>
            </a:endParaRPr>
          </a:p>
        </p:txBody>
      </p:sp>
      <p:sp>
        <p:nvSpPr>
          <p:cNvPr id="2" name="PlaceHolder 1"/>
          <p:cNvSpPr>
            <a:spLocks noGrp="1"/>
          </p:cNvSpPr>
          <p:nvPr>
            <p:ph type="sldNum" idx="2"/>
          </p:nvPr>
        </p:nvSpPr>
        <p:spPr/>
        <p:txBody>
          <a:bodyPr/>
          <a:lstStyle/>
          <a:p>
            <a:fld id="{24CA6ECA-C216-44B7-8289-FBABF3E75DEE}" type="slidenum">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Wolke 7"/>
          <p:cNvSpPr/>
          <p:nvPr/>
        </p:nvSpPr>
        <p:spPr>
          <a:xfrm>
            <a:off x="1975680" y="1209960"/>
            <a:ext cx="4751640" cy="3067920"/>
          </a:xfrm>
          <a:prstGeom prst="cloud">
            <a:avLst/>
          </a:prstGeom>
          <a:solidFill>
            <a:schemeClr val="bg1"/>
          </a:solidFill>
          <a:ln>
            <a:solidFill>
              <a:srgbClr val="00538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593" name="Grafik 30"/>
          <p:cNvPicPr/>
          <p:nvPr/>
        </p:nvPicPr>
        <p:blipFill>
          <a:blip r:embed="rId2"/>
          <a:stretch/>
        </p:blipFill>
        <p:spPr>
          <a:xfrm>
            <a:off x="460080" y="2468520"/>
            <a:ext cx="602640" cy="723960"/>
          </a:xfrm>
          <a:prstGeom prst="rect">
            <a:avLst/>
          </a:prstGeom>
          <a:ln w="0">
            <a:noFill/>
          </a:ln>
        </p:spPr>
      </p:pic>
      <p:pic>
        <p:nvPicPr>
          <p:cNvPr id="594" name="Inhaltsplatzhalter 15"/>
          <p:cNvPicPr/>
          <p:nvPr/>
        </p:nvPicPr>
        <p:blipFill>
          <a:blip r:embed="rId3"/>
          <a:stretch/>
        </p:blipFill>
        <p:spPr>
          <a:xfrm>
            <a:off x="1115640" y="2239920"/>
            <a:ext cx="951840" cy="952560"/>
          </a:xfrm>
          <a:prstGeom prst="rect">
            <a:avLst/>
          </a:prstGeom>
          <a:ln w="0">
            <a:noFill/>
          </a:ln>
        </p:spPr>
      </p:pic>
      <p:sp>
        <p:nvSpPr>
          <p:cNvPr id="595" name="Textfeld 38"/>
          <p:cNvSpPr/>
          <p:nvPr/>
        </p:nvSpPr>
        <p:spPr>
          <a:xfrm>
            <a:off x="1128240" y="3193200"/>
            <a:ext cx="9266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Client</a:t>
            </a:r>
            <a:endParaRPr lang="en-US" sz="1800" b="0" strike="noStrike" spc="-1">
              <a:solidFill>
                <a:srgbClr val="000000"/>
              </a:solidFill>
              <a:latin typeface="Arial"/>
            </a:endParaRPr>
          </a:p>
        </p:txBody>
      </p:sp>
      <p:pic>
        <p:nvPicPr>
          <p:cNvPr id="596" name="Grafik 31"/>
          <p:cNvPicPr/>
          <p:nvPr/>
        </p:nvPicPr>
        <p:blipFill>
          <a:blip r:embed="rId4"/>
          <a:stretch/>
        </p:blipFill>
        <p:spPr>
          <a:xfrm>
            <a:off x="5724000" y="916200"/>
            <a:ext cx="692640" cy="945000"/>
          </a:xfrm>
          <a:prstGeom prst="rect">
            <a:avLst/>
          </a:prstGeom>
          <a:ln w="0">
            <a:noFill/>
          </a:ln>
        </p:spPr>
      </p:pic>
      <p:cxnSp>
        <p:nvCxnSpPr>
          <p:cNvPr id="597" name="Gerade Verbindung mit Pfeil 11"/>
          <p:cNvCxnSpPr/>
          <p:nvPr/>
        </p:nvCxnSpPr>
        <p:spPr>
          <a:xfrm>
            <a:off x="2120400" y="2603520"/>
            <a:ext cx="3512880" cy="759600"/>
          </a:xfrm>
          <a:prstGeom prst="straightConnector1">
            <a:avLst/>
          </a:prstGeom>
          <a:ln w="38100">
            <a:solidFill>
              <a:srgbClr val="ED7703"/>
            </a:solidFill>
            <a:round/>
            <a:tailEnd type="triangle" w="med" len="med"/>
          </a:ln>
        </p:spPr>
      </p:cxnSp>
      <p:sp>
        <p:nvSpPr>
          <p:cNvPr id="598" name="Textfeld 39"/>
          <p:cNvSpPr/>
          <p:nvPr/>
        </p:nvSpPr>
        <p:spPr>
          <a:xfrm rot="744000">
            <a:off x="2143080" y="2636640"/>
            <a:ext cx="37371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ED7703"/>
                </a:solidFill>
                <a:latin typeface="Calibri"/>
                <a:ea typeface="DejaVu Sans"/>
              </a:rPr>
              <a:t>GET https://www.zli.cloud/index.html</a:t>
            </a:r>
            <a:endParaRPr lang="en-US" sz="1800" b="0" strike="noStrike" spc="-1">
              <a:solidFill>
                <a:srgbClr val="000000"/>
              </a:solidFill>
              <a:latin typeface="Arial"/>
            </a:endParaRPr>
          </a:p>
        </p:txBody>
      </p:sp>
      <p:sp>
        <p:nvSpPr>
          <p:cNvPr id="599" name="Wolke 8"/>
          <p:cNvSpPr/>
          <p:nvPr/>
        </p:nvSpPr>
        <p:spPr>
          <a:xfrm>
            <a:off x="6280200" y="3403440"/>
            <a:ext cx="1970280" cy="1271880"/>
          </a:xfrm>
          <a:prstGeom prst="cloud">
            <a:avLst/>
          </a:prstGeom>
          <a:solidFill>
            <a:schemeClr val="bg1"/>
          </a:solidFill>
          <a:ln>
            <a:solidFill>
              <a:srgbClr val="00538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600" name="Grafik 32"/>
          <p:cNvPicPr/>
          <p:nvPr/>
        </p:nvPicPr>
        <p:blipFill>
          <a:blip r:embed="rId5"/>
          <a:stretch/>
        </p:blipFill>
        <p:spPr>
          <a:xfrm>
            <a:off x="5623200" y="3140640"/>
            <a:ext cx="1104120" cy="1036440"/>
          </a:xfrm>
          <a:prstGeom prst="rect">
            <a:avLst/>
          </a:prstGeom>
          <a:ln w="0">
            <a:noFill/>
          </a:ln>
        </p:spPr>
      </p:pic>
      <p:sp>
        <p:nvSpPr>
          <p:cNvPr id="2" name="PlaceHolder 1"/>
          <p:cNvSpPr>
            <a:spLocks noGrp="1"/>
          </p:cNvSpPr>
          <p:nvPr>
            <p:ph type="sldNum" idx="2"/>
          </p:nvPr>
        </p:nvSpPr>
        <p:spPr/>
        <p:txBody>
          <a:bodyPr/>
          <a:lstStyle/>
          <a:p>
            <a:fld id="{462C2CD3-82BA-4850-9707-F7763CAD30E5}" type="slidenum">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Wolke 9"/>
          <p:cNvSpPr/>
          <p:nvPr/>
        </p:nvSpPr>
        <p:spPr>
          <a:xfrm>
            <a:off x="1975680" y="1209960"/>
            <a:ext cx="4751640" cy="3067920"/>
          </a:xfrm>
          <a:prstGeom prst="cloud">
            <a:avLst/>
          </a:prstGeom>
          <a:solidFill>
            <a:schemeClr val="bg1"/>
          </a:solidFill>
          <a:ln>
            <a:solidFill>
              <a:srgbClr val="00538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602" name="Grafik 33"/>
          <p:cNvPicPr/>
          <p:nvPr/>
        </p:nvPicPr>
        <p:blipFill>
          <a:blip r:embed="rId2"/>
          <a:stretch/>
        </p:blipFill>
        <p:spPr>
          <a:xfrm>
            <a:off x="460080" y="2468520"/>
            <a:ext cx="602640" cy="723960"/>
          </a:xfrm>
          <a:prstGeom prst="rect">
            <a:avLst/>
          </a:prstGeom>
          <a:ln w="0">
            <a:noFill/>
          </a:ln>
        </p:spPr>
      </p:pic>
      <p:pic>
        <p:nvPicPr>
          <p:cNvPr id="603" name="Inhaltsplatzhalter 23"/>
          <p:cNvPicPr/>
          <p:nvPr/>
        </p:nvPicPr>
        <p:blipFill>
          <a:blip r:embed="rId3"/>
          <a:stretch/>
        </p:blipFill>
        <p:spPr>
          <a:xfrm>
            <a:off x="1115640" y="2239920"/>
            <a:ext cx="951840" cy="952560"/>
          </a:xfrm>
          <a:prstGeom prst="rect">
            <a:avLst/>
          </a:prstGeom>
          <a:ln w="0">
            <a:noFill/>
          </a:ln>
        </p:spPr>
      </p:pic>
      <p:sp>
        <p:nvSpPr>
          <p:cNvPr id="604" name="Textfeld 40"/>
          <p:cNvSpPr/>
          <p:nvPr/>
        </p:nvSpPr>
        <p:spPr>
          <a:xfrm>
            <a:off x="1128240" y="3193200"/>
            <a:ext cx="9266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Client</a:t>
            </a:r>
            <a:endParaRPr lang="en-US" sz="1800" b="0" strike="noStrike" spc="-1">
              <a:solidFill>
                <a:srgbClr val="000000"/>
              </a:solidFill>
              <a:latin typeface="Arial"/>
            </a:endParaRPr>
          </a:p>
        </p:txBody>
      </p:sp>
      <p:pic>
        <p:nvPicPr>
          <p:cNvPr id="605" name="Grafik 34"/>
          <p:cNvPicPr/>
          <p:nvPr/>
        </p:nvPicPr>
        <p:blipFill>
          <a:blip r:embed="rId4"/>
          <a:stretch/>
        </p:blipFill>
        <p:spPr>
          <a:xfrm>
            <a:off x="5724000" y="916200"/>
            <a:ext cx="692640" cy="945000"/>
          </a:xfrm>
          <a:prstGeom prst="rect">
            <a:avLst/>
          </a:prstGeom>
          <a:ln w="0">
            <a:noFill/>
          </a:ln>
        </p:spPr>
      </p:pic>
      <p:cxnSp>
        <p:nvCxnSpPr>
          <p:cNvPr id="606" name="Gerade Verbindung mit Pfeil 12"/>
          <p:cNvCxnSpPr/>
          <p:nvPr/>
        </p:nvCxnSpPr>
        <p:spPr>
          <a:xfrm>
            <a:off x="2120400" y="2603520"/>
            <a:ext cx="3512880" cy="759600"/>
          </a:xfrm>
          <a:prstGeom prst="straightConnector1">
            <a:avLst/>
          </a:prstGeom>
          <a:ln w="38100">
            <a:solidFill>
              <a:srgbClr val="ED7703"/>
            </a:solidFill>
            <a:round/>
            <a:tailEnd type="triangle" w="med" len="med"/>
          </a:ln>
        </p:spPr>
      </p:cxnSp>
      <p:sp>
        <p:nvSpPr>
          <p:cNvPr id="607" name="Textfeld 41"/>
          <p:cNvSpPr/>
          <p:nvPr/>
        </p:nvSpPr>
        <p:spPr>
          <a:xfrm rot="744000">
            <a:off x="2143080" y="2636640"/>
            <a:ext cx="37371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ED7703"/>
                </a:solidFill>
                <a:latin typeface="Calibri"/>
                <a:ea typeface="DejaVu Sans"/>
              </a:rPr>
              <a:t>GET https://www.zli.cloud/index.html</a:t>
            </a:r>
            <a:endParaRPr lang="en-US" sz="1800" b="0" strike="noStrike" spc="-1">
              <a:solidFill>
                <a:srgbClr val="000000"/>
              </a:solidFill>
              <a:latin typeface="Arial"/>
            </a:endParaRPr>
          </a:p>
        </p:txBody>
      </p:sp>
      <p:sp>
        <p:nvSpPr>
          <p:cNvPr id="608" name="Wolke 10"/>
          <p:cNvSpPr/>
          <p:nvPr/>
        </p:nvSpPr>
        <p:spPr>
          <a:xfrm>
            <a:off x="6280200" y="3403440"/>
            <a:ext cx="1970280" cy="1271880"/>
          </a:xfrm>
          <a:prstGeom prst="cloud">
            <a:avLst/>
          </a:prstGeom>
          <a:solidFill>
            <a:schemeClr val="bg1"/>
          </a:solidFill>
          <a:ln>
            <a:solidFill>
              <a:srgbClr val="00538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cxnSp>
        <p:nvCxnSpPr>
          <p:cNvPr id="609" name="Gerade Verbindung mit Pfeil 13"/>
          <p:cNvCxnSpPr/>
          <p:nvPr/>
        </p:nvCxnSpPr>
        <p:spPr>
          <a:xfrm>
            <a:off x="6780960" y="3702600"/>
            <a:ext cx="485280" cy="273240"/>
          </a:xfrm>
          <a:prstGeom prst="straightConnector1">
            <a:avLst/>
          </a:prstGeom>
          <a:ln w="38100">
            <a:solidFill>
              <a:srgbClr val="ED7703"/>
            </a:solidFill>
            <a:round/>
            <a:tailEnd type="triangle" w="med" len="med"/>
          </a:ln>
        </p:spPr>
      </p:cxnSp>
      <p:pic>
        <p:nvPicPr>
          <p:cNvPr id="610" name="Grafik 35"/>
          <p:cNvPicPr/>
          <p:nvPr/>
        </p:nvPicPr>
        <p:blipFill>
          <a:blip r:embed="rId5"/>
          <a:stretch/>
        </p:blipFill>
        <p:spPr>
          <a:xfrm>
            <a:off x="5623200" y="3140640"/>
            <a:ext cx="1104120" cy="1036440"/>
          </a:xfrm>
          <a:prstGeom prst="rect">
            <a:avLst/>
          </a:prstGeom>
          <a:ln w="0">
            <a:noFill/>
          </a:ln>
        </p:spPr>
      </p:pic>
      <p:pic>
        <p:nvPicPr>
          <p:cNvPr id="611" name="Grafik 36"/>
          <p:cNvPicPr/>
          <p:nvPr/>
        </p:nvPicPr>
        <p:blipFill>
          <a:blip r:embed="rId6"/>
          <a:stretch/>
        </p:blipFill>
        <p:spPr>
          <a:xfrm>
            <a:off x="7376760" y="3628440"/>
            <a:ext cx="412200" cy="387000"/>
          </a:xfrm>
          <a:prstGeom prst="rect">
            <a:avLst/>
          </a:prstGeom>
          <a:ln w="0">
            <a:noFill/>
          </a:ln>
        </p:spPr>
      </p:pic>
      <p:pic>
        <p:nvPicPr>
          <p:cNvPr id="612" name="Grafik 37"/>
          <p:cNvPicPr/>
          <p:nvPr/>
        </p:nvPicPr>
        <p:blipFill>
          <a:blip r:embed="rId7"/>
          <a:stretch/>
        </p:blipFill>
        <p:spPr>
          <a:xfrm>
            <a:off x="7734600" y="3261600"/>
            <a:ext cx="641160" cy="601920"/>
          </a:xfrm>
          <a:prstGeom prst="rect">
            <a:avLst/>
          </a:prstGeom>
          <a:ln w="0">
            <a:noFill/>
          </a:ln>
        </p:spPr>
      </p:pic>
      <p:pic>
        <p:nvPicPr>
          <p:cNvPr id="613" name="Grafik 38"/>
          <p:cNvPicPr/>
          <p:nvPr/>
        </p:nvPicPr>
        <p:blipFill>
          <a:blip r:embed="rId6"/>
          <a:stretch/>
        </p:blipFill>
        <p:spPr>
          <a:xfrm>
            <a:off x="7192800" y="3978360"/>
            <a:ext cx="381960" cy="358560"/>
          </a:xfrm>
          <a:prstGeom prst="rect">
            <a:avLst/>
          </a:prstGeom>
          <a:ln w="0">
            <a:noFill/>
          </a:ln>
        </p:spPr>
      </p:pic>
      <p:pic>
        <p:nvPicPr>
          <p:cNvPr id="614" name="Grafik 39"/>
          <p:cNvPicPr/>
          <p:nvPr/>
        </p:nvPicPr>
        <p:blipFill>
          <a:blip r:embed="rId6"/>
          <a:stretch/>
        </p:blipFill>
        <p:spPr>
          <a:xfrm>
            <a:off x="6795720" y="4098960"/>
            <a:ext cx="381960" cy="358560"/>
          </a:xfrm>
          <a:prstGeom prst="rect">
            <a:avLst/>
          </a:prstGeom>
          <a:ln w="0">
            <a:noFill/>
          </a:ln>
        </p:spPr>
      </p:pic>
      <p:sp>
        <p:nvSpPr>
          <p:cNvPr id="2" name="PlaceHolder 1"/>
          <p:cNvSpPr>
            <a:spLocks noGrp="1"/>
          </p:cNvSpPr>
          <p:nvPr>
            <p:ph type="sldNum" idx="2"/>
          </p:nvPr>
        </p:nvSpPr>
        <p:spPr/>
        <p:txBody>
          <a:bodyPr/>
          <a:lstStyle/>
          <a:p>
            <a:fld id="{094EB8BE-93CB-4BBF-AB3D-5761FD2AFCE6}" type="slidenum">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Wolke 16"/>
          <p:cNvSpPr/>
          <p:nvPr/>
        </p:nvSpPr>
        <p:spPr>
          <a:xfrm>
            <a:off x="6280200" y="3403440"/>
            <a:ext cx="1970280" cy="1271880"/>
          </a:xfrm>
          <a:prstGeom prst="cloud">
            <a:avLst/>
          </a:prstGeom>
          <a:solidFill>
            <a:schemeClr val="bg1"/>
          </a:solidFill>
          <a:ln>
            <a:solidFill>
              <a:srgbClr val="00538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616" name="Wolke 11"/>
          <p:cNvSpPr/>
          <p:nvPr/>
        </p:nvSpPr>
        <p:spPr>
          <a:xfrm>
            <a:off x="1975680" y="1209960"/>
            <a:ext cx="4751640" cy="3067920"/>
          </a:xfrm>
          <a:prstGeom prst="cloud">
            <a:avLst/>
          </a:prstGeom>
          <a:solidFill>
            <a:schemeClr val="bg1"/>
          </a:solidFill>
          <a:ln>
            <a:solidFill>
              <a:srgbClr val="00538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617" name="Grafik 40"/>
          <p:cNvPicPr/>
          <p:nvPr/>
        </p:nvPicPr>
        <p:blipFill>
          <a:blip r:embed="rId2"/>
          <a:stretch/>
        </p:blipFill>
        <p:spPr>
          <a:xfrm>
            <a:off x="460080" y="2468520"/>
            <a:ext cx="602640" cy="723960"/>
          </a:xfrm>
          <a:prstGeom prst="rect">
            <a:avLst/>
          </a:prstGeom>
          <a:ln w="0">
            <a:noFill/>
          </a:ln>
        </p:spPr>
      </p:pic>
      <p:pic>
        <p:nvPicPr>
          <p:cNvPr id="618" name="Inhaltsplatzhalter 24"/>
          <p:cNvPicPr/>
          <p:nvPr/>
        </p:nvPicPr>
        <p:blipFill>
          <a:blip r:embed="rId3"/>
          <a:stretch/>
        </p:blipFill>
        <p:spPr>
          <a:xfrm>
            <a:off x="1115640" y="2239920"/>
            <a:ext cx="951840" cy="952560"/>
          </a:xfrm>
          <a:prstGeom prst="rect">
            <a:avLst/>
          </a:prstGeom>
          <a:ln w="0">
            <a:noFill/>
          </a:ln>
        </p:spPr>
      </p:pic>
      <p:sp>
        <p:nvSpPr>
          <p:cNvPr id="619" name="Textfeld 42"/>
          <p:cNvSpPr/>
          <p:nvPr/>
        </p:nvSpPr>
        <p:spPr>
          <a:xfrm>
            <a:off x="1128240" y="3193200"/>
            <a:ext cx="9266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Client</a:t>
            </a:r>
            <a:endParaRPr lang="en-US" sz="1800" b="0" strike="noStrike" spc="-1">
              <a:solidFill>
                <a:srgbClr val="000000"/>
              </a:solidFill>
              <a:latin typeface="Arial"/>
            </a:endParaRPr>
          </a:p>
        </p:txBody>
      </p:sp>
      <p:pic>
        <p:nvPicPr>
          <p:cNvPr id="620" name="Grafik 41"/>
          <p:cNvPicPr/>
          <p:nvPr/>
        </p:nvPicPr>
        <p:blipFill>
          <a:blip r:embed="rId4"/>
          <a:stretch/>
        </p:blipFill>
        <p:spPr>
          <a:xfrm>
            <a:off x="5724000" y="916200"/>
            <a:ext cx="692640" cy="945000"/>
          </a:xfrm>
          <a:prstGeom prst="rect">
            <a:avLst/>
          </a:prstGeom>
          <a:ln w="0">
            <a:noFill/>
          </a:ln>
        </p:spPr>
      </p:pic>
      <p:cxnSp>
        <p:nvCxnSpPr>
          <p:cNvPr id="621" name="Gerade Verbindung mit Pfeil 14"/>
          <p:cNvCxnSpPr/>
          <p:nvPr/>
        </p:nvCxnSpPr>
        <p:spPr>
          <a:xfrm>
            <a:off x="6780960" y="3702600"/>
            <a:ext cx="485280" cy="273240"/>
          </a:xfrm>
          <a:prstGeom prst="straightConnector1">
            <a:avLst/>
          </a:prstGeom>
          <a:ln w="38100">
            <a:solidFill>
              <a:srgbClr val="ED7703"/>
            </a:solidFill>
            <a:round/>
            <a:tailEnd type="triangle" w="med" len="med"/>
          </a:ln>
        </p:spPr>
      </p:cxnSp>
      <p:sp>
        <p:nvSpPr>
          <p:cNvPr id="622" name="Textfeld 43"/>
          <p:cNvSpPr/>
          <p:nvPr/>
        </p:nvSpPr>
        <p:spPr>
          <a:xfrm rot="744000">
            <a:off x="2110680" y="2611440"/>
            <a:ext cx="37371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ED7703"/>
                </a:solidFill>
                <a:latin typeface="Calibri"/>
                <a:ea typeface="DejaVu Sans"/>
              </a:rPr>
              <a:t>GET https://www.zli.cloud/index.html</a:t>
            </a:r>
            <a:endParaRPr lang="en-US" sz="1800" b="0" strike="noStrike" spc="-1">
              <a:solidFill>
                <a:srgbClr val="000000"/>
              </a:solidFill>
              <a:latin typeface="Arial"/>
            </a:endParaRPr>
          </a:p>
        </p:txBody>
      </p:sp>
      <p:sp>
        <p:nvSpPr>
          <p:cNvPr id="623" name="Textfeld 44"/>
          <p:cNvSpPr/>
          <p:nvPr/>
        </p:nvSpPr>
        <p:spPr>
          <a:xfrm>
            <a:off x="5220000" y="4124160"/>
            <a:ext cx="15102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Cloud Router</a:t>
            </a:r>
            <a:endParaRPr lang="en-US" sz="1800" b="0" strike="noStrike" spc="-1">
              <a:solidFill>
                <a:srgbClr val="000000"/>
              </a:solidFill>
              <a:latin typeface="Arial"/>
            </a:endParaRPr>
          </a:p>
        </p:txBody>
      </p:sp>
      <p:cxnSp>
        <p:nvCxnSpPr>
          <p:cNvPr id="624" name="Gerade Verbindung mit Pfeil 15"/>
          <p:cNvCxnSpPr/>
          <p:nvPr/>
        </p:nvCxnSpPr>
        <p:spPr>
          <a:xfrm flipH="1" flipV="1">
            <a:off x="2186640" y="2856960"/>
            <a:ext cx="3128400" cy="667800"/>
          </a:xfrm>
          <a:prstGeom prst="straightConnector1">
            <a:avLst/>
          </a:prstGeom>
          <a:ln w="38100">
            <a:solidFill>
              <a:srgbClr val="ED7703">
                <a:alpha val="51000"/>
              </a:srgbClr>
            </a:solidFill>
            <a:round/>
            <a:tailEnd type="triangle" w="med" len="med"/>
          </a:ln>
        </p:spPr>
      </p:cxnSp>
      <p:sp>
        <p:nvSpPr>
          <p:cNvPr id="625" name="Textfeld 45"/>
          <p:cNvSpPr/>
          <p:nvPr/>
        </p:nvSpPr>
        <p:spPr>
          <a:xfrm rot="744000">
            <a:off x="2051640" y="3279960"/>
            <a:ext cx="37371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ED7703"/>
                </a:solidFill>
                <a:latin typeface="Calibri"/>
                <a:ea typeface="DejaVu Sans"/>
              </a:rPr>
              <a:t>&lt;html&gt;…</a:t>
            </a:r>
            <a:endParaRPr lang="en-US" sz="1800" b="0" strike="noStrike" spc="-1">
              <a:solidFill>
                <a:srgbClr val="000000"/>
              </a:solidFill>
              <a:latin typeface="Arial"/>
            </a:endParaRPr>
          </a:p>
        </p:txBody>
      </p:sp>
      <p:cxnSp>
        <p:nvCxnSpPr>
          <p:cNvPr id="626" name="Gerade Verbindung mit Pfeil 16"/>
          <p:cNvCxnSpPr/>
          <p:nvPr/>
        </p:nvCxnSpPr>
        <p:spPr>
          <a:xfrm flipH="1" flipV="1">
            <a:off x="6727320" y="3799800"/>
            <a:ext cx="434520" cy="267120"/>
          </a:xfrm>
          <a:prstGeom prst="straightConnector1">
            <a:avLst/>
          </a:prstGeom>
          <a:ln w="38100">
            <a:solidFill>
              <a:srgbClr val="ED7703">
                <a:alpha val="51000"/>
              </a:srgbClr>
            </a:solidFill>
            <a:round/>
            <a:tailEnd type="triangle" w="med" len="med"/>
          </a:ln>
        </p:spPr>
      </p:cxnSp>
      <p:pic>
        <p:nvPicPr>
          <p:cNvPr id="627" name="Grafik 42"/>
          <p:cNvPicPr/>
          <p:nvPr/>
        </p:nvPicPr>
        <p:blipFill>
          <a:blip r:embed="rId5"/>
          <a:stretch/>
        </p:blipFill>
        <p:spPr>
          <a:xfrm>
            <a:off x="5623200" y="3140640"/>
            <a:ext cx="1104120" cy="1036440"/>
          </a:xfrm>
          <a:prstGeom prst="rect">
            <a:avLst/>
          </a:prstGeom>
          <a:ln w="0">
            <a:noFill/>
          </a:ln>
        </p:spPr>
      </p:pic>
      <p:pic>
        <p:nvPicPr>
          <p:cNvPr id="628" name="Grafik 43"/>
          <p:cNvPicPr/>
          <p:nvPr/>
        </p:nvPicPr>
        <p:blipFill>
          <a:blip r:embed="rId6"/>
          <a:stretch/>
        </p:blipFill>
        <p:spPr>
          <a:xfrm>
            <a:off x="7376760" y="3628440"/>
            <a:ext cx="412200" cy="387000"/>
          </a:xfrm>
          <a:prstGeom prst="rect">
            <a:avLst/>
          </a:prstGeom>
          <a:ln w="0">
            <a:noFill/>
          </a:ln>
        </p:spPr>
      </p:pic>
      <p:pic>
        <p:nvPicPr>
          <p:cNvPr id="629" name="Grafik 44"/>
          <p:cNvPicPr/>
          <p:nvPr/>
        </p:nvPicPr>
        <p:blipFill>
          <a:blip r:embed="rId7"/>
          <a:stretch/>
        </p:blipFill>
        <p:spPr>
          <a:xfrm>
            <a:off x="7734600" y="3261600"/>
            <a:ext cx="641160" cy="601920"/>
          </a:xfrm>
          <a:prstGeom prst="rect">
            <a:avLst/>
          </a:prstGeom>
          <a:ln w="0">
            <a:noFill/>
          </a:ln>
        </p:spPr>
      </p:pic>
      <p:pic>
        <p:nvPicPr>
          <p:cNvPr id="630" name="Grafik 45"/>
          <p:cNvPicPr/>
          <p:nvPr/>
        </p:nvPicPr>
        <p:blipFill>
          <a:blip r:embed="rId6"/>
          <a:stretch/>
        </p:blipFill>
        <p:spPr>
          <a:xfrm>
            <a:off x="7192800" y="3978360"/>
            <a:ext cx="381960" cy="358560"/>
          </a:xfrm>
          <a:prstGeom prst="rect">
            <a:avLst/>
          </a:prstGeom>
          <a:ln w="0">
            <a:noFill/>
          </a:ln>
        </p:spPr>
      </p:pic>
      <p:pic>
        <p:nvPicPr>
          <p:cNvPr id="631" name="Grafik 46"/>
          <p:cNvPicPr/>
          <p:nvPr/>
        </p:nvPicPr>
        <p:blipFill>
          <a:blip r:embed="rId6"/>
          <a:stretch/>
        </p:blipFill>
        <p:spPr>
          <a:xfrm>
            <a:off x="6795720" y="4098960"/>
            <a:ext cx="381960" cy="358560"/>
          </a:xfrm>
          <a:prstGeom prst="rect">
            <a:avLst/>
          </a:prstGeom>
          <a:ln w="0">
            <a:noFill/>
          </a:ln>
        </p:spPr>
      </p:pic>
      <p:cxnSp>
        <p:nvCxnSpPr>
          <p:cNvPr id="632" name="Gerade Verbindung mit Pfeil 17"/>
          <p:cNvCxnSpPr/>
          <p:nvPr/>
        </p:nvCxnSpPr>
        <p:spPr>
          <a:xfrm>
            <a:off x="2120400" y="2586240"/>
            <a:ext cx="3512880" cy="759960"/>
          </a:xfrm>
          <a:prstGeom prst="straightConnector1">
            <a:avLst/>
          </a:prstGeom>
          <a:ln w="38100">
            <a:solidFill>
              <a:srgbClr val="ED7703"/>
            </a:solidFill>
            <a:round/>
            <a:tailEnd type="triangle" w="med" len="med"/>
          </a:ln>
        </p:spPr>
      </p:cxnSp>
      <p:sp>
        <p:nvSpPr>
          <p:cNvPr id="2" name="PlaceHolder 1"/>
          <p:cNvSpPr>
            <a:spLocks noGrp="1"/>
          </p:cNvSpPr>
          <p:nvPr>
            <p:ph type="sldNum" idx="2"/>
          </p:nvPr>
        </p:nvSpPr>
        <p:spPr/>
        <p:txBody>
          <a:bodyPr/>
          <a:lstStyle/>
          <a:p>
            <a:fld id="{B2CC9889-1150-4BE3-B8F0-5891AEF10B94}" type="slidenum">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739080" y="1691280"/>
            <a:ext cx="8152560" cy="565920"/>
          </a:xfrm>
          <a:prstGeom prst="rect">
            <a:avLst/>
          </a:prstGeom>
          <a:noFill/>
          <a:ln w="0">
            <a:noFill/>
          </a:ln>
        </p:spPr>
        <p:txBody>
          <a:bodyPr lIns="74520" tIns="37080" rIns="74520" bIns="37080" anchor="t">
            <a:noAutofit/>
          </a:bodyPr>
          <a:lstStyle/>
          <a:p>
            <a:pPr indent="0" algn="ctr">
              <a:buNone/>
            </a:pPr>
            <a:endParaRPr lang="en-US" sz="1800" b="0" strike="noStrike" spc="-1">
              <a:solidFill>
                <a:srgbClr val="000000"/>
              </a:solidFill>
              <a:latin typeface="Arial"/>
            </a:endParaRPr>
          </a:p>
        </p:txBody>
      </p:sp>
      <p:sp>
        <p:nvSpPr>
          <p:cNvPr id="634" name="PlaceHolder 2"/>
          <p:cNvSpPr>
            <a:spLocks noGrp="1"/>
          </p:cNvSpPr>
          <p:nvPr>
            <p:ph type="subTitle"/>
          </p:nvPr>
        </p:nvSpPr>
        <p:spPr>
          <a:xfrm>
            <a:off x="738720" y="2259000"/>
            <a:ext cx="8153280" cy="50076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800" b="0" strike="noStrike" spc="-1">
                <a:solidFill>
                  <a:srgbClr val="ED7703"/>
                </a:solidFill>
                <a:latin typeface="VAGRundschriftD"/>
              </a:rPr>
              <a:t>Deployment «Cloud»</a:t>
            </a:r>
            <a:endParaRPr lang="en-US" sz="2800" b="0" strike="noStrike" spc="-1">
              <a:solidFill>
                <a:srgbClr val="000000"/>
              </a:solidFill>
              <a:latin typeface="Arial"/>
            </a:endParaRPr>
          </a:p>
        </p:txBody>
      </p:sp>
      <p:sp>
        <p:nvSpPr>
          <p:cNvPr id="4" name="PlaceHolder 3"/>
          <p:cNvSpPr>
            <a:spLocks noGrp="1"/>
          </p:cNvSpPr>
          <p:nvPr>
            <p:ph type="sldNum" idx="1"/>
          </p:nvPr>
        </p:nvSpPr>
        <p:spPr/>
        <p:txBody>
          <a:bodyPr/>
          <a:lstStyle/>
          <a:p>
            <a:fld id="{00189CA1-1633-424C-9371-21722770D60F}" type="slidenum">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Wolke 12"/>
          <p:cNvSpPr/>
          <p:nvPr/>
        </p:nvSpPr>
        <p:spPr>
          <a:xfrm>
            <a:off x="1975680" y="1209960"/>
            <a:ext cx="4751640" cy="3067920"/>
          </a:xfrm>
          <a:prstGeom prst="cloud">
            <a:avLst/>
          </a:prstGeom>
          <a:solidFill>
            <a:schemeClr val="bg1"/>
          </a:solidFill>
          <a:ln>
            <a:solidFill>
              <a:srgbClr val="00538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636" name="Grafik 47"/>
          <p:cNvPicPr/>
          <p:nvPr/>
        </p:nvPicPr>
        <p:blipFill>
          <a:blip r:embed="rId2"/>
          <a:stretch/>
        </p:blipFill>
        <p:spPr>
          <a:xfrm>
            <a:off x="460080" y="2468520"/>
            <a:ext cx="602640" cy="723960"/>
          </a:xfrm>
          <a:prstGeom prst="rect">
            <a:avLst/>
          </a:prstGeom>
          <a:ln w="0">
            <a:noFill/>
          </a:ln>
        </p:spPr>
      </p:pic>
      <p:pic>
        <p:nvPicPr>
          <p:cNvPr id="637" name="Inhaltsplatzhalter 25"/>
          <p:cNvPicPr/>
          <p:nvPr/>
        </p:nvPicPr>
        <p:blipFill>
          <a:blip r:embed="rId3"/>
          <a:stretch/>
        </p:blipFill>
        <p:spPr>
          <a:xfrm>
            <a:off x="1115640" y="2239920"/>
            <a:ext cx="951840" cy="952560"/>
          </a:xfrm>
          <a:prstGeom prst="rect">
            <a:avLst/>
          </a:prstGeom>
          <a:ln w="0">
            <a:noFill/>
          </a:ln>
        </p:spPr>
      </p:pic>
      <p:sp>
        <p:nvSpPr>
          <p:cNvPr id="638" name="Textfeld 46"/>
          <p:cNvSpPr/>
          <p:nvPr/>
        </p:nvSpPr>
        <p:spPr>
          <a:xfrm>
            <a:off x="1128240" y="3193200"/>
            <a:ext cx="9266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Client</a:t>
            </a:r>
            <a:endParaRPr lang="en-US" sz="1800" b="0" strike="noStrike" spc="-1">
              <a:solidFill>
                <a:srgbClr val="000000"/>
              </a:solidFill>
              <a:latin typeface="Arial"/>
            </a:endParaRPr>
          </a:p>
        </p:txBody>
      </p:sp>
      <p:pic>
        <p:nvPicPr>
          <p:cNvPr id="639" name="Grafik 48"/>
          <p:cNvPicPr/>
          <p:nvPr/>
        </p:nvPicPr>
        <p:blipFill>
          <a:blip r:embed="rId4"/>
          <a:stretch/>
        </p:blipFill>
        <p:spPr>
          <a:xfrm>
            <a:off x="4068000" y="-14760"/>
            <a:ext cx="692640" cy="945000"/>
          </a:xfrm>
          <a:prstGeom prst="rect">
            <a:avLst/>
          </a:prstGeom>
          <a:ln w="0">
            <a:noFill/>
          </a:ln>
        </p:spPr>
      </p:pic>
      <p:cxnSp>
        <p:nvCxnSpPr>
          <p:cNvPr id="640" name="Gerade Verbindung mit Pfeil 18"/>
          <p:cNvCxnSpPr/>
          <p:nvPr/>
        </p:nvCxnSpPr>
        <p:spPr>
          <a:xfrm flipV="1">
            <a:off x="2120400" y="1186920"/>
            <a:ext cx="1579320" cy="1417320"/>
          </a:xfrm>
          <a:prstGeom prst="straightConnector1">
            <a:avLst/>
          </a:prstGeom>
          <a:ln w="38100">
            <a:solidFill>
              <a:srgbClr val="ED7703"/>
            </a:solidFill>
            <a:round/>
            <a:tailEnd type="triangle" w="med" len="med"/>
          </a:ln>
        </p:spPr>
      </p:cxnSp>
      <p:sp>
        <p:nvSpPr>
          <p:cNvPr id="641" name="Textfeld 47"/>
          <p:cNvSpPr/>
          <p:nvPr/>
        </p:nvSpPr>
        <p:spPr>
          <a:xfrm rot="19052400">
            <a:off x="2291400" y="1812600"/>
            <a:ext cx="1473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ED7703"/>
                </a:solidFill>
                <a:latin typeface="Calibri"/>
                <a:ea typeface="DejaVu Sans"/>
              </a:rPr>
              <a:t>git push</a:t>
            </a:r>
            <a:endParaRPr lang="en-US" sz="1800" b="0" strike="noStrike" spc="-1">
              <a:solidFill>
                <a:srgbClr val="000000"/>
              </a:solidFill>
              <a:latin typeface="Arial"/>
            </a:endParaRPr>
          </a:p>
        </p:txBody>
      </p:sp>
      <p:sp>
        <p:nvSpPr>
          <p:cNvPr id="642" name="Textfeld 48"/>
          <p:cNvSpPr/>
          <p:nvPr/>
        </p:nvSpPr>
        <p:spPr>
          <a:xfrm>
            <a:off x="3596400" y="900360"/>
            <a:ext cx="15102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Repository</a:t>
            </a:r>
            <a:endParaRPr lang="en-US" sz="1800" b="0" strike="noStrike" spc="-1">
              <a:solidFill>
                <a:srgbClr val="000000"/>
              </a:solidFill>
              <a:latin typeface="Arial"/>
            </a:endParaRPr>
          </a:p>
        </p:txBody>
      </p:sp>
      <p:sp>
        <p:nvSpPr>
          <p:cNvPr id="643" name="Wolke 13"/>
          <p:cNvSpPr/>
          <p:nvPr/>
        </p:nvSpPr>
        <p:spPr>
          <a:xfrm>
            <a:off x="6280200" y="3403440"/>
            <a:ext cx="1970280" cy="1271880"/>
          </a:xfrm>
          <a:prstGeom prst="cloud">
            <a:avLst/>
          </a:prstGeom>
          <a:solidFill>
            <a:schemeClr val="bg1"/>
          </a:solidFill>
          <a:ln>
            <a:solidFill>
              <a:srgbClr val="00538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cxnSp>
        <p:nvCxnSpPr>
          <p:cNvPr id="644" name="Gerade Verbindung mit Pfeil 19"/>
          <p:cNvCxnSpPr/>
          <p:nvPr/>
        </p:nvCxnSpPr>
        <p:spPr>
          <a:xfrm flipH="1" flipV="1">
            <a:off x="4860000" y="808920"/>
            <a:ext cx="2930040" cy="2450520"/>
          </a:xfrm>
          <a:prstGeom prst="straightConnector1">
            <a:avLst/>
          </a:prstGeom>
          <a:ln w="38100">
            <a:solidFill>
              <a:srgbClr val="ED7703"/>
            </a:solidFill>
            <a:round/>
            <a:tailEnd type="triangle" w="med" len="med"/>
          </a:ln>
        </p:spPr>
      </p:cxnSp>
      <p:cxnSp>
        <p:nvCxnSpPr>
          <p:cNvPr id="645" name="Gerade Verbindung mit Pfeil 20"/>
          <p:cNvCxnSpPr/>
          <p:nvPr/>
        </p:nvCxnSpPr>
        <p:spPr>
          <a:xfrm flipH="1">
            <a:off x="7167960" y="3763080"/>
            <a:ext cx="622080" cy="455400"/>
          </a:xfrm>
          <a:prstGeom prst="straightConnector1">
            <a:avLst/>
          </a:prstGeom>
          <a:ln w="38100">
            <a:solidFill>
              <a:srgbClr val="ED7703">
                <a:alpha val="51000"/>
              </a:srgbClr>
            </a:solidFill>
            <a:round/>
            <a:tailEnd type="triangle" w="med" len="med"/>
          </a:ln>
        </p:spPr>
      </p:cxnSp>
      <p:pic>
        <p:nvPicPr>
          <p:cNvPr id="646" name="Grafik 49"/>
          <p:cNvPicPr/>
          <p:nvPr/>
        </p:nvPicPr>
        <p:blipFill>
          <a:blip r:embed="rId5"/>
          <a:stretch/>
        </p:blipFill>
        <p:spPr>
          <a:xfrm>
            <a:off x="6818400" y="3578760"/>
            <a:ext cx="412200" cy="387000"/>
          </a:xfrm>
          <a:prstGeom prst="rect">
            <a:avLst/>
          </a:prstGeom>
          <a:ln w="0">
            <a:noFill/>
          </a:ln>
        </p:spPr>
      </p:pic>
      <p:pic>
        <p:nvPicPr>
          <p:cNvPr id="647" name="Grafik 50"/>
          <p:cNvPicPr/>
          <p:nvPr/>
        </p:nvPicPr>
        <p:blipFill>
          <a:blip r:embed="rId6"/>
          <a:stretch/>
        </p:blipFill>
        <p:spPr>
          <a:xfrm>
            <a:off x="7734600" y="3261600"/>
            <a:ext cx="641160" cy="601920"/>
          </a:xfrm>
          <a:prstGeom prst="rect">
            <a:avLst/>
          </a:prstGeom>
          <a:ln w="0">
            <a:noFill/>
          </a:ln>
        </p:spPr>
      </p:pic>
      <p:pic>
        <p:nvPicPr>
          <p:cNvPr id="648" name="Grafik 51"/>
          <p:cNvPicPr/>
          <p:nvPr/>
        </p:nvPicPr>
        <p:blipFill>
          <a:blip r:embed="rId5"/>
          <a:stretch/>
        </p:blipFill>
        <p:spPr>
          <a:xfrm>
            <a:off x="6785640" y="4041720"/>
            <a:ext cx="381960" cy="358560"/>
          </a:xfrm>
          <a:prstGeom prst="rect">
            <a:avLst/>
          </a:prstGeom>
          <a:ln w="0">
            <a:noFill/>
          </a:ln>
        </p:spPr>
      </p:pic>
      <p:pic>
        <p:nvPicPr>
          <p:cNvPr id="649" name="Grafik 52"/>
          <p:cNvPicPr/>
          <p:nvPr/>
        </p:nvPicPr>
        <p:blipFill>
          <a:blip r:embed="rId5"/>
          <a:stretch/>
        </p:blipFill>
        <p:spPr>
          <a:xfrm>
            <a:off x="7459200" y="4083840"/>
            <a:ext cx="381960" cy="358560"/>
          </a:xfrm>
          <a:prstGeom prst="rect">
            <a:avLst/>
          </a:prstGeom>
          <a:ln w="0">
            <a:noFill/>
          </a:ln>
        </p:spPr>
      </p:pic>
      <p:pic>
        <p:nvPicPr>
          <p:cNvPr id="650" name="Grafik 53"/>
          <p:cNvPicPr/>
          <p:nvPr/>
        </p:nvPicPr>
        <p:blipFill>
          <a:blip r:embed="rId7"/>
          <a:stretch/>
        </p:blipFill>
        <p:spPr>
          <a:xfrm>
            <a:off x="5623200" y="3140640"/>
            <a:ext cx="1104120" cy="1036440"/>
          </a:xfrm>
          <a:prstGeom prst="rect">
            <a:avLst/>
          </a:prstGeom>
          <a:ln w="0">
            <a:noFill/>
          </a:ln>
        </p:spPr>
      </p:pic>
      <p:sp>
        <p:nvSpPr>
          <p:cNvPr id="651" name="Textfeld 49"/>
          <p:cNvSpPr/>
          <p:nvPr/>
        </p:nvSpPr>
        <p:spPr>
          <a:xfrm rot="2498400">
            <a:off x="5618880" y="1563120"/>
            <a:ext cx="14734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ED7703"/>
                </a:solidFill>
                <a:latin typeface="Calibri"/>
                <a:ea typeface="DejaVu Sans"/>
              </a:rPr>
              <a:t>git pull</a:t>
            </a:r>
            <a:endParaRPr lang="en-US" sz="1800" b="0" strike="noStrike" spc="-1">
              <a:solidFill>
                <a:srgbClr val="000000"/>
              </a:solidFill>
              <a:latin typeface="Arial"/>
            </a:endParaRPr>
          </a:p>
        </p:txBody>
      </p:sp>
      <p:cxnSp>
        <p:nvCxnSpPr>
          <p:cNvPr id="652" name="Gerade Verbindung mit Pfeil 21"/>
          <p:cNvCxnSpPr>
            <a:endCxn id="646" idx="3"/>
          </p:cNvCxnSpPr>
          <p:nvPr/>
        </p:nvCxnSpPr>
        <p:spPr>
          <a:xfrm flipH="1">
            <a:off x="7230600" y="3685680"/>
            <a:ext cx="467280" cy="86760"/>
          </a:xfrm>
          <a:prstGeom prst="straightConnector1">
            <a:avLst/>
          </a:prstGeom>
          <a:ln w="38100">
            <a:solidFill>
              <a:srgbClr val="ED7703">
                <a:alpha val="51000"/>
              </a:srgbClr>
            </a:solidFill>
            <a:round/>
            <a:tailEnd type="triangle" w="med" len="med"/>
          </a:ln>
        </p:spPr>
      </p:cxnSp>
      <p:cxnSp>
        <p:nvCxnSpPr>
          <p:cNvPr id="653" name="Gerade Verbindung mit Pfeil 22"/>
          <p:cNvCxnSpPr/>
          <p:nvPr/>
        </p:nvCxnSpPr>
        <p:spPr>
          <a:xfrm flipH="1">
            <a:off x="7760160" y="3847680"/>
            <a:ext cx="92880" cy="325080"/>
          </a:xfrm>
          <a:prstGeom prst="straightConnector1">
            <a:avLst/>
          </a:prstGeom>
          <a:ln w="38100">
            <a:solidFill>
              <a:srgbClr val="ED7703">
                <a:alpha val="51000"/>
              </a:srgbClr>
            </a:solidFill>
            <a:round/>
            <a:tailEnd type="triangl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4"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gn="ctr">
              <a:buNone/>
            </a:pPr>
            <a:endParaRPr lang="en-US" sz="1800" b="0" strike="noStrike" spc="-1">
              <a:solidFill>
                <a:srgbClr val="000000"/>
              </a:solidFill>
              <a:latin typeface="Arial"/>
            </a:endParaRPr>
          </a:p>
        </p:txBody>
      </p:sp>
      <p:pic>
        <p:nvPicPr>
          <p:cNvPr id="655" name="Inhaltsplatzhalter 26"/>
          <p:cNvPicPr/>
          <p:nvPr/>
        </p:nvPicPr>
        <p:blipFill>
          <a:blip r:embed="rId2"/>
          <a:stretch/>
        </p:blipFill>
        <p:spPr>
          <a:xfrm>
            <a:off x="4095720" y="3294360"/>
            <a:ext cx="951840" cy="952560"/>
          </a:xfrm>
          <a:prstGeom prst="rect">
            <a:avLst/>
          </a:prstGeom>
          <a:ln w="0">
            <a:noFill/>
          </a:ln>
        </p:spPr>
      </p:pic>
      <p:pic>
        <p:nvPicPr>
          <p:cNvPr id="656" name="Grafik 54"/>
          <p:cNvPicPr/>
          <p:nvPr/>
        </p:nvPicPr>
        <p:blipFill>
          <a:blip r:embed="rId3"/>
          <a:stretch/>
        </p:blipFill>
        <p:spPr>
          <a:xfrm>
            <a:off x="4225320" y="2100600"/>
            <a:ext cx="692640" cy="945000"/>
          </a:xfrm>
          <a:prstGeom prst="rect">
            <a:avLst/>
          </a:prstGeom>
          <a:ln w="0">
            <a:noFill/>
          </a:ln>
        </p:spPr>
      </p:pic>
      <p:pic>
        <p:nvPicPr>
          <p:cNvPr id="657" name="Grafik 55"/>
          <p:cNvPicPr/>
          <p:nvPr/>
        </p:nvPicPr>
        <p:blipFill>
          <a:blip r:embed="rId4"/>
          <a:stretch/>
        </p:blipFill>
        <p:spPr>
          <a:xfrm>
            <a:off x="5518440" y="3510720"/>
            <a:ext cx="1104120" cy="1036440"/>
          </a:xfrm>
          <a:prstGeom prst="rect">
            <a:avLst/>
          </a:prstGeom>
          <a:ln w="0">
            <a:noFill/>
          </a:ln>
        </p:spPr>
      </p:pic>
      <p:sp>
        <p:nvSpPr>
          <p:cNvPr id="658" name="Wolke 15"/>
          <p:cNvSpPr/>
          <p:nvPr/>
        </p:nvSpPr>
        <p:spPr>
          <a:xfrm>
            <a:off x="1763640" y="2429640"/>
            <a:ext cx="2231640" cy="1440360"/>
          </a:xfrm>
          <a:prstGeom prst="cloud">
            <a:avLst/>
          </a:prstGeom>
          <a:solidFill>
            <a:schemeClr val="bg1"/>
          </a:solidFill>
          <a:ln>
            <a:solidFill>
              <a:srgbClr val="00538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659" name="Grafik 56"/>
          <p:cNvPicPr/>
          <p:nvPr/>
        </p:nvPicPr>
        <p:blipFill>
          <a:blip r:embed="rId5"/>
          <a:stretch/>
        </p:blipFill>
        <p:spPr>
          <a:xfrm>
            <a:off x="556920" y="3640320"/>
            <a:ext cx="646920" cy="777240"/>
          </a:xfrm>
          <a:prstGeom prst="rect">
            <a:avLst/>
          </a:prstGeom>
          <a:ln w="0">
            <a:noFill/>
          </a:ln>
        </p:spPr>
      </p:pic>
      <p:sp>
        <p:nvSpPr>
          <p:cNvPr id="3" name="PlaceHolder 2"/>
          <p:cNvSpPr>
            <a:spLocks noGrp="1"/>
          </p:cNvSpPr>
          <p:nvPr>
            <p:ph type="sldNum" idx="2"/>
          </p:nvPr>
        </p:nvSpPr>
        <p:spPr/>
        <p:txBody>
          <a:bodyPr/>
          <a:lstStyle/>
          <a:p>
            <a:fld id="{FC451A51-992C-4A05-855D-C19D93F17187}" type="slidenum">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fontScale="56000"/>
          </a:bodyPr>
          <a:lstStyle/>
          <a:p>
            <a:pPr indent="0">
              <a:lnSpc>
                <a:spcPct val="100000"/>
              </a:lnSpc>
              <a:buNone/>
              <a:tabLst>
                <a:tab pos="0" algn="l"/>
              </a:tabLst>
            </a:pPr>
            <a:r>
              <a:rPr lang="de-CH" sz="2400" b="0" strike="noStrike" spc="-1">
                <a:solidFill>
                  <a:srgbClr val="005380"/>
                </a:solidFill>
                <a:latin typeface="VAGRundschriftD"/>
              </a:rPr>
              <a:t>Wie werden technologische Beiträge in der Cloud geteilt </a:t>
            </a:r>
            <a:br>
              <a:rPr sz="2400"/>
            </a:br>
            <a:r>
              <a:rPr lang="de-CH" sz="2400" b="0" strike="noStrike" spc="-1">
                <a:solidFill>
                  <a:srgbClr val="005380"/>
                </a:solidFill>
                <a:latin typeface="VAGRundschriftD"/>
              </a:rPr>
              <a:t>bzw. zur Verfügung gestellt? (1/3)</a:t>
            </a:r>
            <a:endParaRPr lang="en-US" sz="2400" b="0" strike="noStrike" spc="-1">
              <a:solidFill>
                <a:srgbClr val="005380"/>
              </a:solidFill>
              <a:latin typeface="VAGRundschriftD"/>
            </a:endParaRPr>
          </a:p>
        </p:txBody>
      </p:sp>
      <p:pic>
        <p:nvPicPr>
          <p:cNvPr id="661" name="Google Shape;104;p 2"/>
          <p:cNvPicPr/>
          <p:nvPr/>
        </p:nvPicPr>
        <p:blipFill>
          <a:blip r:embed="rId3"/>
          <a:stretch/>
        </p:blipFill>
        <p:spPr>
          <a:xfrm>
            <a:off x="5833440" y="1682280"/>
            <a:ext cx="2601000" cy="1012680"/>
          </a:xfrm>
          <a:prstGeom prst="rect">
            <a:avLst/>
          </a:prstGeom>
          <a:ln w="0">
            <a:noFill/>
          </a:ln>
        </p:spPr>
      </p:pic>
      <p:sp>
        <p:nvSpPr>
          <p:cNvPr id="662" name="PlaceHolder 2"/>
          <p:cNvSpPr>
            <a:spLocks noGrp="1"/>
          </p:cNvSpPr>
          <p:nvPr>
            <p:ph/>
          </p:nvPr>
        </p:nvSpPr>
        <p:spPr>
          <a:xfrm>
            <a:off x="738000" y="1878120"/>
            <a:ext cx="4841280" cy="3072960"/>
          </a:xfrm>
          <a:prstGeom prst="rect">
            <a:avLst/>
          </a:prstGeom>
          <a:noFill/>
          <a:ln w="0">
            <a:noFill/>
          </a:ln>
        </p:spPr>
        <p:txBody>
          <a:bodyPr lIns="74520" tIns="37080" rIns="74520" bIns="37080" anchor="t">
            <a:noAutofit/>
          </a:bodyPr>
          <a:lstStyle/>
          <a:p>
            <a:pPr marL="215640" indent="-208080">
              <a:lnSpc>
                <a:spcPct val="100000"/>
              </a:lnSpc>
              <a:spcBef>
                <a:spcPts val="1466"/>
              </a:spcBef>
              <a:spcAft>
                <a:spcPts val="1800"/>
              </a:spcAft>
              <a:buClr>
                <a:srgbClr val="000000"/>
              </a:buClr>
              <a:buFont typeface="Frutiger LT Std 45 Light"/>
              <a:buChar char="›"/>
            </a:pPr>
            <a:r>
              <a:rPr lang="de-CH" sz="2200" b="0" strike="noStrike" spc="-1">
                <a:solidFill>
                  <a:srgbClr val="000000"/>
                </a:solidFill>
                <a:latin typeface="Frutiger LT Com 45 Light"/>
              </a:rPr>
              <a:t>Code Repositories</a:t>
            </a:r>
            <a:br>
              <a:rPr sz="2200"/>
            </a:br>
            <a:r>
              <a:rPr lang="de-CH" sz="2200" b="0" strike="noStrike" spc="-1">
                <a:solidFill>
                  <a:srgbClr val="A6A6A6"/>
                </a:solidFill>
                <a:latin typeface="Frutiger LT Com 45 Light"/>
              </a:rPr>
              <a:t>z.B. GitHub, GitLab, usw.</a:t>
            </a:r>
            <a:endParaRPr lang="en-US" sz="2200" b="0" strike="noStrike" spc="-1">
              <a:solidFill>
                <a:srgbClr val="000000"/>
              </a:solidFill>
              <a:latin typeface="Frutiger LT Com 45 Light"/>
            </a:endParaRPr>
          </a:p>
          <a:p>
            <a:pPr marL="7920" indent="0">
              <a:lnSpc>
                <a:spcPct val="100000"/>
              </a:lnSpc>
              <a:spcBef>
                <a:spcPts val="1466"/>
              </a:spcBef>
              <a:spcAft>
                <a:spcPts val="1800"/>
              </a:spcAft>
              <a:buNone/>
              <a:tabLst>
                <a:tab pos="0" algn="l"/>
              </a:tabLst>
            </a:pPr>
            <a:endParaRPr lang="en-US" sz="2200" b="0" strike="noStrike" spc="-1">
              <a:solidFill>
                <a:srgbClr val="000000"/>
              </a:solidFill>
              <a:latin typeface="Frutiger LT Com 45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Ist der Begriff «Cloud» ein synonym für Internet?</a:t>
            </a:r>
            <a:br>
              <a:rPr sz="2400"/>
            </a:br>
            <a:endParaRPr lang="en-US" sz="2400" b="0" strike="noStrike" spc="-1">
              <a:solidFill>
                <a:srgbClr val="000000"/>
              </a:solidFill>
              <a:latin typeface="Arial"/>
            </a:endParaRPr>
          </a:p>
        </p:txBody>
      </p:sp>
      <p:sp>
        <p:nvSpPr>
          <p:cNvPr id="408" name="PlaceHolder 2"/>
          <p:cNvSpPr>
            <a:spLocks noGrp="1"/>
          </p:cNvSpPr>
          <p:nvPr>
            <p:ph/>
          </p:nvPr>
        </p:nvSpPr>
        <p:spPr>
          <a:xfrm>
            <a:off x="738000" y="1535760"/>
            <a:ext cx="8153640" cy="2978280"/>
          </a:xfrm>
          <a:prstGeom prst="rect">
            <a:avLst/>
          </a:prstGeom>
          <a:noFill/>
          <a:ln w="0">
            <a:noFill/>
          </a:ln>
        </p:spPr>
        <p:txBody>
          <a:bodyPr lIns="74520" tIns="37080" rIns="74520" bIns="37080" anchor="t">
            <a:noAutofit/>
          </a:bodyPr>
          <a:lstStyle/>
          <a:p>
            <a:pPr indent="0">
              <a:lnSpc>
                <a:spcPct val="100000"/>
              </a:lnSpc>
              <a:spcBef>
                <a:spcPts val="1466"/>
              </a:spcBef>
              <a:buNone/>
              <a:tabLst>
                <a:tab pos="0" algn="l"/>
              </a:tabLst>
            </a:pP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Jein!</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«It´s just someone else´s computer»</a:t>
            </a:r>
            <a:endParaRPr lang="en-US" sz="2200" b="0" strike="noStrike" spc="-1">
              <a:solidFill>
                <a:srgbClr val="000000"/>
              </a:solidFill>
              <a:latin typeface="Arial"/>
            </a:endParaRPr>
          </a:p>
          <a:p>
            <a:pPr marL="215640" indent="-208080">
              <a:lnSpc>
                <a:spcPct val="100000"/>
              </a:lnSpc>
              <a:spcBef>
                <a:spcPts val="1466"/>
              </a:spcBef>
              <a:buClr>
                <a:srgbClr val="000000"/>
              </a:buClr>
              <a:buFont typeface="Frutiger LT Std 45 Light"/>
              <a:buChar char="›"/>
              <a:tabLst>
                <a:tab pos="0" algn="l"/>
              </a:tabLst>
            </a:pPr>
            <a:r>
              <a:rPr lang="de-CH" sz="2200" b="0" strike="noStrike" spc="-1">
                <a:solidFill>
                  <a:srgbClr val="000000"/>
                </a:solidFill>
                <a:latin typeface="Frutiger LT Com 45 Light"/>
              </a:rPr>
              <a:t>Cloud = Dienst/Service, die im Internet ausgeführt werden</a:t>
            </a:r>
            <a:endParaRPr lang="en-US" sz="2200" b="0" strike="noStrike" spc="-1">
              <a:solidFill>
                <a:srgbClr val="000000"/>
              </a:solidFill>
              <a:latin typeface="Arial"/>
            </a:endParaRPr>
          </a:p>
          <a:p>
            <a:pPr indent="0">
              <a:lnSpc>
                <a:spcPct val="100000"/>
              </a:lnSpc>
              <a:spcBef>
                <a:spcPts val="1466"/>
              </a:spcBef>
              <a:buNone/>
              <a:tabLst>
                <a:tab pos="0" algn="l"/>
              </a:tabLst>
            </a:pPr>
            <a:endParaRPr lang="en-US" sz="2200" b="0" strike="noStrike" spc="-1">
              <a:solidFill>
                <a:srgbClr val="000000"/>
              </a:solidFill>
              <a:latin typeface="Arial"/>
            </a:endParaRPr>
          </a:p>
        </p:txBody>
      </p:sp>
      <p:sp>
        <p:nvSpPr>
          <p:cNvPr id="4" name="PlaceHolder 3"/>
          <p:cNvSpPr>
            <a:spLocks noGrp="1"/>
          </p:cNvSpPr>
          <p:nvPr>
            <p:ph type="sldNum" idx="2"/>
          </p:nvPr>
        </p:nvSpPr>
        <p:spPr/>
        <p:txBody>
          <a:bodyPr/>
          <a:lstStyle/>
          <a:p>
            <a:fld id="{2A2ED839-AF8C-4FB1-9010-7A8AB0184341}" type="slidenum">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fontScale="56000"/>
          </a:bodyPr>
          <a:lstStyle/>
          <a:p>
            <a:pPr indent="0">
              <a:lnSpc>
                <a:spcPct val="100000"/>
              </a:lnSpc>
              <a:buNone/>
              <a:tabLst>
                <a:tab pos="0" algn="l"/>
              </a:tabLst>
            </a:pPr>
            <a:r>
              <a:rPr lang="de-CH" sz="2400" b="0" strike="noStrike" spc="-1">
                <a:solidFill>
                  <a:srgbClr val="005380"/>
                </a:solidFill>
                <a:latin typeface="VAGRundschriftD"/>
              </a:rPr>
              <a:t>Wie werden technologische Beiträge in der Cloud geteilt </a:t>
            </a:r>
            <a:br>
              <a:rPr sz="2400"/>
            </a:br>
            <a:r>
              <a:rPr lang="de-CH" sz="2400" b="0" strike="noStrike" spc="-1">
                <a:solidFill>
                  <a:srgbClr val="005380"/>
                </a:solidFill>
                <a:latin typeface="VAGRundschriftD"/>
              </a:rPr>
              <a:t>bzw. zur Verfügung gestellt? (2/3)</a:t>
            </a:r>
            <a:endParaRPr lang="en-US" sz="2400" b="0" strike="noStrike" spc="-1">
              <a:solidFill>
                <a:srgbClr val="005380"/>
              </a:solidFill>
              <a:latin typeface="VAGRundschriftD"/>
            </a:endParaRPr>
          </a:p>
        </p:txBody>
      </p:sp>
      <p:pic>
        <p:nvPicPr>
          <p:cNvPr id="664" name="Google Shape;106;p 2"/>
          <p:cNvPicPr/>
          <p:nvPr/>
        </p:nvPicPr>
        <p:blipFill>
          <a:blip r:embed="rId3"/>
          <a:stretch/>
        </p:blipFill>
        <p:spPr>
          <a:xfrm>
            <a:off x="6033240" y="2947680"/>
            <a:ext cx="926280" cy="513720"/>
          </a:xfrm>
          <a:prstGeom prst="rect">
            <a:avLst/>
          </a:prstGeom>
          <a:ln w="0">
            <a:noFill/>
          </a:ln>
        </p:spPr>
      </p:pic>
      <p:pic>
        <p:nvPicPr>
          <p:cNvPr id="665" name="Google Shape;107;p 2"/>
          <p:cNvPicPr/>
          <p:nvPr/>
        </p:nvPicPr>
        <p:blipFill>
          <a:blip r:embed="rId4"/>
          <a:stretch/>
        </p:blipFill>
        <p:spPr>
          <a:xfrm>
            <a:off x="7308360" y="2901960"/>
            <a:ext cx="973440" cy="605160"/>
          </a:xfrm>
          <a:prstGeom prst="rect">
            <a:avLst/>
          </a:prstGeom>
          <a:ln w="0">
            <a:noFill/>
          </a:ln>
        </p:spPr>
      </p:pic>
      <p:sp>
        <p:nvSpPr>
          <p:cNvPr id="666" name="PlaceHolder 2"/>
          <p:cNvSpPr>
            <a:spLocks noGrp="1"/>
          </p:cNvSpPr>
          <p:nvPr>
            <p:ph/>
          </p:nvPr>
        </p:nvSpPr>
        <p:spPr>
          <a:xfrm>
            <a:off x="738000" y="2790000"/>
            <a:ext cx="4841280" cy="2161440"/>
          </a:xfrm>
          <a:prstGeom prst="rect">
            <a:avLst/>
          </a:prstGeom>
          <a:noFill/>
          <a:ln w="0">
            <a:noFill/>
          </a:ln>
        </p:spPr>
        <p:txBody>
          <a:bodyPr lIns="74520" tIns="37080" rIns="74520" bIns="37080" anchor="t">
            <a:noAutofit/>
          </a:bodyPr>
          <a:lstStyle/>
          <a:p>
            <a:pPr marL="215640" indent="-208080">
              <a:lnSpc>
                <a:spcPct val="100000"/>
              </a:lnSpc>
              <a:spcBef>
                <a:spcPts val="1466"/>
              </a:spcBef>
              <a:spcAft>
                <a:spcPts val="1800"/>
              </a:spcAft>
              <a:buClr>
                <a:srgbClr val="000000"/>
              </a:buClr>
              <a:buFont typeface="Frutiger LT Std 45 Light"/>
              <a:buChar char="›"/>
            </a:pPr>
            <a:r>
              <a:rPr lang="de-CH" sz="2200" b="0" strike="noStrike" spc="-1">
                <a:solidFill>
                  <a:srgbClr val="000000"/>
                </a:solidFill>
                <a:latin typeface="Frutiger LT Com 45 Light"/>
              </a:rPr>
              <a:t>Binary-/ Container Repositories</a:t>
            </a:r>
            <a:br>
              <a:rPr sz="2200"/>
            </a:br>
            <a:r>
              <a:rPr lang="de-CH" sz="2200" b="0" strike="noStrike" spc="-1">
                <a:solidFill>
                  <a:srgbClr val="A6A6A6"/>
                </a:solidFill>
                <a:latin typeface="Frutiger LT Com 45 Light"/>
              </a:rPr>
              <a:t>z.B. dockerhub</a:t>
            </a:r>
            <a:br>
              <a:rPr sz="2200"/>
            </a:br>
            <a:r>
              <a:rPr lang="de-CH" sz="2200" b="0" strike="noStrike" spc="-1">
                <a:solidFill>
                  <a:srgbClr val="000000"/>
                </a:solidFill>
                <a:latin typeface="Frutiger LT Com 45 Light"/>
              </a:rPr>
              <a:t> </a:t>
            </a:r>
            <a:endParaRPr lang="en-US" sz="2200" b="0" strike="noStrike" spc="-1">
              <a:solidFill>
                <a:srgbClr val="000000"/>
              </a:solidFill>
              <a:latin typeface="Frutiger LT Com 45 Light"/>
            </a:endParaRPr>
          </a:p>
          <a:p>
            <a:pPr marL="7920" indent="0">
              <a:lnSpc>
                <a:spcPct val="100000"/>
              </a:lnSpc>
              <a:spcBef>
                <a:spcPts val="1466"/>
              </a:spcBef>
              <a:spcAft>
                <a:spcPts val="1800"/>
              </a:spcAft>
              <a:buNone/>
              <a:tabLst>
                <a:tab pos="0" algn="l"/>
              </a:tabLst>
            </a:pPr>
            <a:endParaRPr lang="en-US" sz="2200" b="0" strike="noStrike" spc="-1">
              <a:solidFill>
                <a:srgbClr val="000000"/>
              </a:solidFill>
              <a:latin typeface="Frutiger LT Com 45 Light"/>
            </a:endParaRPr>
          </a:p>
          <a:p>
            <a:pPr marL="7920" indent="0">
              <a:lnSpc>
                <a:spcPct val="100000"/>
              </a:lnSpc>
              <a:spcBef>
                <a:spcPts val="1466"/>
              </a:spcBef>
              <a:spcAft>
                <a:spcPts val="1800"/>
              </a:spcAft>
              <a:buNone/>
              <a:tabLst>
                <a:tab pos="0" algn="l"/>
              </a:tabLst>
            </a:pPr>
            <a:endParaRPr lang="en-US" sz="2200" b="0" strike="noStrike" spc="-1">
              <a:solidFill>
                <a:srgbClr val="000000"/>
              </a:solidFill>
              <a:latin typeface="Frutiger LT Com 45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fontScale="56000"/>
          </a:bodyPr>
          <a:lstStyle/>
          <a:p>
            <a:pPr indent="0">
              <a:lnSpc>
                <a:spcPct val="100000"/>
              </a:lnSpc>
              <a:buNone/>
              <a:tabLst>
                <a:tab pos="0" algn="l"/>
              </a:tabLst>
            </a:pPr>
            <a:r>
              <a:rPr lang="de-CH" sz="2400" b="0" strike="noStrike" spc="-1">
                <a:solidFill>
                  <a:srgbClr val="005380"/>
                </a:solidFill>
                <a:latin typeface="VAGRundschriftD"/>
              </a:rPr>
              <a:t>Wie werden technologische Beiträge in der Cloud geteilt </a:t>
            </a:r>
            <a:br>
              <a:rPr sz="2400"/>
            </a:br>
            <a:r>
              <a:rPr lang="de-CH" sz="2400" b="0" strike="noStrike" spc="-1">
                <a:solidFill>
                  <a:srgbClr val="005380"/>
                </a:solidFill>
                <a:latin typeface="VAGRundschriftD"/>
              </a:rPr>
              <a:t>bzw. zur Verfügung gestellt? (3/3)</a:t>
            </a:r>
            <a:endParaRPr lang="en-US" sz="2400" b="0" strike="noStrike" spc="-1">
              <a:solidFill>
                <a:srgbClr val="005380"/>
              </a:solidFill>
              <a:latin typeface="VAGRundschriftD"/>
            </a:endParaRPr>
          </a:p>
        </p:txBody>
      </p:sp>
      <p:pic>
        <p:nvPicPr>
          <p:cNvPr id="668" name="Google Shape;105;p 2"/>
          <p:cNvPicPr/>
          <p:nvPr/>
        </p:nvPicPr>
        <p:blipFill>
          <a:blip r:embed="rId3"/>
          <a:stretch/>
        </p:blipFill>
        <p:spPr>
          <a:xfrm>
            <a:off x="5706720" y="3652200"/>
            <a:ext cx="2854080" cy="1494360"/>
          </a:xfrm>
          <a:prstGeom prst="rect">
            <a:avLst/>
          </a:prstGeom>
          <a:ln w="0">
            <a:noFill/>
          </a:ln>
        </p:spPr>
      </p:pic>
      <p:sp>
        <p:nvSpPr>
          <p:cNvPr id="669" name="PlaceHolder 2"/>
          <p:cNvSpPr>
            <a:spLocks noGrp="1"/>
          </p:cNvSpPr>
          <p:nvPr>
            <p:ph/>
          </p:nvPr>
        </p:nvSpPr>
        <p:spPr>
          <a:xfrm>
            <a:off x="738000" y="4015080"/>
            <a:ext cx="4841280" cy="936000"/>
          </a:xfrm>
          <a:prstGeom prst="rect">
            <a:avLst/>
          </a:prstGeom>
          <a:noFill/>
          <a:ln w="0">
            <a:noFill/>
          </a:ln>
        </p:spPr>
        <p:txBody>
          <a:bodyPr lIns="74520" tIns="37080" rIns="74520" bIns="37080" anchor="t">
            <a:noAutofit/>
          </a:bodyPr>
          <a:lstStyle/>
          <a:p>
            <a:pPr marL="215640" indent="-208080">
              <a:lnSpc>
                <a:spcPct val="100000"/>
              </a:lnSpc>
              <a:spcBef>
                <a:spcPts val="1466"/>
              </a:spcBef>
              <a:spcAft>
                <a:spcPts val="1800"/>
              </a:spcAft>
              <a:buClr>
                <a:srgbClr val="000000"/>
              </a:buClr>
              <a:buFont typeface="Frutiger LT Std 45 Light"/>
              <a:buChar char="›"/>
            </a:pPr>
            <a:r>
              <a:rPr lang="de-CH" sz="2200" b="0" strike="noStrike" spc="-1">
                <a:solidFill>
                  <a:srgbClr val="000000"/>
                </a:solidFill>
                <a:latin typeface="Frutiger LT Com 45 Light"/>
              </a:rPr>
              <a:t>Anbieterspezifische Marketplaces</a:t>
            </a:r>
            <a:br>
              <a:rPr sz="2200"/>
            </a:br>
            <a:r>
              <a:rPr lang="de-CH" sz="2200" b="0" strike="noStrike" spc="-1">
                <a:solidFill>
                  <a:srgbClr val="000000"/>
                </a:solidFill>
                <a:latin typeface="Frutiger LT Com 45 Light"/>
              </a:rPr>
              <a:t> </a:t>
            </a:r>
            <a:endParaRPr lang="en-US" sz="2200" b="0" strike="noStrike" spc="-1">
              <a:solidFill>
                <a:srgbClr val="000000"/>
              </a:solidFill>
              <a:latin typeface="Frutiger LT Com 45 Light"/>
            </a:endParaRPr>
          </a:p>
          <a:p>
            <a:pPr marL="7920" indent="0">
              <a:lnSpc>
                <a:spcPct val="100000"/>
              </a:lnSpc>
              <a:spcBef>
                <a:spcPts val="1466"/>
              </a:spcBef>
              <a:spcAft>
                <a:spcPts val="1800"/>
              </a:spcAft>
              <a:buNone/>
              <a:tabLst>
                <a:tab pos="0" algn="l"/>
              </a:tabLst>
            </a:pPr>
            <a:endParaRPr lang="en-US" sz="2200" b="0" strike="noStrike" spc="-1">
              <a:solidFill>
                <a:srgbClr val="000000"/>
              </a:solidFill>
              <a:latin typeface="Frutiger LT Com 45 Light"/>
            </a:endParaRPr>
          </a:p>
          <a:p>
            <a:pPr marL="7920" indent="0">
              <a:lnSpc>
                <a:spcPct val="100000"/>
              </a:lnSpc>
              <a:spcBef>
                <a:spcPts val="1466"/>
              </a:spcBef>
              <a:spcAft>
                <a:spcPts val="1800"/>
              </a:spcAft>
              <a:buNone/>
              <a:tabLst>
                <a:tab pos="0" algn="l"/>
              </a:tabLst>
            </a:pPr>
            <a:endParaRPr lang="en-US" sz="2200" b="0" strike="noStrike" spc="-1">
              <a:solidFill>
                <a:srgbClr val="000000"/>
              </a:solidFill>
              <a:latin typeface="Frutiger LT Com 45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PlaceHolder 1"/>
          <p:cNvSpPr>
            <a:spLocks noGrp="1"/>
          </p:cNvSpPr>
          <p:nvPr>
            <p:ph type="title"/>
          </p:nvPr>
        </p:nvSpPr>
        <p:spPr>
          <a:xfrm>
            <a:off x="-228600" y="-228600"/>
            <a:ext cx="9601200" cy="5715000"/>
          </a:xfrm>
          <a:prstGeom prst="rect">
            <a:avLst/>
          </a:prstGeom>
          <a:solidFill>
            <a:srgbClr val="005380"/>
          </a:solidFill>
          <a:ln w="0">
            <a:noFill/>
          </a:ln>
        </p:spPr>
        <p:txBody>
          <a:bodyPr lIns="74520" tIns="37080" rIns="74520" bIns="37080" anchor="ctr">
            <a:noAutofit/>
          </a:bodyPr>
          <a:lstStyle/>
          <a:p>
            <a:pPr indent="0" algn="ctr">
              <a:lnSpc>
                <a:spcPct val="100000"/>
              </a:lnSpc>
              <a:buNone/>
              <a:tabLst>
                <a:tab pos="0" algn="l"/>
              </a:tabLst>
            </a:pPr>
            <a:r>
              <a:rPr lang="de-CH" sz="6600" b="0" strike="noStrike" spc="-1">
                <a:solidFill>
                  <a:srgbClr val="FFFFFF"/>
                </a:solidFill>
                <a:latin typeface="VAGRundschriftD"/>
              </a:rPr>
              <a:t>Block 3</a:t>
            </a:r>
            <a:endParaRPr lang="en-US" sz="6600" b="0" strike="noStrike" spc="-1">
              <a:solidFill>
                <a:srgbClr val="FFFFFF"/>
              </a:solidFill>
              <a:latin typeface="Arial"/>
            </a:endParaRPr>
          </a:p>
        </p:txBody>
      </p:sp>
      <p:sp>
        <p:nvSpPr>
          <p:cNvPr id="3" name="PlaceHolder 2"/>
          <p:cNvSpPr>
            <a:spLocks noGrp="1"/>
          </p:cNvSpPr>
          <p:nvPr>
            <p:ph type="sldNum" idx="1"/>
          </p:nvPr>
        </p:nvSpPr>
        <p:spPr/>
        <p:txBody>
          <a:bodyPr/>
          <a:lstStyle/>
          <a:p>
            <a:fld id="{5E5FEE01-BD8B-46AF-A2F4-A45E1636503F}" type="slidenum">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PlaceHolder 1"/>
          <p:cNvSpPr>
            <a:spLocks noGrp="1"/>
          </p:cNvSpPr>
          <p:nvPr>
            <p:ph type="title"/>
          </p:nvPr>
        </p:nvSpPr>
        <p:spPr>
          <a:xfrm>
            <a:off x="739440" y="2296080"/>
            <a:ext cx="8152560" cy="56592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3600" b="0" strike="noStrike" spc="-1">
                <a:solidFill>
                  <a:srgbClr val="005380"/>
                </a:solidFill>
                <a:latin typeface="VAGRundschriftD"/>
              </a:rPr>
              <a:t>Einführung in die Container Technologie</a:t>
            </a:r>
            <a:endParaRPr lang="en-US" sz="3600" b="0" strike="noStrike" spc="-1">
              <a:solidFill>
                <a:srgbClr val="000000"/>
              </a:solidFill>
              <a:latin typeface="Arial"/>
            </a:endParaRPr>
          </a:p>
        </p:txBody>
      </p:sp>
      <p:sp>
        <p:nvSpPr>
          <p:cNvPr id="672" name="PlaceHolder 2"/>
          <p:cNvSpPr>
            <a:spLocks noGrp="1"/>
          </p:cNvSpPr>
          <p:nvPr>
            <p:ph type="subTitle"/>
          </p:nvPr>
        </p:nvSpPr>
        <p:spPr>
          <a:xfrm>
            <a:off x="738720" y="2862000"/>
            <a:ext cx="8153280" cy="50076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800" b="0" strike="noStrike" spc="-1">
                <a:solidFill>
                  <a:srgbClr val="ED7703"/>
                </a:solidFill>
                <a:latin typeface="VAGRundschriftD"/>
              </a:rPr>
              <a:t>Block 3</a:t>
            </a:r>
            <a:endParaRPr lang="en-US" sz="2800" b="0" strike="noStrike" spc="-1">
              <a:solidFill>
                <a:srgbClr val="000000"/>
              </a:solidFill>
              <a:latin typeface="Arial"/>
            </a:endParaRPr>
          </a:p>
        </p:txBody>
      </p:sp>
      <p:sp>
        <p:nvSpPr>
          <p:cNvPr id="4" name="PlaceHolder 3"/>
          <p:cNvSpPr>
            <a:spLocks noGrp="1"/>
          </p:cNvSpPr>
          <p:nvPr>
            <p:ph type="sldNum" idx="1"/>
          </p:nvPr>
        </p:nvSpPr>
        <p:spPr/>
        <p:txBody>
          <a:bodyPr/>
          <a:lstStyle/>
          <a:p>
            <a:fld id="{03938708-F73C-4F78-B7DF-E14B00CA4FB9}" type="slidenum">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Was ist Container-Technologie oder Container-Virtualisierung?</a:t>
            </a:r>
            <a:endParaRPr lang="en-US" sz="2400" b="0" strike="noStrike" spc="-1">
              <a:solidFill>
                <a:srgbClr val="005380"/>
              </a:solidFill>
              <a:latin typeface="VAGRundschriftD"/>
            </a:endParaRPr>
          </a:p>
        </p:txBody>
      </p:sp>
      <p:sp>
        <p:nvSpPr>
          <p:cNvPr id="674" name="PlaceHolder 2"/>
          <p:cNvSpPr>
            <a:spLocks noGrp="1"/>
          </p:cNvSpPr>
          <p:nvPr>
            <p:ph/>
          </p:nvPr>
        </p:nvSpPr>
        <p:spPr>
          <a:xfrm>
            <a:off x="738000" y="1536840"/>
            <a:ext cx="7491600" cy="2978280"/>
          </a:xfrm>
          <a:prstGeom prst="rect">
            <a:avLst/>
          </a:prstGeom>
          <a:noFill/>
          <a:ln w="0">
            <a:noFill/>
          </a:ln>
        </p:spPr>
        <p:txBody>
          <a:bodyPr lIns="74520" tIns="37080" rIns="74520" bIns="37080" anchor="t">
            <a:noAutofit/>
          </a:bodyPr>
          <a:lstStyle/>
          <a:p>
            <a:pPr marL="215640" indent="-208080">
              <a:lnSpc>
                <a:spcPct val="100000"/>
              </a:lnSpc>
              <a:spcBef>
                <a:spcPts val="1466"/>
              </a:spcBef>
              <a:buClr>
                <a:srgbClr val="000000"/>
              </a:buClr>
              <a:buFont typeface="Frutiger LT Std 45 Light"/>
              <a:buChar char="›"/>
            </a:pPr>
            <a:r>
              <a:rPr lang="en-US" sz="2400" b="0" strike="noStrike" spc="-1">
                <a:solidFill>
                  <a:srgbClr val="000000"/>
                </a:solidFill>
                <a:latin typeface="Frutiger LT Com 45 Light"/>
              </a:rPr>
              <a:t>Eine standardisierte Software-Einheit. </a:t>
            </a:r>
          </a:p>
          <a:p>
            <a:pPr marL="215640" indent="-208080">
              <a:lnSpc>
                <a:spcPct val="100000"/>
              </a:lnSpc>
              <a:spcBef>
                <a:spcPts val="1466"/>
              </a:spcBef>
              <a:buClr>
                <a:srgbClr val="000000"/>
              </a:buClr>
              <a:buFont typeface="Frutiger LT Std 45 Light"/>
              <a:buChar char="›"/>
            </a:pPr>
            <a:r>
              <a:rPr lang="en-US" sz="2400" b="0" strike="noStrike" spc="-1">
                <a:solidFill>
                  <a:srgbClr val="000000"/>
                </a:solidFill>
                <a:latin typeface="Frutiger LT Com 45 Light"/>
              </a:rPr>
              <a:t>Die Container-Virtualisierung erlaubt es, eine Anwendung unabhängig von einem Host-Betriebssystem zu betreiben</a:t>
            </a:r>
          </a:p>
          <a:p>
            <a:pPr marL="215640" indent="-208080">
              <a:lnSpc>
                <a:spcPct val="100000"/>
              </a:lnSpc>
              <a:spcBef>
                <a:spcPts val="1466"/>
              </a:spcBef>
              <a:buClr>
                <a:srgbClr val="000000"/>
              </a:buClr>
              <a:buFont typeface="Frutiger LT Std 45 Light"/>
              <a:buChar char="›"/>
            </a:pPr>
            <a:r>
              <a:rPr lang="en-US" sz="2400" b="0" strike="noStrike" spc="-1">
                <a:solidFill>
                  <a:srgbClr val="000000"/>
                </a:solidFill>
                <a:latin typeface="Frutiger LT Com 45 Light"/>
              </a:rPr>
              <a:t>Im Container verpackt ist also eine komplette Anwendung inklusive Code, Abhängigkeiten und Konfigurationen in einem klar festgelegten Format.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Was sind die Vor – und Nachteile der Technologien?</a:t>
            </a:r>
            <a:endParaRPr lang="en-US" sz="2400" b="0" strike="noStrike" spc="-1">
              <a:solidFill>
                <a:srgbClr val="005380"/>
              </a:solidFill>
              <a:latin typeface="VAGRundschriftD"/>
            </a:endParaRPr>
          </a:p>
        </p:txBody>
      </p:sp>
      <p:graphicFrame>
        <p:nvGraphicFramePr>
          <p:cNvPr id="676" name="Google Shape;169;p 2"/>
          <p:cNvGraphicFramePr/>
          <p:nvPr/>
        </p:nvGraphicFramePr>
        <p:xfrm>
          <a:off x="768600" y="1673640"/>
          <a:ext cx="7314840" cy="3211560"/>
        </p:xfrm>
        <a:graphic>
          <a:graphicData uri="http://schemas.openxmlformats.org/drawingml/2006/table">
            <a:tbl>
              <a:tblPr/>
              <a:tblGrid>
                <a:gridCol w="3657240">
                  <a:extLst>
                    <a:ext uri="{9D8B030D-6E8A-4147-A177-3AD203B41FA5}">
                      <a16:colId xmlns:a16="http://schemas.microsoft.com/office/drawing/2014/main" val="20000"/>
                    </a:ext>
                  </a:extLst>
                </a:gridCol>
                <a:gridCol w="3657960">
                  <a:extLst>
                    <a:ext uri="{9D8B030D-6E8A-4147-A177-3AD203B41FA5}">
                      <a16:colId xmlns:a16="http://schemas.microsoft.com/office/drawing/2014/main" val="20001"/>
                    </a:ext>
                  </a:extLst>
                </a:gridCol>
              </a:tblGrid>
              <a:tr h="356760">
                <a:tc>
                  <a:txBody>
                    <a:bodyPr/>
                    <a:lstStyle/>
                    <a:p>
                      <a:pPr algn="ctr">
                        <a:lnSpc>
                          <a:spcPct val="100000"/>
                        </a:lnSpc>
                        <a:tabLst>
                          <a:tab pos="0" algn="l"/>
                        </a:tabLst>
                      </a:pPr>
                      <a:r>
                        <a:rPr lang="de-CH" sz="1400" b="1" strike="noStrike" spc="-1">
                          <a:solidFill>
                            <a:schemeClr val="lt1"/>
                          </a:solidFill>
                          <a:latin typeface="Frutiger LT Com 45 Light"/>
                          <a:ea typeface="Arial"/>
                        </a:rPr>
                        <a:t>Virtuelle Server</a:t>
                      </a:r>
                      <a:endParaRPr lang="en-US" sz="1400" b="1"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005380"/>
                    </a:solidFill>
                  </a:tcPr>
                </a:tc>
                <a:tc>
                  <a:txBody>
                    <a:bodyPr/>
                    <a:lstStyle/>
                    <a:p>
                      <a:pPr algn="ctr">
                        <a:lnSpc>
                          <a:spcPct val="100000"/>
                        </a:lnSpc>
                        <a:tabLst>
                          <a:tab pos="0" algn="l"/>
                        </a:tabLst>
                      </a:pPr>
                      <a:r>
                        <a:rPr lang="de-CH" sz="1400" b="1" strike="noStrike" spc="-1">
                          <a:solidFill>
                            <a:schemeClr val="lt1"/>
                          </a:solidFill>
                          <a:latin typeface="Frutiger LT Com 45 Light"/>
                          <a:ea typeface="Arial"/>
                        </a:rPr>
                        <a:t>Container</a:t>
                      </a:r>
                      <a:endParaRPr lang="en-US" sz="1400" b="1"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ED7703"/>
                    </a:solidFill>
                  </a:tcPr>
                </a:tc>
                <a:extLst>
                  <a:ext uri="{0D108BD9-81ED-4DB2-BD59-A6C34878D82A}">
                    <a16:rowId xmlns:a16="http://schemas.microsoft.com/office/drawing/2014/main" val="10000"/>
                  </a:ext>
                </a:extLst>
              </a:tr>
              <a:tr h="356760">
                <a:tc>
                  <a:txBody>
                    <a:bodyPr/>
                    <a:lstStyle/>
                    <a:p>
                      <a:pPr>
                        <a:lnSpc>
                          <a:spcPct val="100000"/>
                        </a:lnSpc>
                        <a:tabLst>
                          <a:tab pos="0" algn="l"/>
                        </a:tabLst>
                      </a:pPr>
                      <a:r>
                        <a:rPr lang="de-CH" sz="1400" b="0" strike="noStrike" spc="-1">
                          <a:solidFill>
                            <a:schemeClr val="dk1"/>
                          </a:solidFill>
                          <a:latin typeface="Frutiger LT Com 45 Light"/>
                          <a:ea typeface="Arial"/>
                        </a:rPr>
                        <a:t>Prozessisolierung auf </a:t>
                      </a:r>
                      <a:r>
                        <a:rPr lang="de-CH" sz="1400" b="1" strike="noStrike" spc="-1">
                          <a:solidFill>
                            <a:schemeClr val="dk1"/>
                          </a:solidFill>
                          <a:latin typeface="Frutiger LT Com 45 Light"/>
                          <a:ea typeface="Arial"/>
                        </a:rPr>
                        <a:t>Hardwareebene</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Prozessisolierung auf </a:t>
                      </a:r>
                      <a:r>
                        <a:rPr lang="de-CH" sz="1400" b="1" strike="noStrike" spc="-1">
                          <a:solidFill>
                            <a:schemeClr val="dk1"/>
                          </a:solidFill>
                          <a:latin typeface="Frutiger LT Com 45 Light"/>
                          <a:ea typeface="Arial"/>
                        </a:rPr>
                        <a:t>Betriebssystemebene</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extLst>
                  <a:ext uri="{0D108BD9-81ED-4DB2-BD59-A6C34878D82A}">
                    <a16:rowId xmlns:a16="http://schemas.microsoft.com/office/drawing/2014/main" val="10001"/>
                  </a:ext>
                </a:extLst>
              </a:tr>
              <a:tr h="593280">
                <a:tc>
                  <a:txBody>
                    <a:bodyPr/>
                    <a:lstStyle/>
                    <a:p>
                      <a:pPr>
                        <a:lnSpc>
                          <a:spcPct val="100000"/>
                        </a:lnSpc>
                        <a:tabLst>
                          <a:tab pos="0" algn="l"/>
                        </a:tabLst>
                      </a:pPr>
                      <a:r>
                        <a:rPr lang="de-CH" sz="1400" b="0" strike="noStrike" spc="-1">
                          <a:solidFill>
                            <a:schemeClr val="dk1"/>
                          </a:solidFill>
                          <a:latin typeface="Frutiger LT Com 45 Light"/>
                          <a:ea typeface="Arial"/>
                        </a:rPr>
                        <a:t>VM bietet vollständige Isolierung der Anwendungen vom Hostbetriebssystem</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Container können gewisse Ressourcen mit dem Host-Betriebssystem teilen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2"/>
                  </a:ext>
                </a:extLst>
              </a:tr>
              <a:tr h="593280">
                <a:tc>
                  <a:txBody>
                    <a:bodyPr/>
                    <a:lstStyle/>
                    <a:p>
                      <a:pPr>
                        <a:lnSpc>
                          <a:spcPct val="100000"/>
                        </a:lnSpc>
                        <a:tabLst>
                          <a:tab pos="0" algn="l"/>
                        </a:tabLst>
                      </a:pPr>
                      <a:r>
                        <a:rPr lang="de-CH" sz="1400" b="0" strike="noStrike" spc="-1">
                          <a:solidFill>
                            <a:schemeClr val="dk1"/>
                          </a:solidFill>
                          <a:latin typeface="Frutiger LT Com 45 Light"/>
                          <a:ea typeface="Arial"/>
                        </a:rPr>
                        <a:t>Jeder virtuelle Server hat ein eigenes Betriebssystem</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Jeder Container kann Betriebssystem-Ressourcen gemeinsam nutzen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3"/>
                  </a:ext>
                </a:extLst>
              </a:tr>
              <a:tr h="356760">
                <a:tc>
                  <a:txBody>
                    <a:bodyPr/>
                    <a:lstStyle/>
                    <a:p>
                      <a:pPr>
                        <a:lnSpc>
                          <a:spcPct val="100000"/>
                        </a:lnSpc>
                        <a:tabLst>
                          <a:tab pos="0" algn="l"/>
                        </a:tabLst>
                      </a:pPr>
                      <a:r>
                        <a:rPr lang="de-CH" sz="1400" b="0" strike="noStrike" spc="-1">
                          <a:solidFill>
                            <a:schemeClr val="dk1"/>
                          </a:solidFill>
                          <a:latin typeface="Frutiger LT Com 45 Light"/>
                          <a:ea typeface="Arial"/>
                        </a:rPr>
                        <a:t>Hochfahren in </a:t>
                      </a:r>
                      <a:r>
                        <a:rPr lang="de-CH" sz="1400" b="1" strike="noStrike" spc="-1">
                          <a:solidFill>
                            <a:schemeClr val="dk1"/>
                          </a:solidFill>
                          <a:latin typeface="Frutiger LT Com 45 Light"/>
                          <a:ea typeface="Arial"/>
                        </a:rPr>
                        <a:t>Minuten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Hochfahren in </a:t>
                      </a:r>
                      <a:r>
                        <a:rPr lang="de-CH" sz="1400" b="1" strike="noStrike" spc="-1">
                          <a:solidFill>
                            <a:schemeClr val="dk1"/>
                          </a:solidFill>
                          <a:latin typeface="Frutiger LT Com 45 Light"/>
                          <a:ea typeface="Arial"/>
                        </a:rPr>
                        <a:t>Sekunden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4"/>
                  </a:ext>
                </a:extLst>
              </a:tr>
              <a:tr h="356760">
                <a:tc>
                  <a:txBody>
                    <a:bodyPr/>
                    <a:lstStyle/>
                    <a:p>
                      <a:pPr>
                        <a:lnSpc>
                          <a:spcPct val="100000"/>
                        </a:lnSpc>
                        <a:tabLst>
                          <a:tab pos="0" algn="l"/>
                        </a:tabLst>
                      </a:pPr>
                      <a:r>
                        <a:rPr lang="de-CH" sz="1400" b="0" strike="noStrike" spc="-1">
                          <a:solidFill>
                            <a:schemeClr val="dk1"/>
                          </a:solidFill>
                          <a:latin typeface="Frutiger LT Com 45 Light"/>
                          <a:ea typeface="Arial"/>
                        </a:rPr>
                        <a:t>Mehr Ressourcenverbrauch</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Geringerer Ressourcenverbrauch</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5"/>
                  </a:ext>
                </a:extLst>
              </a:tr>
              <a:tr h="597960">
                <a:tc>
                  <a:txBody>
                    <a:bodyPr/>
                    <a:lstStyle/>
                    <a:p>
                      <a:pPr>
                        <a:lnSpc>
                          <a:spcPct val="100000"/>
                        </a:lnSpc>
                        <a:tabLst>
                          <a:tab pos="0" algn="l"/>
                        </a:tabLst>
                      </a:pPr>
                      <a:r>
                        <a:rPr lang="de-CH" sz="1400" b="0" strike="noStrike" spc="-1">
                          <a:solidFill>
                            <a:schemeClr val="dk1"/>
                          </a:solidFill>
                          <a:latin typeface="Frutiger LT Com 45 Light"/>
                          <a:ea typeface="Arial"/>
                        </a:rPr>
                        <a:t>Vorkonfigurierte VMs sind schwer zu finden und zu verwalten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Vorgefertigte Container für Anwendungen bereits verfügbar</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Was sind die Vor – und Nachteile der Technologien?</a:t>
            </a:r>
            <a:endParaRPr lang="en-US" sz="2400" b="0" strike="noStrike" spc="-1">
              <a:solidFill>
                <a:srgbClr val="005380"/>
              </a:solidFill>
              <a:latin typeface="VAGRundschriftD"/>
            </a:endParaRPr>
          </a:p>
        </p:txBody>
      </p:sp>
      <p:graphicFrame>
        <p:nvGraphicFramePr>
          <p:cNvPr id="678" name="Google Shape;169;p 3"/>
          <p:cNvGraphicFramePr/>
          <p:nvPr/>
        </p:nvGraphicFramePr>
        <p:xfrm>
          <a:off x="768960" y="1638000"/>
          <a:ext cx="7314840" cy="3211200"/>
        </p:xfrm>
        <a:graphic>
          <a:graphicData uri="http://schemas.openxmlformats.org/drawingml/2006/table">
            <a:tbl>
              <a:tblPr/>
              <a:tblGrid>
                <a:gridCol w="3657240">
                  <a:extLst>
                    <a:ext uri="{9D8B030D-6E8A-4147-A177-3AD203B41FA5}">
                      <a16:colId xmlns:a16="http://schemas.microsoft.com/office/drawing/2014/main" val="20000"/>
                    </a:ext>
                  </a:extLst>
                </a:gridCol>
                <a:gridCol w="3657960">
                  <a:extLst>
                    <a:ext uri="{9D8B030D-6E8A-4147-A177-3AD203B41FA5}">
                      <a16:colId xmlns:a16="http://schemas.microsoft.com/office/drawing/2014/main" val="20001"/>
                    </a:ext>
                  </a:extLst>
                </a:gridCol>
              </a:tblGrid>
              <a:tr h="331200">
                <a:tc>
                  <a:txBody>
                    <a:bodyPr/>
                    <a:lstStyle/>
                    <a:p>
                      <a:pPr algn="ctr">
                        <a:lnSpc>
                          <a:spcPct val="100000"/>
                        </a:lnSpc>
                        <a:tabLst>
                          <a:tab pos="0" algn="l"/>
                        </a:tabLst>
                      </a:pPr>
                      <a:r>
                        <a:rPr lang="de-CH" sz="1400" b="1" strike="noStrike" spc="-1">
                          <a:solidFill>
                            <a:schemeClr val="lt1"/>
                          </a:solidFill>
                          <a:latin typeface="Frutiger LT Com 45 Light"/>
                          <a:ea typeface="Arial"/>
                        </a:rPr>
                        <a:t>Virtuelle Server</a:t>
                      </a:r>
                      <a:endParaRPr lang="en-US" sz="1400" b="1"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005380"/>
                    </a:solidFill>
                  </a:tcPr>
                </a:tc>
                <a:tc>
                  <a:txBody>
                    <a:bodyPr/>
                    <a:lstStyle/>
                    <a:p>
                      <a:pPr algn="ctr">
                        <a:lnSpc>
                          <a:spcPct val="100000"/>
                        </a:lnSpc>
                        <a:tabLst>
                          <a:tab pos="0" algn="l"/>
                        </a:tabLst>
                      </a:pPr>
                      <a:r>
                        <a:rPr lang="de-CH" sz="1400" b="1" strike="noStrike" spc="-1">
                          <a:solidFill>
                            <a:schemeClr val="lt1"/>
                          </a:solidFill>
                          <a:latin typeface="Frutiger LT Com 45 Light"/>
                          <a:ea typeface="Arial"/>
                        </a:rPr>
                        <a:t>Container</a:t>
                      </a:r>
                      <a:endParaRPr lang="en-US" sz="1400" b="1"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ED7703"/>
                    </a:solidFill>
                  </a:tcPr>
                </a:tc>
                <a:extLst>
                  <a:ext uri="{0D108BD9-81ED-4DB2-BD59-A6C34878D82A}">
                    <a16:rowId xmlns:a16="http://schemas.microsoft.com/office/drawing/2014/main" val="10000"/>
                  </a:ext>
                </a:extLst>
              </a:tr>
              <a:tr h="552240">
                <a:tc>
                  <a:txBody>
                    <a:bodyPr/>
                    <a:lstStyle/>
                    <a:p>
                      <a:pPr>
                        <a:lnSpc>
                          <a:spcPct val="100000"/>
                        </a:lnSpc>
                        <a:tabLst>
                          <a:tab pos="0" algn="l"/>
                        </a:tabLst>
                      </a:pPr>
                      <a:r>
                        <a:rPr lang="de-CH" sz="1400" b="0" strike="noStrike" spc="-1">
                          <a:solidFill>
                            <a:schemeClr val="dk1"/>
                          </a:solidFill>
                          <a:latin typeface="Frutiger LT Com 45 Light"/>
                          <a:ea typeface="Arial"/>
                        </a:rPr>
                        <a:t>Die Anpassung von vorkonfigurierten VMs erfordert Arbeit</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Benutzerdefiniertes Setup mit Containern ist einfach zu erstellen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extLst>
                  <a:ext uri="{0D108BD9-81ED-4DB2-BD59-A6C34878D82A}">
                    <a16:rowId xmlns:a16="http://schemas.microsoft.com/office/drawing/2014/main" val="10001"/>
                  </a:ext>
                </a:extLst>
              </a:tr>
              <a:tr h="678240">
                <a:tc>
                  <a:txBody>
                    <a:bodyPr/>
                    <a:lstStyle/>
                    <a:p>
                      <a:pPr>
                        <a:lnSpc>
                          <a:spcPct val="100000"/>
                        </a:lnSpc>
                        <a:tabLst>
                          <a:tab pos="0" algn="l"/>
                        </a:tabLst>
                      </a:pPr>
                      <a:r>
                        <a:rPr lang="de-CH" sz="1400" b="0" strike="noStrike" spc="-1">
                          <a:solidFill>
                            <a:schemeClr val="dk1"/>
                          </a:solidFill>
                          <a:latin typeface="Frutiger LT Com 45 Light"/>
                          <a:ea typeface="Arial"/>
                        </a:rPr>
                        <a:t>VMs sind in der Regel grösser, da sie ein vollständiges Betriebssystem enthalten.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Container sind klein und haben nur eine Container-Engine auf dem Host-Betriebssystem</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2"/>
                  </a:ext>
                </a:extLst>
              </a:tr>
              <a:tr h="485280">
                <a:tc>
                  <a:txBody>
                    <a:bodyPr/>
                    <a:lstStyle/>
                    <a:p>
                      <a:pPr>
                        <a:lnSpc>
                          <a:spcPct val="100000"/>
                        </a:lnSpc>
                        <a:tabLst>
                          <a:tab pos="0" algn="l"/>
                        </a:tabLst>
                      </a:pPr>
                      <a:r>
                        <a:rPr lang="de-CH" sz="1400" b="0" strike="noStrike" spc="-1">
                          <a:solidFill>
                            <a:schemeClr val="dk1"/>
                          </a:solidFill>
                          <a:latin typeface="Frutiger LT Com 45 Light"/>
                          <a:ea typeface="Arial"/>
                        </a:rPr>
                        <a:t>VMs können leicht auf einen neuen Host verschoben werden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Container werden zerstört und neu erstellt, anstatt sie zu verschieben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3"/>
                  </a:ext>
                </a:extLst>
              </a:tr>
              <a:tr h="485280">
                <a:tc>
                  <a:txBody>
                    <a:bodyPr/>
                    <a:lstStyle/>
                    <a:p>
                      <a:pPr>
                        <a:lnSpc>
                          <a:spcPct val="100000"/>
                        </a:lnSpc>
                        <a:tabLst>
                          <a:tab pos="0" algn="l"/>
                        </a:tabLst>
                      </a:pPr>
                      <a:r>
                        <a:rPr lang="de-CH" sz="1400" b="0" strike="noStrike" spc="-1">
                          <a:solidFill>
                            <a:schemeClr val="dk1"/>
                          </a:solidFill>
                          <a:latin typeface="Frutiger LT Com 45 Light"/>
                          <a:ea typeface="Arial"/>
                        </a:rPr>
                        <a:t>Die Erstellung von VMs nimmt relativ viel Zeit in Anspruch</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Container können in Sekundenschnelle erstellt werden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4"/>
                  </a:ext>
                </a:extLst>
              </a:tr>
              <a:tr h="678960">
                <a:tc>
                  <a:txBody>
                    <a:bodyPr/>
                    <a:lstStyle/>
                    <a:p>
                      <a:pPr>
                        <a:lnSpc>
                          <a:spcPct val="100000"/>
                        </a:lnSpc>
                        <a:tabLst>
                          <a:tab pos="0" algn="l"/>
                        </a:tabLst>
                      </a:pPr>
                      <a:r>
                        <a:rPr lang="de-CH" sz="1400" b="0" strike="noStrike" spc="-1">
                          <a:solidFill>
                            <a:schemeClr val="dk1"/>
                          </a:solidFill>
                          <a:latin typeface="Frutiger LT Com 45 Light"/>
                          <a:ea typeface="Arial"/>
                        </a:rPr>
                        <a:t>Virtualisierte Apps sind schwieriger zu finden und es dauert länger, sie zu installieren und auszuführen.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Containerisierte Anwendungen können innerhalb weniger Minuten gefunden und installiert werden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PlaceHolder 1"/>
          <p:cNvSpPr>
            <a:spLocks noGrp="1"/>
          </p:cNvSpPr>
          <p:nvPr>
            <p:ph type="title"/>
          </p:nvPr>
        </p:nvSpPr>
        <p:spPr>
          <a:xfrm>
            <a:off x="685800" y="2453400"/>
            <a:ext cx="8153640" cy="747000"/>
          </a:xfrm>
          <a:prstGeom prst="rect">
            <a:avLst/>
          </a:prstGeom>
          <a:noFill/>
          <a:ln w="0">
            <a:noFill/>
          </a:ln>
        </p:spPr>
        <p:txBody>
          <a:bodyPr lIns="0" tIns="0" rIns="0" bIns="0" anchor="t">
            <a:normAutofit/>
          </a:bodyPr>
          <a:lstStyle/>
          <a:p>
            <a:pPr indent="0" algn="ctr">
              <a:lnSpc>
                <a:spcPct val="100000"/>
              </a:lnSpc>
              <a:buNone/>
              <a:tabLst>
                <a:tab pos="0" algn="l"/>
              </a:tabLst>
            </a:pPr>
            <a:r>
              <a:rPr lang="de-CH" sz="2400" b="0" strike="noStrike" spc="-1">
                <a:solidFill>
                  <a:srgbClr val="005380"/>
                </a:solidFill>
                <a:latin typeface="VAGRundschriftD"/>
              </a:rPr>
              <a:t>Welche Produkte kennen Sie im Zusammenhang mit </a:t>
            </a:r>
            <a:br>
              <a:rPr sz="2400"/>
            </a:br>
            <a:r>
              <a:rPr lang="de-CH" sz="2400" b="0" strike="noStrike" spc="-1">
                <a:solidFill>
                  <a:srgbClr val="005380"/>
                </a:solidFill>
                <a:latin typeface="VAGRundschriftD"/>
              </a:rPr>
              <a:t>virtuellen Servern und Container?</a:t>
            </a:r>
            <a:endParaRPr lang="en-US" sz="2400" b="0" strike="noStrike" spc="-1">
              <a:solidFill>
                <a:srgbClr val="005380"/>
              </a:solidFill>
              <a:latin typeface="VAGRundschrift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PlaceHolder 1"/>
          <p:cNvSpPr>
            <a:spLocks noGrp="1"/>
          </p:cNvSpPr>
          <p:nvPr>
            <p:ph type="title"/>
          </p:nvPr>
        </p:nvSpPr>
        <p:spPr>
          <a:xfrm>
            <a:off x="738000" y="1081800"/>
            <a:ext cx="8153640" cy="74700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Welche Produkte kennen Sie im Zusammenhang mit </a:t>
            </a:r>
            <a:br>
              <a:rPr sz="2400"/>
            </a:br>
            <a:r>
              <a:rPr lang="de-CH" sz="2400" b="0" strike="noStrike" spc="-1">
                <a:solidFill>
                  <a:srgbClr val="005380"/>
                </a:solidFill>
                <a:latin typeface="VAGRundschriftD"/>
              </a:rPr>
              <a:t>virtuellen Servern und Container?</a:t>
            </a:r>
            <a:endParaRPr lang="en-US" sz="2400" b="0" strike="noStrike" spc="-1">
              <a:solidFill>
                <a:srgbClr val="005380"/>
              </a:solidFill>
              <a:latin typeface="VAGRundschriftD"/>
            </a:endParaRPr>
          </a:p>
        </p:txBody>
      </p:sp>
      <p:pic>
        <p:nvPicPr>
          <p:cNvPr id="681" name="Google Shape;177;p 2"/>
          <p:cNvPicPr/>
          <p:nvPr/>
        </p:nvPicPr>
        <p:blipFill>
          <a:blip r:embed="rId3"/>
          <a:stretch/>
        </p:blipFill>
        <p:spPr>
          <a:xfrm>
            <a:off x="1371600" y="1828800"/>
            <a:ext cx="6559920" cy="3016440"/>
          </a:xfrm>
          <a:prstGeom prst="rect">
            <a:avLst/>
          </a:prstGeom>
          <a:ln w="0">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PlaceHolder 1"/>
          <p:cNvSpPr>
            <a:spLocks noGrp="1"/>
          </p:cNvSpPr>
          <p:nvPr>
            <p:ph type="title"/>
          </p:nvPr>
        </p:nvSpPr>
        <p:spPr>
          <a:xfrm>
            <a:off x="738000" y="1081800"/>
            <a:ext cx="8153640" cy="518400"/>
          </a:xfrm>
          <a:prstGeom prst="rect">
            <a:avLst/>
          </a:prstGeom>
          <a:noFill/>
          <a:ln w="0">
            <a:noFill/>
          </a:ln>
        </p:spPr>
        <p:txBody>
          <a:bodyPr lIns="0" tIns="0" rIns="0" bIns="0" anchor="t">
            <a:normAutofit fontScale="70000"/>
          </a:bodyPr>
          <a:lstStyle/>
          <a:p>
            <a:pPr indent="0">
              <a:lnSpc>
                <a:spcPct val="100000"/>
              </a:lnSpc>
              <a:buNone/>
              <a:tabLst>
                <a:tab pos="0" algn="l"/>
              </a:tabLst>
            </a:pPr>
            <a:r>
              <a:rPr lang="de-CH" sz="2400" b="0" strike="noStrike" spc="-1">
                <a:solidFill>
                  <a:srgbClr val="005380"/>
                </a:solidFill>
                <a:latin typeface="VAGRundschriftD"/>
              </a:rPr>
              <a:t>Wie unterscheiden sich die Technologien in Bezug auf </a:t>
            </a:r>
            <a:br>
              <a:rPr sz="2400"/>
            </a:br>
            <a:r>
              <a:rPr lang="de-CH" sz="2400" b="0" strike="noStrike" spc="-1">
                <a:solidFill>
                  <a:srgbClr val="005380"/>
                </a:solidFill>
                <a:latin typeface="VAGRundschriftD"/>
              </a:rPr>
              <a:t>Bereitstellung, Speicherplatz, Portabilität, Effizienz und Betriebssystem (Kernel)?</a:t>
            </a:r>
            <a:endParaRPr lang="en-US" sz="2400" b="0" strike="noStrike" spc="-1">
              <a:solidFill>
                <a:srgbClr val="005380"/>
              </a:solidFill>
              <a:latin typeface="VAGRundschriftD"/>
            </a:endParaRPr>
          </a:p>
        </p:txBody>
      </p:sp>
      <p:graphicFrame>
        <p:nvGraphicFramePr>
          <p:cNvPr id="683" name="Google Shape;185;p 1"/>
          <p:cNvGraphicFramePr/>
          <p:nvPr/>
        </p:nvGraphicFramePr>
        <p:xfrm>
          <a:off x="752400" y="1890720"/>
          <a:ext cx="7248600" cy="5151240"/>
        </p:xfrm>
        <a:graphic>
          <a:graphicData uri="http://schemas.openxmlformats.org/drawingml/2006/table">
            <a:tbl>
              <a:tblPr/>
              <a:tblGrid>
                <a:gridCol w="1663200">
                  <a:extLst>
                    <a:ext uri="{9D8B030D-6E8A-4147-A177-3AD203B41FA5}">
                      <a16:colId xmlns:a16="http://schemas.microsoft.com/office/drawing/2014/main" val="20000"/>
                    </a:ext>
                  </a:extLst>
                </a:gridCol>
                <a:gridCol w="2903400">
                  <a:extLst>
                    <a:ext uri="{9D8B030D-6E8A-4147-A177-3AD203B41FA5}">
                      <a16:colId xmlns:a16="http://schemas.microsoft.com/office/drawing/2014/main" val="20001"/>
                    </a:ext>
                  </a:extLst>
                </a:gridCol>
                <a:gridCol w="2682000">
                  <a:extLst>
                    <a:ext uri="{9D8B030D-6E8A-4147-A177-3AD203B41FA5}">
                      <a16:colId xmlns:a16="http://schemas.microsoft.com/office/drawing/2014/main" val="20002"/>
                    </a:ext>
                  </a:extLst>
                </a:gridCol>
              </a:tblGrid>
              <a:tr h="277920">
                <a:tc>
                  <a:txBody>
                    <a:bodyPr/>
                    <a:lstStyle/>
                    <a:p>
                      <a:pPr>
                        <a:lnSpc>
                          <a:spcPct val="100000"/>
                        </a:lnSpc>
                        <a:tabLst>
                          <a:tab pos="0" algn="l"/>
                        </a:tabLst>
                      </a:pPr>
                      <a:r>
                        <a:rPr lang="de-CH" sz="1600" b="1" strike="noStrike" spc="-1">
                          <a:solidFill>
                            <a:srgbClr val="FFFFFF"/>
                          </a:solidFill>
                          <a:latin typeface="Frutiger LT Com 45 Light"/>
                          <a:ea typeface="Arial"/>
                        </a:rPr>
                        <a:t>Dimensionen</a:t>
                      </a:r>
                      <a:endParaRPr lang="en-US" sz="1600" b="1" strike="noStrike" spc="-1">
                        <a:solidFill>
                          <a:srgbClr val="FFFFFF"/>
                        </a:solidFill>
                        <a:latin typeface="Frutiger LT Com 45 Light"/>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005380"/>
                    </a:solidFill>
                  </a:tcPr>
                </a:tc>
                <a:tc>
                  <a:txBody>
                    <a:bodyPr/>
                    <a:lstStyle/>
                    <a:p>
                      <a:pPr>
                        <a:lnSpc>
                          <a:spcPct val="100000"/>
                        </a:lnSpc>
                        <a:tabLst>
                          <a:tab pos="0" algn="l"/>
                        </a:tabLst>
                      </a:pPr>
                      <a:r>
                        <a:rPr lang="en-US" sz="1600" b="1" strike="noStrike" spc="-1">
                          <a:solidFill>
                            <a:srgbClr val="FFFFFF"/>
                          </a:solidFill>
                          <a:latin typeface="Frutiger LT Com 45 Light"/>
                        </a:rPr>
                        <a:t>Virtuelle Server</a:t>
                      </a: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005380"/>
                    </a:solidFill>
                  </a:tcPr>
                </a:tc>
                <a:tc>
                  <a:txBody>
                    <a:bodyPr/>
                    <a:lstStyle/>
                    <a:p>
                      <a:pPr>
                        <a:lnSpc>
                          <a:spcPct val="100000"/>
                        </a:lnSpc>
                        <a:tabLst>
                          <a:tab pos="0" algn="l"/>
                        </a:tabLst>
                      </a:pPr>
                      <a:r>
                        <a:rPr lang="en-US" sz="1600" b="1" strike="noStrike" spc="-1">
                          <a:solidFill>
                            <a:srgbClr val="FFFFFF"/>
                          </a:solidFill>
                          <a:latin typeface="Frutiger LT Com 45 Light"/>
                        </a:rPr>
                        <a:t>Container</a:t>
                      </a: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005380"/>
                    </a:solidFill>
                  </a:tcPr>
                </a:tc>
                <a:extLst>
                  <a:ext uri="{0D108BD9-81ED-4DB2-BD59-A6C34878D82A}">
                    <a16:rowId xmlns:a16="http://schemas.microsoft.com/office/drawing/2014/main" val="10000"/>
                  </a:ext>
                </a:extLst>
              </a:tr>
              <a:tr h="260640">
                <a:tc>
                  <a:txBody>
                    <a:bodyPr/>
                    <a:lstStyle/>
                    <a:p>
                      <a:pPr>
                        <a:lnSpc>
                          <a:spcPct val="100000"/>
                        </a:lnSpc>
                        <a:tabLst>
                          <a:tab pos="0" algn="l"/>
                        </a:tabLst>
                      </a:pPr>
                      <a:r>
                        <a:rPr lang="en-US" sz="1200" b="1" strike="noStrike" spc="-1">
                          <a:solidFill>
                            <a:srgbClr val="000000"/>
                          </a:solidFill>
                          <a:latin typeface="Frutiger LT Com 45 Light"/>
                        </a:rPr>
                        <a:t>Bereitstellung</a:t>
                      </a: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tc>
                  <a:txBody>
                    <a:bodyPr/>
                    <a:lstStyle/>
                    <a:p>
                      <a:pPr>
                        <a:lnSpc>
                          <a:spcPct val="100000"/>
                        </a:lnSpc>
                        <a:tabLst>
                          <a:tab pos="0" algn="l"/>
                        </a:tabLst>
                      </a:pPr>
                      <a:r>
                        <a:rPr lang="en-US" sz="1200" b="0" strike="noStrike" spc="-1">
                          <a:solidFill>
                            <a:srgbClr val="000000"/>
                          </a:solidFill>
                          <a:latin typeface="Frutiger LT Com 45 Light"/>
                        </a:rPr>
                        <a:t>Minuten</a:t>
                      </a: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tc>
                  <a:txBody>
                    <a:bodyPr/>
                    <a:lstStyle/>
                    <a:p>
                      <a:pPr>
                        <a:lnSpc>
                          <a:spcPct val="100000"/>
                        </a:lnSpc>
                        <a:tabLst>
                          <a:tab pos="0" algn="l"/>
                        </a:tabLst>
                      </a:pPr>
                      <a:r>
                        <a:rPr lang="en-US" sz="1200" b="0" strike="noStrike" spc="-1">
                          <a:solidFill>
                            <a:srgbClr val="000000"/>
                          </a:solidFill>
                          <a:latin typeface="Frutiger LT Com 45 Light"/>
                        </a:rPr>
                        <a:t>Millisekunden</a:t>
                      </a: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extLst>
                  <a:ext uri="{0D108BD9-81ED-4DB2-BD59-A6C34878D82A}">
                    <a16:rowId xmlns:a16="http://schemas.microsoft.com/office/drawing/2014/main" val="10001"/>
                  </a:ext>
                </a:extLst>
              </a:tr>
              <a:tr h="550440">
                <a:tc>
                  <a:txBody>
                    <a:bodyPr/>
                    <a:lstStyle/>
                    <a:p>
                      <a:pPr>
                        <a:lnSpc>
                          <a:spcPct val="100000"/>
                        </a:lnSpc>
                        <a:tabLst>
                          <a:tab pos="0" algn="l"/>
                        </a:tabLst>
                      </a:pPr>
                      <a:r>
                        <a:rPr lang="en-US" sz="1200" b="1" strike="noStrike" spc="-1">
                          <a:solidFill>
                            <a:srgbClr val="000000"/>
                          </a:solidFill>
                          <a:latin typeface="Frutiger LT Com 45 Light"/>
                        </a:rPr>
                        <a:t>Speicherplatz</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en-US" sz="1200" b="0" strike="noStrike" spc="-1">
                          <a:solidFill>
                            <a:srgbClr val="000000"/>
                          </a:solidFill>
                          <a:latin typeface="Frutiger LT Com 45 Light"/>
                        </a:rPr>
                        <a:t>Mehr Platz, da die Daten für das Betriebssystem dupliziert werden</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en-US" sz="1200" b="0" strike="noStrike" spc="-1">
                          <a:solidFill>
                            <a:srgbClr val="000000"/>
                          </a:solidFill>
                          <a:latin typeface="Frutiger LT Com 45 Light"/>
                        </a:rPr>
                        <a:t>Weniger Platz, da Container Images geteilt werden. Es wird lediglich die Applikation gespeichert</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2"/>
                  </a:ext>
                </a:extLst>
              </a:tr>
              <a:tr h="695160">
                <a:tc>
                  <a:txBody>
                    <a:bodyPr/>
                    <a:lstStyle/>
                    <a:p>
                      <a:pPr>
                        <a:lnSpc>
                          <a:spcPct val="100000"/>
                        </a:lnSpc>
                        <a:tabLst>
                          <a:tab pos="0" algn="l"/>
                        </a:tabLst>
                      </a:pPr>
                      <a:r>
                        <a:rPr lang="en-US" sz="1200" b="1" strike="noStrike" spc="-1">
                          <a:solidFill>
                            <a:srgbClr val="000000"/>
                          </a:solidFill>
                          <a:latin typeface="Frutiger LT Com 45 Light"/>
                        </a:rPr>
                        <a:t>Portabilität</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en-US" sz="1200" b="0" strike="noStrike" spc="-1">
                          <a:solidFill>
                            <a:srgbClr val="000000"/>
                          </a:solidFill>
                          <a:latin typeface="Frutiger LT Com 45 Light"/>
                        </a:rPr>
                        <a:t>Virtuelle Server können auf Hardwarelevel verschoben werden solange der identische Hypervisor verwendet wird</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en-US" sz="1200" b="0" strike="noStrike" spc="-1">
                          <a:solidFill>
                            <a:srgbClr val="000000"/>
                          </a:solidFill>
                          <a:latin typeface="Frutiger LT Com 45 Light"/>
                        </a:rPr>
                        <a:t>Container können auf Laptops, auf Hardware im Rechenzentrum oder in der Cloud betrieben werden</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3"/>
                  </a:ext>
                </a:extLst>
              </a:tr>
              <a:tr h="405360">
                <a:tc>
                  <a:txBody>
                    <a:bodyPr/>
                    <a:lstStyle/>
                    <a:p>
                      <a:pPr>
                        <a:lnSpc>
                          <a:spcPct val="100000"/>
                        </a:lnSpc>
                        <a:tabLst>
                          <a:tab pos="0" algn="l"/>
                        </a:tabLst>
                      </a:pPr>
                      <a:r>
                        <a:rPr lang="en-US" sz="1200" b="1" strike="noStrike" spc="-1">
                          <a:solidFill>
                            <a:srgbClr val="000000"/>
                          </a:solidFill>
                          <a:latin typeface="Frutiger LT Com 45 Light"/>
                        </a:rPr>
                        <a:t>Effizienz</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en-US" sz="1200" b="0" strike="noStrike" spc="-1">
                          <a:solidFill>
                            <a:srgbClr val="000000"/>
                          </a:solidFill>
                          <a:latin typeface="Frutiger LT Com 45 Light"/>
                        </a:rPr>
                        <a:t>Benötigt mehr RAM, CPU und Speicherplatz</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en-US" sz="1200" b="0" strike="noStrike" spc="-1">
                          <a:solidFill>
                            <a:srgbClr val="000000"/>
                          </a:solidFill>
                          <a:latin typeface="Frutiger LT Com 45 Light"/>
                        </a:rPr>
                        <a:t>Geringerer Ressourcenverbrauch</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4"/>
                  </a:ext>
                </a:extLst>
              </a:tr>
              <a:tr h="263160">
                <a:tc>
                  <a:txBody>
                    <a:bodyPr/>
                    <a:lstStyle/>
                    <a:p>
                      <a:pPr>
                        <a:lnSpc>
                          <a:spcPct val="100000"/>
                        </a:lnSpc>
                        <a:tabLst>
                          <a:tab pos="0" algn="l"/>
                        </a:tabLst>
                      </a:pPr>
                      <a:r>
                        <a:rPr lang="en-US" sz="1200" b="1" strike="noStrike" spc="-1">
                          <a:solidFill>
                            <a:srgbClr val="000000"/>
                          </a:solidFill>
                          <a:latin typeface="Frutiger LT Com 45 Light"/>
                        </a:rPr>
                        <a:t>Betriebssystem</a:t>
                      </a:r>
                      <a:r>
                        <a:rPr lang="en-US" sz="1200" b="0" strike="noStrike" spc="-1">
                          <a:solidFill>
                            <a:srgbClr val="000000"/>
                          </a:solidFill>
                          <a:latin typeface="Frutiger LT Com 45 Light"/>
                        </a:rPr>
                        <a:t> (Kernel)</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en-US" sz="1200" b="0" strike="noStrike" spc="-1">
                          <a:solidFill>
                            <a:srgbClr val="000000"/>
                          </a:solidFill>
                          <a:latin typeface="Frutiger LT Com 45 Light"/>
                        </a:rPr>
                        <a:t>Dediziert</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en-US" sz="1200" b="0" strike="noStrike" spc="-1">
                          <a:solidFill>
                            <a:srgbClr val="000000"/>
                          </a:solidFill>
                          <a:latin typeface="Frutiger LT Com 45 Light"/>
                        </a:rPr>
                        <a:t>Geteilt</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PlaceHolder 1"/>
          <p:cNvSpPr>
            <a:spLocks noGrp="1"/>
          </p:cNvSpPr>
          <p:nvPr>
            <p:ph type="title"/>
          </p:nvPr>
        </p:nvSpPr>
        <p:spPr>
          <a:xfrm>
            <a:off x="539640" y="2574000"/>
            <a:ext cx="8153640" cy="413640"/>
          </a:xfrm>
          <a:prstGeom prst="rect">
            <a:avLst/>
          </a:prstGeom>
          <a:noFill/>
          <a:ln w="0">
            <a:noFill/>
          </a:ln>
        </p:spPr>
        <p:txBody>
          <a:bodyPr lIns="74520" tIns="37080" rIns="74520" bIns="37080" anchor="t">
            <a:noAutofit/>
          </a:bodyPr>
          <a:lstStyle/>
          <a:p>
            <a:pPr indent="0" algn="ctr">
              <a:lnSpc>
                <a:spcPct val="100000"/>
              </a:lnSpc>
              <a:buNone/>
              <a:tabLst>
                <a:tab pos="0" algn="l"/>
              </a:tabLst>
            </a:pPr>
            <a:r>
              <a:rPr lang="de-CH" sz="2400" b="0" strike="noStrike" spc="-1">
                <a:solidFill>
                  <a:srgbClr val="005380"/>
                </a:solidFill>
                <a:latin typeface="VAGRundschriftD"/>
              </a:rPr>
              <a:t>Wie wird der Begriff definiert?</a:t>
            </a:r>
            <a:endParaRPr lang="en-US" sz="2400" b="0" strike="noStrike" spc="-1">
              <a:solidFill>
                <a:srgbClr val="000000"/>
              </a:solidFill>
              <a:latin typeface="Arial"/>
            </a:endParaRPr>
          </a:p>
        </p:txBody>
      </p:sp>
      <p:sp>
        <p:nvSpPr>
          <p:cNvPr id="3" name="PlaceHolder 2"/>
          <p:cNvSpPr>
            <a:spLocks noGrp="1"/>
          </p:cNvSpPr>
          <p:nvPr>
            <p:ph type="sldNum" idx="2"/>
          </p:nvPr>
        </p:nvSpPr>
        <p:spPr/>
        <p:txBody>
          <a:bodyPr/>
          <a:lstStyle/>
          <a:p>
            <a:fld id="{E582C14A-135B-4096-BF86-280DBB9A001B}" type="slidenum">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PlaceHolder 1"/>
          <p:cNvSpPr>
            <a:spLocks noGrp="1"/>
          </p:cNvSpPr>
          <p:nvPr>
            <p:ph type="title"/>
          </p:nvPr>
        </p:nvSpPr>
        <p:spPr>
          <a:xfrm>
            <a:off x="457200" y="1119600"/>
            <a:ext cx="8229240" cy="39600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Können virtuelle Server durch Container ersetzt werden?</a:t>
            </a:r>
            <a:endParaRPr lang="en-US" sz="2400" b="0" strike="noStrike" spc="-1">
              <a:solidFill>
                <a:srgbClr val="005380"/>
              </a:solidFill>
              <a:latin typeface="VAGRundschriftD"/>
            </a:endParaRPr>
          </a:p>
        </p:txBody>
      </p:sp>
      <p:pic>
        <p:nvPicPr>
          <p:cNvPr id="685" name="Google Shape;193;p 1"/>
          <p:cNvPicPr/>
          <p:nvPr/>
        </p:nvPicPr>
        <p:blipFill>
          <a:blip r:embed="rId3"/>
          <a:stretch/>
        </p:blipFill>
        <p:spPr>
          <a:xfrm>
            <a:off x="1175760" y="1815840"/>
            <a:ext cx="6791400" cy="2589480"/>
          </a:xfrm>
          <a:prstGeom prst="rect">
            <a:avLst/>
          </a:prstGeom>
          <a:ln w="0">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PlaceHolder 1"/>
          <p:cNvSpPr>
            <a:spLocks noGrp="1"/>
          </p:cNvSpPr>
          <p:nvPr>
            <p:ph type="title"/>
          </p:nvPr>
        </p:nvSpPr>
        <p:spPr>
          <a:xfrm>
            <a:off x="457200" y="1119600"/>
            <a:ext cx="8229240" cy="39600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Können virtuelle Server durch Container ersetzt werden?</a:t>
            </a:r>
            <a:endParaRPr lang="en-US" sz="2400" b="0" strike="noStrike" spc="-1">
              <a:solidFill>
                <a:srgbClr val="005380"/>
              </a:solidFill>
              <a:latin typeface="VAGRundschriftD"/>
            </a:endParaRPr>
          </a:p>
        </p:txBody>
      </p:sp>
      <p:pic>
        <p:nvPicPr>
          <p:cNvPr id="687" name="Google Shape;193;p 3"/>
          <p:cNvPicPr/>
          <p:nvPr/>
        </p:nvPicPr>
        <p:blipFill>
          <a:blip r:embed="rId3"/>
          <a:srcRect r="54446"/>
          <a:stretch/>
        </p:blipFill>
        <p:spPr>
          <a:xfrm>
            <a:off x="914400" y="1828800"/>
            <a:ext cx="3200760" cy="2679120"/>
          </a:xfrm>
          <a:prstGeom prst="rect">
            <a:avLst/>
          </a:prstGeom>
          <a:ln w="0">
            <a:noFill/>
          </a:ln>
        </p:spPr>
      </p:pic>
      <p:sp>
        <p:nvSpPr>
          <p:cNvPr id="688" name="PlaceHolder 2"/>
          <p:cNvSpPr>
            <a:spLocks noGrp="1"/>
          </p:cNvSpPr>
          <p:nvPr>
            <p:ph/>
          </p:nvPr>
        </p:nvSpPr>
        <p:spPr>
          <a:xfrm>
            <a:off x="4674240" y="1888200"/>
            <a:ext cx="4015800" cy="2589480"/>
          </a:xfrm>
          <a:prstGeom prst="rect">
            <a:avLst/>
          </a:prstGeom>
          <a:noFill/>
          <a:ln w="0">
            <a:noFill/>
          </a:ln>
        </p:spPr>
        <p:txBody>
          <a:bodyPr lIns="0" tIns="0" rIns="0" bIns="0" anchor="t">
            <a:normAutofit fontScale="91000"/>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Frutiger LT Com 45 Light"/>
              </a:rPr>
              <a:t>Traditionelle, Legacy- und monolithische Workloads unterzubringen</a:t>
            </a:r>
          </a:p>
          <a:p>
            <a:pPr marL="432000" indent="-324000">
              <a:spcBef>
                <a:spcPts val="1417"/>
              </a:spcBef>
              <a:buClr>
                <a:srgbClr val="000000"/>
              </a:buClr>
              <a:buSzPct val="45000"/>
              <a:buFont typeface="Wingdings" charset="2"/>
              <a:buChar char=""/>
            </a:pPr>
            <a:r>
              <a:rPr lang="en-US" sz="1800" b="0" strike="noStrike" spc="-1">
                <a:solidFill>
                  <a:srgbClr val="000000"/>
                </a:solidFill>
                <a:latin typeface="Frutiger LT Com 45 Light"/>
              </a:rPr>
              <a:t>Riskante Entwicklungszyklen zu isolieren</a:t>
            </a:r>
          </a:p>
          <a:p>
            <a:pPr marL="432000" indent="-324000">
              <a:spcBef>
                <a:spcPts val="1417"/>
              </a:spcBef>
              <a:buClr>
                <a:srgbClr val="000000"/>
              </a:buClr>
              <a:buSzPct val="45000"/>
              <a:buFont typeface="Wingdings" charset="2"/>
              <a:buChar char=""/>
            </a:pPr>
            <a:r>
              <a:rPr lang="en-US" sz="1800" b="0" strike="noStrike" spc="-1">
                <a:solidFill>
                  <a:srgbClr val="000000"/>
                </a:solidFill>
                <a:latin typeface="Frutiger LT Com 45 Light"/>
              </a:rPr>
              <a:t>Infrastrukturressourcen (wie Netzwerke, Server und Daten) zu provisionieren</a:t>
            </a:r>
          </a:p>
          <a:p>
            <a:pPr marL="432000" indent="-324000">
              <a:spcBef>
                <a:spcPts val="1417"/>
              </a:spcBef>
              <a:buClr>
                <a:srgbClr val="000000"/>
              </a:buClr>
              <a:buSzPct val="45000"/>
              <a:buFont typeface="Wingdings" charset="2"/>
              <a:buChar char=""/>
            </a:pPr>
            <a:r>
              <a:rPr lang="en-US" sz="1800" b="0" strike="noStrike" spc="-1">
                <a:solidFill>
                  <a:srgbClr val="000000"/>
                </a:solidFill>
                <a:latin typeface="Frutiger LT Com 45 Light"/>
              </a:rPr>
              <a:t>ein Betriebssystem unter einem anderen Betriebssystem (z. B. Unix unter Linux) auszuführen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PlaceHolder 1"/>
          <p:cNvSpPr>
            <a:spLocks noGrp="1"/>
          </p:cNvSpPr>
          <p:nvPr>
            <p:ph type="title"/>
          </p:nvPr>
        </p:nvSpPr>
        <p:spPr>
          <a:xfrm>
            <a:off x="457200" y="1119600"/>
            <a:ext cx="8229240" cy="39600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Können virtuelle Server durch Container ersetzt werden?</a:t>
            </a:r>
            <a:endParaRPr lang="en-US" sz="2400" b="0" strike="noStrike" spc="-1">
              <a:solidFill>
                <a:srgbClr val="005380"/>
              </a:solidFill>
              <a:latin typeface="VAGRundschriftD"/>
            </a:endParaRPr>
          </a:p>
        </p:txBody>
      </p:sp>
      <p:pic>
        <p:nvPicPr>
          <p:cNvPr id="690" name="Google Shape;193;p 4"/>
          <p:cNvPicPr/>
          <p:nvPr/>
        </p:nvPicPr>
        <p:blipFill>
          <a:blip r:embed="rId3"/>
          <a:srcRect l="53496" r="-840"/>
          <a:stretch/>
        </p:blipFill>
        <p:spPr>
          <a:xfrm>
            <a:off x="858240" y="1828800"/>
            <a:ext cx="3326400" cy="2679120"/>
          </a:xfrm>
          <a:prstGeom prst="rect">
            <a:avLst/>
          </a:prstGeom>
          <a:ln w="0">
            <a:noFill/>
          </a:ln>
        </p:spPr>
      </p:pic>
      <p:sp>
        <p:nvSpPr>
          <p:cNvPr id="691" name="PlaceHolder 2"/>
          <p:cNvSpPr>
            <a:spLocks noGrp="1"/>
          </p:cNvSpPr>
          <p:nvPr>
            <p:ph/>
          </p:nvPr>
        </p:nvSpPr>
        <p:spPr>
          <a:xfrm>
            <a:off x="4602240" y="1888200"/>
            <a:ext cx="4015800" cy="2589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Frutiger LT Com 45 Light"/>
              </a:rPr>
              <a:t>cloudnative Apps zu entwickeln</a:t>
            </a:r>
          </a:p>
          <a:p>
            <a:pPr marL="432000" indent="-324000">
              <a:spcBef>
                <a:spcPts val="1417"/>
              </a:spcBef>
              <a:buClr>
                <a:srgbClr val="000000"/>
              </a:buClr>
              <a:buSzPct val="45000"/>
              <a:buFont typeface="Wingdings" charset="2"/>
              <a:buChar char=""/>
            </a:pPr>
            <a:r>
              <a:rPr lang="en-US" sz="1800" b="0" strike="noStrike" spc="-1">
                <a:solidFill>
                  <a:srgbClr val="000000"/>
                </a:solidFill>
                <a:latin typeface="Frutiger LT Com 45 Light"/>
              </a:rPr>
              <a:t>Microservices zu paketieren</a:t>
            </a:r>
          </a:p>
          <a:p>
            <a:pPr marL="432000" indent="-324000">
              <a:spcBef>
                <a:spcPts val="1417"/>
              </a:spcBef>
              <a:buClr>
                <a:srgbClr val="000000"/>
              </a:buClr>
              <a:buSzPct val="45000"/>
              <a:buFont typeface="Wingdings" charset="2"/>
              <a:buChar char=""/>
            </a:pPr>
            <a:r>
              <a:rPr lang="en-US" sz="1800" b="0" strike="noStrike" spc="-1">
                <a:solidFill>
                  <a:srgbClr val="000000"/>
                </a:solidFill>
                <a:latin typeface="Frutiger LT Com 45 Light"/>
              </a:rPr>
              <a:t>DevOps- oder CI/CD-Praktiken einzuführen</a:t>
            </a:r>
          </a:p>
          <a:p>
            <a:pPr marL="432000" indent="-324000">
              <a:spcBef>
                <a:spcPts val="1417"/>
              </a:spcBef>
              <a:buClr>
                <a:srgbClr val="000000"/>
              </a:buClr>
              <a:buSzPct val="45000"/>
              <a:buFont typeface="Wingdings" charset="2"/>
              <a:buChar char=""/>
            </a:pPr>
            <a:r>
              <a:rPr lang="en-US" sz="1800" b="0" strike="noStrike" spc="-1">
                <a:solidFill>
                  <a:srgbClr val="000000"/>
                </a:solidFill>
                <a:latin typeface="Frutiger LT Com 45 Light"/>
              </a:rPr>
              <a:t>skalierbare IT-Projekte in einer uneinheitlichen IT-Umgebung zu verschieben, die unter einem gemeinsamen Betriebssystem läuft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PlaceHolder 1"/>
          <p:cNvSpPr>
            <a:spLocks noGrp="1"/>
          </p:cNvSpPr>
          <p:nvPr>
            <p:ph type="title"/>
          </p:nvPr>
        </p:nvSpPr>
        <p:spPr>
          <a:xfrm>
            <a:off x="457200" y="2575800"/>
            <a:ext cx="8229240" cy="396000"/>
          </a:xfrm>
          <a:prstGeom prst="rect">
            <a:avLst/>
          </a:prstGeom>
          <a:noFill/>
          <a:ln w="0">
            <a:noFill/>
          </a:ln>
        </p:spPr>
        <p:txBody>
          <a:bodyPr lIns="0" tIns="0" rIns="0" bIns="0" anchor="t">
            <a:normAutofit/>
          </a:bodyPr>
          <a:lstStyle/>
          <a:p>
            <a:pPr indent="0" algn="ctr">
              <a:lnSpc>
                <a:spcPct val="100000"/>
              </a:lnSpc>
              <a:buNone/>
              <a:tabLst>
                <a:tab pos="0" algn="l"/>
              </a:tabLst>
            </a:pPr>
            <a:r>
              <a:rPr lang="de-CH" sz="2400" b="0" strike="noStrike" spc="-1">
                <a:solidFill>
                  <a:srgbClr val="005380"/>
                </a:solidFill>
                <a:latin typeface="VAGRundschriftD"/>
              </a:rPr>
              <a:t>Self-Managed vs. Fully Managed Containers</a:t>
            </a:r>
            <a:endParaRPr lang="en-US" sz="2400" b="0" strike="noStrike" spc="-1">
              <a:solidFill>
                <a:srgbClr val="005380"/>
              </a:solidFill>
              <a:latin typeface="VAGRundschrift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1119600"/>
            <a:ext cx="8229240" cy="39600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Self-Managed vs. Fully Managed Containers</a:t>
            </a:r>
            <a:endParaRPr lang="en-US" sz="2400" b="0" strike="noStrike" spc="-1">
              <a:solidFill>
                <a:srgbClr val="005380"/>
              </a:solidFill>
              <a:latin typeface="VAGRundschriftD"/>
            </a:endParaRPr>
          </a:p>
        </p:txBody>
      </p:sp>
      <p:graphicFrame>
        <p:nvGraphicFramePr>
          <p:cNvPr id="694" name="Google Shape;169;p 1"/>
          <p:cNvGraphicFramePr/>
          <p:nvPr/>
        </p:nvGraphicFramePr>
        <p:xfrm>
          <a:off x="769320" y="1818360"/>
          <a:ext cx="7314840" cy="2525040"/>
        </p:xfrm>
        <a:graphic>
          <a:graphicData uri="http://schemas.openxmlformats.org/drawingml/2006/table">
            <a:tbl>
              <a:tblPr/>
              <a:tblGrid>
                <a:gridCol w="3657240">
                  <a:extLst>
                    <a:ext uri="{9D8B030D-6E8A-4147-A177-3AD203B41FA5}">
                      <a16:colId xmlns:a16="http://schemas.microsoft.com/office/drawing/2014/main" val="20000"/>
                    </a:ext>
                  </a:extLst>
                </a:gridCol>
                <a:gridCol w="3657960">
                  <a:extLst>
                    <a:ext uri="{9D8B030D-6E8A-4147-A177-3AD203B41FA5}">
                      <a16:colId xmlns:a16="http://schemas.microsoft.com/office/drawing/2014/main" val="20001"/>
                    </a:ext>
                  </a:extLst>
                </a:gridCol>
              </a:tblGrid>
              <a:tr h="342720">
                <a:tc>
                  <a:txBody>
                    <a:bodyPr/>
                    <a:lstStyle/>
                    <a:p>
                      <a:pPr algn="ctr">
                        <a:lnSpc>
                          <a:spcPct val="100000"/>
                        </a:lnSpc>
                        <a:tabLst>
                          <a:tab pos="0" algn="l"/>
                        </a:tabLst>
                      </a:pPr>
                      <a:r>
                        <a:rPr lang="de-CH" sz="1400" b="1" strike="noStrike" spc="-1">
                          <a:solidFill>
                            <a:schemeClr val="lt1"/>
                          </a:solidFill>
                          <a:latin typeface="Frutiger LT Com 45 Light"/>
                          <a:ea typeface="Arial"/>
                        </a:rPr>
                        <a:t>Self-Managed</a:t>
                      </a:r>
                      <a:endParaRPr lang="en-US" sz="1400" b="1"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005380"/>
                    </a:solidFill>
                  </a:tcPr>
                </a:tc>
                <a:tc>
                  <a:txBody>
                    <a:bodyPr/>
                    <a:lstStyle/>
                    <a:p>
                      <a:pPr algn="ctr">
                        <a:lnSpc>
                          <a:spcPct val="100000"/>
                        </a:lnSpc>
                        <a:tabLst>
                          <a:tab pos="0" algn="l"/>
                        </a:tabLst>
                      </a:pPr>
                      <a:r>
                        <a:rPr lang="de-CH" sz="1400" b="1" strike="noStrike" spc="-1">
                          <a:solidFill>
                            <a:schemeClr val="lt1"/>
                          </a:solidFill>
                          <a:latin typeface="Frutiger LT Com 45 Light"/>
                          <a:ea typeface="Arial"/>
                        </a:rPr>
                        <a:t>Fully Managed</a:t>
                      </a:r>
                      <a:endParaRPr lang="en-US" sz="1400" b="1"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ED7703"/>
                    </a:solidFill>
                  </a:tcPr>
                </a:tc>
                <a:extLst>
                  <a:ext uri="{0D108BD9-81ED-4DB2-BD59-A6C34878D82A}">
                    <a16:rowId xmlns:a16="http://schemas.microsoft.com/office/drawing/2014/main" val="10000"/>
                  </a:ext>
                </a:extLst>
              </a:tr>
              <a:tr h="571680">
                <a:tc>
                  <a:txBody>
                    <a:bodyPr/>
                    <a:lstStyle/>
                    <a:p>
                      <a:pPr>
                        <a:lnSpc>
                          <a:spcPct val="100000"/>
                        </a:lnSpc>
                        <a:tabLst>
                          <a:tab pos="0" algn="l"/>
                        </a:tabLst>
                      </a:pPr>
                      <a:r>
                        <a:rPr lang="en-US" sz="1400" b="0" strike="noStrike" spc="-1">
                          <a:solidFill>
                            <a:srgbClr val="000000"/>
                          </a:solidFill>
                          <a:latin typeface="Frutiger LT Com 45 Light"/>
                        </a:rPr>
                        <a:t>Volle Kontrolle über System und Daten</a:t>
                      </a: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Kleinste Kontrolle über System und Daten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extLst>
                  <a:ext uri="{0D108BD9-81ED-4DB2-BD59-A6C34878D82A}">
                    <a16:rowId xmlns:a16="http://schemas.microsoft.com/office/drawing/2014/main" val="10001"/>
                  </a:ext>
                </a:extLst>
              </a:tr>
              <a:tr h="502200">
                <a:tc>
                  <a:txBody>
                    <a:bodyPr/>
                    <a:lstStyle/>
                    <a:p>
                      <a:pPr>
                        <a:lnSpc>
                          <a:spcPct val="100000"/>
                        </a:lnSpc>
                        <a:tabLst>
                          <a:tab pos="0" algn="l"/>
                        </a:tabLst>
                      </a:pPr>
                      <a:r>
                        <a:rPr lang="en-US" sz="1400" b="0" strike="noStrike" spc="-1">
                          <a:solidFill>
                            <a:srgbClr val="000000"/>
                          </a:solidFill>
                          <a:latin typeface="Frutiger LT Com 45 Light"/>
                        </a:rPr>
                        <a:t>Höchste System Administrationskosten und Komplexität</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Niedrigste System Administrationskosten und Komplexität</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2"/>
                  </a:ext>
                </a:extLst>
              </a:tr>
              <a:tr h="302400">
                <a:tc>
                  <a:txBody>
                    <a:bodyPr/>
                    <a:lstStyle/>
                    <a:p>
                      <a:pPr>
                        <a:lnSpc>
                          <a:spcPct val="100000"/>
                        </a:lnSpc>
                        <a:tabLst>
                          <a:tab pos="0" algn="l"/>
                        </a:tabLst>
                      </a:pPr>
                      <a:r>
                        <a:rPr lang="de-CH" sz="1400" b="0" strike="noStrike" spc="-1">
                          <a:solidFill>
                            <a:schemeClr val="dk1"/>
                          </a:solidFill>
                          <a:latin typeface="Frutiger LT Com 45 Light"/>
                          <a:ea typeface="Arial"/>
                        </a:rPr>
                        <a:t>Zusätzliche Hardwarekosten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Keine Hardwarekosten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3"/>
                  </a:ext>
                </a:extLst>
              </a:tr>
              <a:tr h="502200">
                <a:tc>
                  <a:txBody>
                    <a:bodyPr/>
                    <a:lstStyle/>
                    <a:p>
                      <a:pPr>
                        <a:lnSpc>
                          <a:spcPct val="100000"/>
                        </a:lnSpc>
                        <a:tabLst>
                          <a:tab pos="0" algn="l"/>
                        </a:tabLst>
                      </a:pPr>
                      <a:r>
                        <a:rPr lang="de-CH" sz="1400" b="0" strike="noStrike" spc="-1">
                          <a:solidFill>
                            <a:schemeClr val="dk1"/>
                          </a:solidFill>
                          <a:latin typeface="Frutiger LT Com 45 Light"/>
                          <a:ea typeface="Arial"/>
                        </a:rPr>
                        <a:t>Zusätzliche DB und OS Lizenzkosten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Keine zusätzlichen DB und OS Lizenzkosten notwendig, bereits in der Miete inbegriffen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4"/>
                  </a:ext>
                </a:extLst>
              </a:tr>
              <a:tr h="303840">
                <a:tc>
                  <a:txBody>
                    <a:bodyPr/>
                    <a:lstStyle/>
                    <a:p>
                      <a:pPr>
                        <a:lnSpc>
                          <a:spcPct val="100000"/>
                        </a:lnSpc>
                        <a:tabLst>
                          <a:tab pos="0" algn="l"/>
                        </a:tabLst>
                      </a:pPr>
                      <a:r>
                        <a:rPr lang="de-CH" sz="1400" b="0" strike="noStrike" spc="-1">
                          <a:solidFill>
                            <a:schemeClr val="dk1"/>
                          </a:solidFill>
                          <a:latin typeface="Frutiger LT Com 45 Light"/>
                          <a:ea typeface="Arial"/>
                        </a:rPr>
                        <a:t>Kein SLA</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de-CH" sz="1400" b="0" strike="noStrike" spc="-1">
                          <a:solidFill>
                            <a:schemeClr val="dk1"/>
                          </a:solidFill>
                          <a:latin typeface="Frutiger LT Com 45 Light"/>
                          <a:ea typeface="Arial"/>
                        </a:rPr>
                        <a:t>Klar definiertes SLA</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457200" y="1119600"/>
            <a:ext cx="8229240" cy="39600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Self-Managed vs. Fully Managed Containers</a:t>
            </a:r>
            <a:endParaRPr lang="en-US" sz="2400" b="0" strike="noStrike" spc="-1">
              <a:solidFill>
                <a:srgbClr val="005380"/>
              </a:solidFill>
              <a:latin typeface="VAGRundschriftD"/>
            </a:endParaRPr>
          </a:p>
        </p:txBody>
      </p:sp>
      <p:graphicFrame>
        <p:nvGraphicFramePr>
          <p:cNvPr id="696" name="Google Shape;169;p 4"/>
          <p:cNvGraphicFramePr/>
          <p:nvPr/>
        </p:nvGraphicFramePr>
        <p:xfrm>
          <a:off x="769320" y="1818360"/>
          <a:ext cx="7314840" cy="2559960"/>
        </p:xfrm>
        <a:graphic>
          <a:graphicData uri="http://schemas.openxmlformats.org/drawingml/2006/table">
            <a:tbl>
              <a:tblPr/>
              <a:tblGrid>
                <a:gridCol w="3657240">
                  <a:extLst>
                    <a:ext uri="{9D8B030D-6E8A-4147-A177-3AD203B41FA5}">
                      <a16:colId xmlns:a16="http://schemas.microsoft.com/office/drawing/2014/main" val="20000"/>
                    </a:ext>
                  </a:extLst>
                </a:gridCol>
                <a:gridCol w="3657960">
                  <a:extLst>
                    <a:ext uri="{9D8B030D-6E8A-4147-A177-3AD203B41FA5}">
                      <a16:colId xmlns:a16="http://schemas.microsoft.com/office/drawing/2014/main" val="20001"/>
                    </a:ext>
                  </a:extLst>
                </a:gridCol>
              </a:tblGrid>
              <a:tr h="342720">
                <a:tc>
                  <a:txBody>
                    <a:bodyPr/>
                    <a:lstStyle/>
                    <a:p>
                      <a:pPr algn="ctr">
                        <a:lnSpc>
                          <a:spcPct val="100000"/>
                        </a:lnSpc>
                        <a:tabLst>
                          <a:tab pos="0" algn="l"/>
                        </a:tabLst>
                      </a:pPr>
                      <a:r>
                        <a:rPr lang="de-CH" sz="1400" b="1" strike="noStrike" spc="-1">
                          <a:solidFill>
                            <a:schemeClr val="lt1"/>
                          </a:solidFill>
                          <a:latin typeface="Frutiger LT Com 45 Light"/>
                          <a:ea typeface="Arial"/>
                        </a:rPr>
                        <a:t>Self-Managed</a:t>
                      </a:r>
                      <a:endParaRPr lang="en-US" sz="1400" b="1"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005380"/>
                    </a:solidFill>
                  </a:tcPr>
                </a:tc>
                <a:tc>
                  <a:txBody>
                    <a:bodyPr/>
                    <a:lstStyle/>
                    <a:p>
                      <a:pPr algn="ctr">
                        <a:lnSpc>
                          <a:spcPct val="100000"/>
                        </a:lnSpc>
                        <a:tabLst>
                          <a:tab pos="0" algn="l"/>
                        </a:tabLst>
                      </a:pPr>
                      <a:r>
                        <a:rPr lang="de-CH" sz="1400" b="1" strike="noStrike" spc="-1">
                          <a:solidFill>
                            <a:schemeClr val="lt1"/>
                          </a:solidFill>
                          <a:latin typeface="Frutiger LT Com 45 Light"/>
                          <a:ea typeface="Arial"/>
                        </a:rPr>
                        <a:t>Fully Managed</a:t>
                      </a:r>
                      <a:endParaRPr lang="en-US" sz="1400" b="1"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ED7703"/>
                    </a:solidFill>
                  </a:tcPr>
                </a:tc>
                <a:extLst>
                  <a:ext uri="{0D108BD9-81ED-4DB2-BD59-A6C34878D82A}">
                    <a16:rowId xmlns:a16="http://schemas.microsoft.com/office/drawing/2014/main" val="10000"/>
                  </a:ext>
                </a:extLst>
              </a:tr>
              <a:tr h="571680">
                <a:tc>
                  <a:txBody>
                    <a:bodyPr/>
                    <a:lstStyle/>
                    <a:p>
                      <a:pPr>
                        <a:lnSpc>
                          <a:spcPct val="100000"/>
                        </a:lnSpc>
                      </a:pPr>
                      <a:r>
                        <a:rPr lang="de-CH" sz="1400" b="0" strike="noStrike" spc="-1">
                          <a:solidFill>
                            <a:schemeClr val="dk1"/>
                          </a:solidFill>
                          <a:latin typeface="Frutiger LT Com 45 Light"/>
                          <a:ea typeface="Arial"/>
                        </a:rPr>
                        <a:t>Keine automatische Skalierung</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tc>
                  <a:txBody>
                    <a:bodyPr/>
                    <a:lstStyle/>
                    <a:p>
                      <a:pPr>
                        <a:lnSpc>
                          <a:spcPct val="120000"/>
                        </a:lnSpc>
                        <a:tabLst>
                          <a:tab pos="0" algn="l"/>
                        </a:tabLst>
                      </a:pPr>
                      <a:r>
                        <a:rPr lang="de-CH" sz="1400" b="0" strike="noStrike" spc="-1">
                          <a:solidFill>
                            <a:schemeClr val="dk1"/>
                          </a:solidFill>
                          <a:latin typeface="Frutiger LT Com 45 Light"/>
                          <a:ea typeface="Arial"/>
                        </a:rPr>
                        <a:t>Automatische Skalierung gemäss SLA</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extLst>
                  <a:ext uri="{0D108BD9-81ED-4DB2-BD59-A6C34878D82A}">
                    <a16:rowId xmlns:a16="http://schemas.microsoft.com/office/drawing/2014/main" val="10001"/>
                  </a:ext>
                </a:extLst>
              </a:tr>
              <a:tr h="518040">
                <a:tc>
                  <a:txBody>
                    <a:bodyPr/>
                    <a:lstStyle/>
                    <a:p>
                      <a:pPr>
                        <a:lnSpc>
                          <a:spcPct val="100000"/>
                        </a:lnSpc>
                      </a:pPr>
                      <a:r>
                        <a:rPr lang="de-CH" sz="1400" b="0" strike="noStrike" spc="-1">
                          <a:solidFill>
                            <a:schemeClr val="dk1"/>
                          </a:solidFill>
                          <a:latin typeface="Frutiger LT Com 45 Light"/>
                          <a:ea typeface="Arial"/>
                        </a:rPr>
                        <a:t>DR und Backup müssen zusätzlich konfiguriert werden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20000"/>
                        </a:lnSpc>
                        <a:tabLst>
                          <a:tab pos="0" algn="l"/>
                        </a:tabLst>
                      </a:pPr>
                      <a:r>
                        <a:rPr lang="de-CH" sz="1400" b="0" strike="noStrike" spc="-1">
                          <a:solidFill>
                            <a:schemeClr val="dk1"/>
                          </a:solidFill>
                          <a:latin typeface="Frutiger LT Com 45 Light"/>
                          <a:ea typeface="Arial"/>
                        </a:rPr>
                        <a:t>DR und Backup gemäss SLA</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2"/>
                  </a:ext>
                </a:extLst>
              </a:tr>
              <a:tr h="304920">
                <a:tc>
                  <a:txBody>
                    <a:bodyPr/>
                    <a:lstStyle/>
                    <a:p>
                      <a:pPr>
                        <a:lnSpc>
                          <a:spcPct val="100000"/>
                        </a:lnSpc>
                      </a:pPr>
                      <a:r>
                        <a:rPr lang="de-CH" sz="1400" b="0" strike="noStrike" spc="-1">
                          <a:solidFill>
                            <a:schemeClr val="dk1"/>
                          </a:solidFill>
                          <a:latin typeface="Frutiger LT Com 45 Light"/>
                          <a:ea typeface="Arial"/>
                        </a:rPr>
                        <a:t>Updates müssen manuell eingepflegt werden</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20000"/>
                        </a:lnSpc>
                        <a:tabLst>
                          <a:tab pos="0" algn="l"/>
                        </a:tabLst>
                      </a:pPr>
                      <a:r>
                        <a:rPr lang="de-CH" sz="1400" b="0" strike="noStrike" spc="-1">
                          <a:solidFill>
                            <a:schemeClr val="dk1"/>
                          </a:solidFill>
                          <a:latin typeface="Frutiger LT Com 45 Light"/>
                          <a:ea typeface="Arial"/>
                        </a:rPr>
                        <a:t>Updates werden automatisch eingespielt</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3"/>
                  </a:ext>
                </a:extLst>
              </a:tr>
              <a:tr h="518040">
                <a:tc>
                  <a:txBody>
                    <a:bodyPr/>
                    <a:lstStyle/>
                    <a:p>
                      <a:pPr>
                        <a:lnSpc>
                          <a:spcPct val="100000"/>
                        </a:lnSpc>
                      </a:pPr>
                      <a:r>
                        <a:rPr lang="de-CH" sz="1400" b="0" strike="noStrike" spc="-1">
                          <a:solidFill>
                            <a:schemeClr val="dk1"/>
                          </a:solidFill>
                          <a:latin typeface="Frutiger LT Com 45 Light"/>
                          <a:ea typeface="Arial"/>
                        </a:rPr>
                        <a:t>Vollständige Transparenz des Systems</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20000"/>
                        </a:lnSpc>
                        <a:tabLst>
                          <a:tab pos="0" algn="l"/>
                        </a:tabLst>
                      </a:pPr>
                      <a:r>
                        <a:rPr lang="de-CH" sz="1400" b="0" strike="noStrike" spc="-1">
                          <a:solidFill>
                            <a:schemeClr val="dk1"/>
                          </a:solidFill>
                          <a:latin typeface="Frutiger LT Com 45 Light"/>
                          <a:ea typeface="Arial"/>
                        </a:rPr>
                        <a:t>Starkes Vendor-Locking</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4"/>
                  </a:ext>
                </a:extLst>
              </a:tr>
              <a:tr h="304920">
                <a:tc>
                  <a:txBody>
                    <a:bodyPr/>
                    <a:lstStyle/>
                    <a:p>
                      <a:pPr>
                        <a:lnSpc>
                          <a:spcPct val="100000"/>
                        </a:lnSpc>
                      </a:pPr>
                      <a:r>
                        <a:rPr lang="de-CH" sz="1400" b="0" strike="noStrike" spc="-1">
                          <a:solidFill>
                            <a:schemeClr val="dk1"/>
                          </a:solidFill>
                          <a:latin typeface="Frutiger LT Com 45 Light"/>
                          <a:ea typeface="Arial"/>
                        </a:rPr>
                        <a:t>Marginales Vendor-Locking</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20000"/>
                        </a:lnSpc>
                        <a:tabLst>
                          <a:tab pos="0" algn="l"/>
                        </a:tabLst>
                      </a:pPr>
                      <a:r>
                        <a:rPr lang="de-CH" sz="1400" b="0" strike="noStrike" spc="-1">
                          <a:solidFill>
                            <a:schemeClr val="dk1"/>
                          </a:solidFill>
                          <a:latin typeface="Frutiger LT Com 45 Light"/>
                          <a:ea typeface="Arial"/>
                        </a:rPr>
                        <a:t>Wenig Transparenz des Systems</a:t>
                      </a:r>
                      <a:endParaRPr lang="en-US" sz="1400" b="0" strike="noStrike" spc="-1">
                        <a:solidFill>
                          <a:srgbClr val="000000"/>
                        </a:solidFill>
                        <a:latin typeface="Frutiger LT Com 45 Light"/>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PlaceHolder 1"/>
          <p:cNvSpPr>
            <a:spLocks noGrp="1"/>
          </p:cNvSpPr>
          <p:nvPr>
            <p:ph type="title"/>
          </p:nvPr>
        </p:nvSpPr>
        <p:spPr>
          <a:xfrm>
            <a:off x="-228600" y="-228600"/>
            <a:ext cx="9601200" cy="5715000"/>
          </a:xfrm>
          <a:prstGeom prst="rect">
            <a:avLst/>
          </a:prstGeom>
          <a:solidFill>
            <a:srgbClr val="005380"/>
          </a:solidFill>
          <a:ln w="0">
            <a:noFill/>
          </a:ln>
        </p:spPr>
        <p:txBody>
          <a:bodyPr lIns="74520" tIns="37080" rIns="74520" bIns="37080" anchor="ctr">
            <a:noAutofit/>
          </a:bodyPr>
          <a:lstStyle/>
          <a:p>
            <a:pPr indent="0" algn="ctr">
              <a:lnSpc>
                <a:spcPct val="100000"/>
              </a:lnSpc>
              <a:buNone/>
              <a:tabLst>
                <a:tab pos="0" algn="l"/>
              </a:tabLst>
            </a:pPr>
            <a:r>
              <a:rPr lang="de-CH" sz="6600" b="0" strike="noStrike" spc="-1">
                <a:solidFill>
                  <a:srgbClr val="FFFFFF"/>
                </a:solidFill>
                <a:latin typeface="VAGRundschriftD"/>
              </a:rPr>
              <a:t>Block 4</a:t>
            </a:r>
            <a:endParaRPr lang="en-US" sz="6600" b="0" strike="noStrike" spc="-1">
              <a:solidFill>
                <a:srgbClr val="FFFFFF"/>
              </a:solidFill>
              <a:latin typeface="Arial"/>
            </a:endParaRPr>
          </a:p>
        </p:txBody>
      </p:sp>
      <p:sp>
        <p:nvSpPr>
          <p:cNvPr id="3" name="PlaceHolder 2"/>
          <p:cNvSpPr>
            <a:spLocks noGrp="1"/>
          </p:cNvSpPr>
          <p:nvPr>
            <p:ph type="sldNum" idx="1"/>
          </p:nvPr>
        </p:nvSpPr>
        <p:spPr/>
        <p:txBody>
          <a:bodyPr/>
          <a:lstStyle/>
          <a:p>
            <a:fld id="{3CFE6E9C-61DD-4EB1-9C9D-5465A2B82D42}" type="slidenum">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PlaceHolder 1"/>
          <p:cNvSpPr>
            <a:spLocks noGrp="1"/>
          </p:cNvSpPr>
          <p:nvPr>
            <p:ph type="title"/>
          </p:nvPr>
        </p:nvSpPr>
        <p:spPr>
          <a:xfrm>
            <a:off x="739440" y="2296080"/>
            <a:ext cx="8152560" cy="56592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3600" b="0" strike="noStrike" spc="-1">
                <a:solidFill>
                  <a:srgbClr val="005380"/>
                </a:solidFill>
                <a:latin typeface="VAGRundschriftD"/>
              </a:rPr>
              <a:t>Container Orchestrierung</a:t>
            </a:r>
            <a:endParaRPr lang="en-US" sz="3600" b="0" strike="noStrike" spc="-1">
              <a:solidFill>
                <a:srgbClr val="000000"/>
              </a:solidFill>
              <a:latin typeface="Arial"/>
            </a:endParaRPr>
          </a:p>
        </p:txBody>
      </p:sp>
      <p:sp>
        <p:nvSpPr>
          <p:cNvPr id="699" name="PlaceHolder 2"/>
          <p:cNvSpPr>
            <a:spLocks noGrp="1"/>
          </p:cNvSpPr>
          <p:nvPr>
            <p:ph type="subTitle"/>
          </p:nvPr>
        </p:nvSpPr>
        <p:spPr>
          <a:xfrm>
            <a:off x="738720" y="2862000"/>
            <a:ext cx="8153280" cy="50076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800" b="0" strike="noStrike" spc="-1">
                <a:solidFill>
                  <a:srgbClr val="ED7703"/>
                </a:solidFill>
                <a:latin typeface="VAGRundschriftD"/>
              </a:rPr>
              <a:t>Block 4</a:t>
            </a:r>
            <a:endParaRPr lang="en-US" sz="2800" b="0" strike="noStrike" spc="-1">
              <a:solidFill>
                <a:srgbClr val="000000"/>
              </a:solidFill>
              <a:latin typeface="Arial"/>
            </a:endParaRPr>
          </a:p>
        </p:txBody>
      </p:sp>
      <p:sp>
        <p:nvSpPr>
          <p:cNvPr id="4" name="PlaceHolder 3"/>
          <p:cNvSpPr>
            <a:spLocks noGrp="1"/>
          </p:cNvSpPr>
          <p:nvPr>
            <p:ph type="sldNum" idx="1"/>
          </p:nvPr>
        </p:nvSpPr>
        <p:spPr/>
        <p:txBody>
          <a:bodyPr/>
          <a:lstStyle/>
          <a:p>
            <a:fld id="{2776BA52-8FE2-4E28-94F0-D5949790F965}" type="slidenum">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PlaceHolder 1"/>
          <p:cNvSpPr>
            <a:spLocks noGrp="1"/>
          </p:cNvSpPr>
          <p:nvPr>
            <p:ph type="title"/>
          </p:nvPr>
        </p:nvSpPr>
        <p:spPr>
          <a:xfrm>
            <a:off x="457200" y="1243800"/>
            <a:ext cx="8229240" cy="39600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Warum braucht man Container-Orchestrierung?</a:t>
            </a:r>
            <a:endParaRPr lang="en-US" sz="2400" b="0" strike="noStrike" spc="-1">
              <a:solidFill>
                <a:srgbClr val="005380"/>
              </a:solidFill>
              <a:latin typeface="VAGRundschriftD"/>
            </a:endParaRPr>
          </a:p>
        </p:txBody>
      </p:sp>
      <p:sp>
        <p:nvSpPr>
          <p:cNvPr id="702" name="Google Shape;203;p 2"/>
          <p:cNvSpPr/>
          <p:nvPr/>
        </p:nvSpPr>
        <p:spPr>
          <a:xfrm>
            <a:off x="1143000" y="1950840"/>
            <a:ext cx="1518480" cy="837000"/>
          </a:xfrm>
          <a:prstGeom prst="rect">
            <a:avLst/>
          </a:prstGeom>
          <a:solidFill>
            <a:srgbClr val="00538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de-CH" sz="1100" b="0" strike="noStrike" spc="-1">
                <a:solidFill>
                  <a:schemeClr val="lt1"/>
                </a:solidFill>
                <a:latin typeface="Frutiger LT Com 45 Light"/>
                <a:ea typeface="Arial"/>
              </a:rPr>
              <a:t>Provisionierung und Deployment</a:t>
            </a:r>
            <a:endParaRPr lang="en-US" sz="1100" b="0" strike="noStrike" spc="-1">
              <a:solidFill>
                <a:srgbClr val="000000"/>
              </a:solidFill>
              <a:latin typeface="Frutiger LT Com 45 Light"/>
            </a:endParaRPr>
          </a:p>
        </p:txBody>
      </p:sp>
      <p:sp>
        <p:nvSpPr>
          <p:cNvPr id="703" name="Google Shape;204;p 2"/>
          <p:cNvSpPr/>
          <p:nvPr/>
        </p:nvSpPr>
        <p:spPr>
          <a:xfrm>
            <a:off x="2746800" y="1950840"/>
            <a:ext cx="1518480" cy="837000"/>
          </a:xfrm>
          <a:prstGeom prst="rect">
            <a:avLst/>
          </a:prstGeom>
          <a:solidFill>
            <a:srgbClr val="00538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de-CH" sz="1100" b="0" strike="noStrike" spc="-1">
                <a:solidFill>
                  <a:schemeClr val="lt1"/>
                </a:solidFill>
                <a:latin typeface="Frutiger LT Com 45 Light"/>
                <a:ea typeface="Arial"/>
              </a:rPr>
              <a:t>Konfiguration und Planung </a:t>
            </a:r>
            <a:endParaRPr lang="en-US" sz="1100" b="0" strike="noStrike" spc="-1">
              <a:solidFill>
                <a:srgbClr val="000000"/>
              </a:solidFill>
              <a:latin typeface="Frutiger LT Com 45 Light"/>
            </a:endParaRPr>
          </a:p>
        </p:txBody>
      </p:sp>
      <p:sp>
        <p:nvSpPr>
          <p:cNvPr id="704" name="Google Shape;205;p 2"/>
          <p:cNvSpPr/>
          <p:nvPr/>
        </p:nvSpPr>
        <p:spPr>
          <a:xfrm>
            <a:off x="4350960" y="1950840"/>
            <a:ext cx="1518840" cy="837000"/>
          </a:xfrm>
          <a:prstGeom prst="rect">
            <a:avLst/>
          </a:prstGeom>
          <a:solidFill>
            <a:srgbClr val="00538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de-CH" sz="1100" b="0" strike="noStrike" spc="-1">
                <a:solidFill>
                  <a:schemeClr val="lt1"/>
                </a:solidFill>
                <a:latin typeface="Frutiger LT Com 45 Light"/>
                <a:ea typeface="Arial"/>
              </a:rPr>
              <a:t>Ressourcenzuweisung</a:t>
            </a:r>
            <a:endParaRPr lang="en-US" sz="1100" b="0" strike="noStrike" spc="-1">
              <a:solidFill>
                <a:srgbClr val="000000"/>
              </a:solidFill>
              <a:latin typeface="Frutiger LT Com 45 Light"/>
            </a:endParaRPr>
          </a:p>
        </p:txBody>
      </p:sp>
      <p:sp>
        <p:nvSpPr>
          <p:cNvPr id="705" name="Google Shape;206;p 2"/>
          <p:cNvSpPr/>
          <p:nvPr/>
        </p:nvSpPr>
        <p:spPr>
          <a:xfrm>
            <a:off x="5955120" y="1950840"/>
            <a:ext cx="1518480" cy="837000"/>
          </a:xfrm>
          <a:prstGeom prst="rect">
            <a:avLst/>
          </a:prstGeom>
          <a:solidFill>
            <a:srgbClr val="00538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de-CH" sz="1100" b="0" strike="noStrike" spc="-1">
                <a:solidFill>
                  <a:schemeClr val="lt1"/>
                </a:solidFill>
                <a:latin typeface="Frutiger LT Com 45 Light"/>
                <a:ea typeface="Arial"/>
              </a:rPr>
              <a:t>Container-Verfügbarkeit</a:t>
            </a:r>
            <a:endParaRPr lang="en-US" sz="1100" b="0" strike="noStrike" spc="-1">
              <a:solidFill>
                <a:srgbClr val="000000"/>
              </a:solidFill>
              <a:latin typeface="Frutiger LT Com 45 Light"/>
            </a:endParaRPr>
          </a:p>
        </p:txBody>
      </p:sp>
      <p:sp>
        <p:nvSpPr>
          <p:cNvPr id="706" name="Google Shape;207;p 2"/>
          <p:cNvSpPr/>
          <p:nvPr/>
        </p:nvSpPr>
        <p:spPr>
          <a:xfrm>
            <a:off x="1143000" y="2957400"/>
            <a:ext cx="1518480" cy="836640"/>
          </a:xfrm>
          <a:prstGeom prst="rect">
            <a:avLst/>
          </a:prstGeom>
          <a:solidFill>
            <a:srgbClr val="00538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de-CH" sz="1100" b="0" strike="noStrike" spc="-1">
                <a:solidFill>
                  <a:schemeClr val="lt1"/>
                </a:solidFill>
                <a:latin typeface="Frutiger LT Com 45 Light"/>
                <a:ea typeface="Arial"/>
              </a:rPr>
              <a:t>Skalieren oder Entfernen von Containern</a:t>
            </a:r>
            <a:endParaRPr lang="en-US" sz="1100" b="0" strike="noStrike" spc="-1">
              <a:solidFill>
                <a:srgbClr val="000000"/>
              </a:solidFill>
              <a:latin typeface="Frutiger LT Com 45 Light"/>
            </a:endParaRPr>
          </a:p>
        </p:txBody>
      </p:sp>
      <p:sp>
        <p:nvSpPr>
          <p:cNvPr id="707" name="Google Shape;208;p 2"/>
          <p:cNvSpPr/>
          <p:nvPr/>
        </p:nvSpPr>
        <p:spPr>
          <a:xfrm>
            <a:off x="2746800" y="2957400"/>
            <a:ext cx="1518480" cy="836640"/>
          </a:xfrm>
          <a:prstGeom prst="rect">
            <a:avLst/>
          </a:prstGeom>
          <a:solidFill>
            <a:srgbClr val="00538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de-CH" sz="1100" b="0" strike="noStrike" spc="-1">
                <a:solidFill>
                  <a:schemeClr val="lt1"/>
                </a:solidFill>
                <a:latin typeface="Frutiger LT Com 45 Light"/>
                <a:ea typeface="Arial"/>
              </a:rPr>
              <a:t>Load Balancing und Traffic Routing</a:t>
            </a:r>
            <a:endParaRPr lang="en-US" sz="1100" b="0" strike="noStrike" spc="-1">
              <a:solidFill>
                <a:srgbClr val="000000"/>
              </a:solidFill>
              <a:latin typeface="Frutiger LT Com 45 Light"/>
            </a:endParaRPr>
          </a:p>
        </p:txBody>
      </p:sp>
      <p:sp>
        <p:nvSpPr>
          <p:cNvPr id="708" name="Google Shape;209;p 2"/>
          <p:cNvSpPr/>
          <p:nvPr/>
        </p:nvSpPr>
        <p:spPr>
          <a:xfrm>
            <a:off x="4350960" y="2957400"/>
            <a:ext cx="1518840" cy="836640"/>
          </a:xfrm>
          <a:prstGeom prst="rect">
            <a:avLst/>
          </a:prstGeom>
          <a:solidFill>
            <a:srgbClr val="00538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de-CH" sz="1100" b="0" strike="noStrike" spc="-1">
                <a:solidFill>
                  <a:schemeClr val="lt1"/>
                </a:solidFill>
                <a:latin typeface="Frutiger LT Com 45 Light"/>
                <a:ea typeface="Arial"/>
              </a:rPr>
              <a:t>Load Balancing und Traffic Routing</a:t>
            </a:r>
            <a:endParaRPr lang="en-US" sz="1100" b="0" strike="noStrike" spc="-1">
              <a:solidFill>
                <a:srgbClr val="000000"/>
              </a:solidFill>
              <a:latin typeface="Frutiger LT Com 45 Light"/>
            </a:endParaRPr>
          </a:p>
        </p:txBody>
      </p:sp>
      <p:sp>
        <p:nvSpPr>
          <p:cNvPr id="709" name="Google Shape;210;p 2"/>
          <p:cNvSpPr/>
          <p:nvPr/>
        </p:nvSpPr>
        <p:spPr>
          <a:xfrm>
            <a:off x="5955120" y="2944800"/>
            <a:ext cx="1518480" cy="837000"/>
          </a:xfrm>
          <a:prstGeom prst="rect">
            <a:avLst/>
          </a:prstGeom>
          <a:solidFill>
            <a:srgbClr val="00538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de-CH" sz="1100" b="0" strike="noStrike" spc="-1">
                <a:solidFill>
                  <a:schemeClr val="lt1"/>
                </a:solidFill>
                <a:latin typeface="Frutiger LT Com 45 Light"/>
                <a:ea typeface="Arial"/>
              </a:rPr>
              <a:t>Überwachen des Containerzustands</a:t>
            </a:r>
            <a:endParaRPr lang="en-US" sz="1100" b="0" strike="noStrike" spc="-1">
              <a:solidFill>
                <a:srgbClr val="000000"/>
              </a:solidFill>
              <a:latin typeface="Frutiger LT Com 45 Light"/>
            </a:endParaRPr>
          </a:p>
        </p:txBody>
      </p:sp>
      <p:sp>
        <p:nvSpPr>
          <p:cNvPr id="710" name="Google Shape;211;p 2"/>
          <p:cNvSpPr/>
          <p:nvPr/>
        </p:nvSpPr>
        <p:spPr>
          <a:xfrm>
            <a:off x="1143000" y="3963600"/>
            <a:ext cx="1518480" cy="837000"/>
          </a:xfrm>
          <a:prstGeom prst="rect">
            <a:avLst/>
          </a:prstGeom>
          <a:solidFill>
            <a:srgbClr val="00538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de-CH" sz="1100" b="0" strike="noStrike" spc="-1">
                <a:solidFill>
                  <a:schemeClr val="lt1"/>
                </a:solidFill>
                <a:latin typeface="Frutiger LT Com 45 Light"/>
                <a:ea typeface="Arial"/>
              </a:rPr>
              <a:t>Konfigurieren von Anwendungen</a:t>
            </a:r>
            <a:endParaRPr lang="en-US" sz="1100" b="0" strike="noStrike" spc="-1">
              <a:solidFill>
                <a:srgbClr val="000000"/>
              </a:solidFill>
              <a:latin typeface="Frutiger LT Com 45 Light"/>
            </a:endParaRPr>
          </a:p>
        </p:txBody>
      </p:sp>
      <p:sp>
        <p:nvSpPr>
          <p:cNvPr id="711" name="Google Shape;212;p 2"/>
          <p:cNvSpPr/>
          <p:nvPr/>
        </p:nvSpPr>
        <p:spPr>
          <a:xfrm>
            <a:off x="2746800" y="3963600"/>
            <a:ext cx="1518480" cy="837000"/>
          </a:xfrm>
          <a:prstGeom prst="rect">
            <a:avLst/>
          </a:prstGeom>
          <a:solidFill>
            <a:srgbClr val="00538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de-CH" sz="1100" b="0" strike="noStrike" spc="-1">
                <a:solidFill>
                  <a:schemeClr val="lt1"/>
                </a:solidFill>
                <a:latin typeface="Frutiger LT Com 45 Light"/>
                <a:ea typeface="Arial"/>
              </a:rPr>
              <a:t>Konfigurieren von Anwendungen</a:t>
            </a:r>
            <a:endParaRPr lang="en-US" sz="1100" b="0" strike="noStrike" spc="-1">
              <a:solidFill>
                <a:srgbClr val="000000"/>
              </a:solidFill>
              <a:latin typeface="Frutiger LT Com 45 Light"/>
            </a:endParaRPr>
          </a:p>
        </p:txBody>
      </p:sp>
      <p:sp>
        <p:nvSpPr>
          <p:cNvPr id="712" name="Google Shape;213;p 2"/>
          <p:cNvSpPr/>
          <p:nvPr/>
        </p:nvSpPr>
        <p:spPr>
          <a:xfrm>
            <a:off x="4350960" y="3951000"/>
            <a:ext cx="3123000" cy="837000"/>
          </a:xfrm>
          <a:prstGeom prst="rect">
            <a:avLst/>
          </a:prstGeom>
          <a:solidFill>
            <a:srgbClr val="00538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de-CH" sz="1100" b="0" strike="noStrike" spc="-1">
                <a:solidFill>
                  <a:schemeClr val="lt1"/>
                </a:solidFill>
                <a:latin typeface="Frutiger LT Com 45 Light"/>
                <a:ea typeface="Arial"/>
              </a:rPr>
              <a:t>Sichern von Interaktionen zwischen Containern</a:t>
            </a:r>
            <a:endParaRPr lang="en-US" sz="1100" b="0" strike="noStrike" spc="-1">
              <a:solidFill>
                <a:srgbClr val="000000"/>
              </a:solidFill>
              <a:latin typeface="Frutiger LT Com 45 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Wolke 17"/>
          <p:cNvSpPr/>
          <p:nvPr/>
        </p:nvSpPr>
        <p:spPr>
          <a:xfrm>
            <a:off x="1975680" y="1209960"/>
            <a:ext cx="4751640" cy="3067920"/>
          </a:xfrm>
          <a:prstGeom prst="cloud">
            <a:avLst/>
          </a:prstGeom>
          <a:solidFill>
            <a:schemeClr val="bg1"/>
          </a:solidFill>
          <a:ln>
            <a:solidFill>
              <a:srgbClr val="00538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pic>
        <p:nvPicPr>
          <p:cNvPr id="714" name="Grafik 57"/>
          <p:cNvPicPr/>
          <p:nvPr/>
        </p:nvPicPr>
        <p:blipFill>
          <a:blip r:embed="rId2"/>
          <a:stretch/>
        </p:blipFill>
        <p:spPr>
          <a:xfrm>
            <a:off x="460080" y="2468520"/>
            <a:ext cx="602640" cy="723960"/>
          </a:xfrm>
          <a:prstGeom prst="rect">
            <a:avLst/>
          </a:prstGeom>
          <a:ln w="0">
            <a:noFill/>
          </a:ln>
        </p:spPr>
      </p:pic>
      <p:pic>
        <p:nvPicPr>
          <p:cNvPr id="715" name="Inhaltsplatzhalter 27"/>
          <p:cNvPicPr/>
          <p:nvPr/>
        </p:nvPicPr>
        <p:blipFill>
          <a:blip r:embed="rId3"/>
          <a:stretch/>
        </p:blipFill>
        <p:spPr>
          <a:xfrm>
            <a:off x="1115640" y="2239920"/>
            <a:ext cx="951840" cy="952560"/>
          </a:xfrm>
          <a:prstGeom prst="rect">
            <a:avLst/>
          </a:prstGeom>
          <a:ln w="0">
            <a:noFill/>
          </a:ln>
        </p:spPr>
      </p:pic>
      <p:sp>
        <p:nvSpPr>
          <p:cNvPr id="716" name="Textfeld 50"/>
          <p:cNvSpPr/>
          <p:nvPr/>
        </p:nvSpPr>
        <p:spPr>
          <a:xfrm>
            <a:off x="1128240" y="3193200"/>
            <a:ext cx="9266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Client</a:t>
            </a:r>
            <a:endParaRPr lang="en-US" sz="1800" b="0" strike="noStrike" spc="-1">
              <a:solidFill>
                <a:srgbClr val="000000"/>
              </a:solidFill>
              <a:latin typeface="Arial"/>
            </a:endParaRPr>
          </a:p>
        </p:txBody>
      </p:sp>
      <p:pic>
        <p:nvPicPr>
          <p:cNvPr id="717" name="Grafik 58"/>
          <p:cNvPicPr/>
          <p:nvPr/>
        </p:nvPicPr>
        <p:blipFill>
          <a:blip r:embed="rId4"/>
          <a:stretch/>
        </p:blipFill>
        <p:spPr>
          <a:xfrm>
            <a:off x="4068000" y="-14760"/>
            <a:ext cx="692640" cy="945000"/>
          </a:xfrm>
          <a:prstGeom prst="rect">
            <a:avLst/>
          </a:prstGeom>
          <a:ln w="0">
            <a:noFill/>
          </a:ln>
        </p:spPr>
      </p:pic>
      <p:cxnSp>
        <p:nvCxnSpPr>
          <p:cNvPr id="718" name="Gerade Verbindung mit Pfeil 23"/>
          <p:cNvCxnSpPr/>
          <p:nvPr/>
        </p:nvCxnSpPr>
        <p:spPr>
          <a:xfrm flipV="1">
            <a:off x="2120400" y="1186920"/>
            <a:ext cx="1579320" cy="1417320"/>
          </a:xfrm>
          <a:prstGeom prst="straightConnector1">
            <a:avLst/>
          </a:prstGeom>
          <a:ln w="38100">
            <a:solidFill>
              <a:srgbClr val="ED7703"/>
            </a:solidFill>
            <a:round/>
            <a:tailEnd type="triangle" w="med" len="med"/>
          </a:ln>
        </p:spPr>
      </p:cxnSp>
      <p:sp>
        <p:nvSpPr>
          <p:cNvPr id="719" name="Textfeld 51"/>
          <p:cNvSpPr/>
          <p:nvPr/>
        </p:nvSpPr>
        <p:spPr>
          <a:xfrm rot="19052400">
            <a:off x="2291400" y="1812600"/>
            <a:ext cx="1473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ED7703"/>
                </a:solidFill>
                <a:latin typeface="Calibri"/>
                <a:ea typeface="DejaVu Sans"/>
              </a:rPr>
              <a:t>git push</a:t>
            </a:r>
            <a:endParaRPr lang="en-US" sz="1800" b="0" strike="noStrike" spc="-1">
              <a:solidFill>
                <a:srgbClr val="000000"/>
              </a:solidFill>
              <a:latin typeface="Arial"/>
            </a:endParaRPr>
          </a:p>
        </p:txBody>
      </p:sp>
      <p:sp>
        <p:nvSpPr>
          <p:cNvPr id="720" name="Textfeld 54"/>
          <p:cNvSpPr/>
          <p:nvPr/>
        </p:nvSpPr>
        <p:spPr>
          <a:xfrm>
            <a:off x="3596400" y="900360"/>
            <a:ext cx="15102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000000"/>
                </a:solidFill>
                <a:latin typeface="Calibri"/>
                <a:ea typeface="DejaVu Sans"/>
              </a:rPr>
              <a:t>Repository</a:t>
            </a:r>
            <a:endParaRPr lang="en-US" sz="1800" b="0" strike="noStrike" spc="-1">
              <a:solidFill>
                <a:srgbClr val="000000"/>
              </a:solidFill>
              <a:latin typeface="Arial"/>
            </a:endParaRPr>
          </a:p>
        </p:txBody>
      </p:sp>
      <p:sp>
        <p:nvSpPr>
          <p:cNvPr id="721" name="Wolke 18"/>
          <p:cNvSpPr/>
          <p:nvPr/>
        </p:nvSpPr>
        <p:spPr>
          <a:xfrm>
            <a:off x="6280200" y="3403440"/>
            <a:ext cx="1970280" cy="1271880"/>
          </a:xfrm>
          <a:prstGeom prst="cloud">
            <a:avLst/>
          </a:prstGeom>
          <a:solidFill>
            <a:schemeClr val="bg1"/>
          </a:solidFill>
          <a:ln>
            <a:solidFill>
              <a:srgbClr val="00538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cxnSp>
        <p:nvCxnSpPr>
          <p:cNvPr id="722" name="Gerade Verbindung mit Pfeil 24"/>
          <p:cNvCxnSpPr/>
          <p:nvPr/>
        </p:nvCxnSpPr>
        <p:spPr>
          <a:xfrm flipH="1" flipV="1">
            <a:off x="4860000" y="808920"/>
            <a:ext cx="2930040" cy="2450520"/>
          </a:xfrm>
          <a:prstGeom prst="straightConnector1">
            <a:avLst/>
          </a:prstGeom>
          <a:ln w="38100">
            <a:solidFill>
              <a:srgbClr val="ED7703"/>
            </a:solidFill>
            <a:round/>
            <a:tailEnd type="triangle" w="med" len="med"/>
          </a:ln>
        </p:spPr>
      </p:cxnSp>
      <p:cxnSp>
        <p:nvCxnSpPr>
          <p:cNvPr id="723" name="Gerade Verbindung mit Pfeil 25"/>
          <p:cNvCxnSpPr/>
          <p:nvPr/>
        </p:nvCxnSpPr>
        <p:spPr>
          <a:xfrm flipH="1">
            <a:off x="7167960" y="3763080"/>
            <a:ext cx="622080" cy="455400"/>
          </a:xfrm>
          <a:prstGeom prst="straightConnector1">
            <a:avLst/>
          </a:prstGeom>
          <a:ln w="38100">
            <a:solidFill>
              <a:srgbClr val="ED7703">
                <a:alpha val="51000"/>
              </a:srgbClr>
            </a:solidFill>
            <a:round/>
            <a:tailEnd type="triangle" w="med" len="med"/>
          </a:ln>
        </p:spPr>
      </p:cxnSp>
      <p:pic>
        <p:nvPicPr>
          <p:cNvPr id="724" name="Grafik 59"/>
          <p:cNvPicPr/>
          <p:nvPr/>
        </p:nvPicPr>
        <p:blipFill>
          <a:blip r:embed="rId5"/>
          <a:stretch/>
        </p:blipFill>
        <p:spPr>
          <a:xfrm>
            <a:off x="6818400" y="3578760"/>
            <a:ext cx="412200" cy="387000"/>
          </a:xfrm>
          <a:prstGeom prst="rect">
            <a:avLst/>
          </a:prstGeom>
          <a:ln w="0">
            <a:noFill/>
          </a:ln>
        </p:spPr>
      </p:pic>
      <p:pic>
        <p:nvPicPr>
          <p:cNvPr id="725" name="Grafik 60"/>
          <p:cNvPicPr/>
          <p:nvPr/>
        </p:nvPicPr>
        <p:blipFill>
          <a:blip r:embed="rId6"/>
          <a:stretch/>
        </p:blipFill>
        <p:spPr>
          <a:xfrm>
            <a:off x="7734600" y="3261600"/>
            <a:ext cx="641160" cy="601920"/>
          </a:xfrm>
          <a:prstGeom prst="rect">
            <a:avLst/>
          </a:prstGeom>
          <a:ln w="0">
            <a:noFill/>
          </a:ln>
        </p:spPr>
      </p:pic>
      <p:pic>
        <p:nvPicPr>
          <p:cNvPr id="726" name="Grafik 61"/>
          <p:cNvPicPr/>
          <p:nvPr/>
        </p:nvPicPr>
        <p:blipFill>
          <a:blip r:embed="rId5"/>
          <a:stretch/>
        </p:blipFill>
        <p:spPr>
          <a:xfrm>
            <a:off x="6785640" y="4041720"/>
            <a:ext cx="381960" cy="358560"/>
          </a:xfrm>
          <a:prstGeom prst="rect">
            <a:avLst/>
          </a:prstGeom>
          <a:ln w="0">
            <a:noFill/>
          </a:ln>
        </p:spPr>
      </p:pic>
      <p:pic>
        <p:nvPicPr>
          <p:cNvPr id="727" name="Grafik 62"/>
          <p:cNvPicPr/>
          <p:nvPr/>
        </p:nvPicPr>
        <p:blipFill>
          <a:blip r:embed="rId5"/>
          <a:stretch/>
        </p:blipFill>
        <p:spPr>
          <a:xfrm>
            <a:off x="7459200" y="4083840"/>
            <a:ext cx="381960" cy="358560"/>
          </a:xfrm>
          <a:prstGeom prst="rect">
            <a:avLst/>
          </a:prstGeom>
          <a:ln w="0">
            <a:noFill/>
          </a:ln>
        </p:spPr>
      </p:pic>
      <p:pic>
        <p:nvPicPr>
          <p:cNvPr id="728" name="Grafik 63"/>
          <p:cNvPicPr/>
          <p:nvPr/>
        </p:nvPicPr>
        <p:blipFill>
          <a:blip r:embed="rId7"/>
          <a:stretch/>
        </p:blipFill>
        <p:spPr>
          <a:xfrm>
            <a:off x="5623200" y="3140640"/>
            <a:ext cx="1104120" cy="1036440"/>
          </a:xfrm>
          <a:prstGeom prst="rect">
            <a:avLst/>
          </a:prstGeom>
          <a:ln w="0">
            <a:noFill/>
          </a:ln>
        </p:spPr>
      </p:pic>
      <p:sp>
        <p:nvSpPr>
          <p:cNvPr id="729" name="Textfeld 55"/>
          <p:cNvSpPr/>
          <p:nvPr/>
        </p:nvSpPr>
        <p:spPr>
          <a:xfrm rot="2498400">
            <a:off x="5618880" y="1563120"/>
            <a:ext cx="14734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de-CH" sz="1800" b="0" strike="noStrike" spc="-1">
                <a:solidFill>
                  <a:srgbClr val="ED7703"/>
                </a:solidFill>
                <a:latin typeface="Calibri"/>
                <a:ea typeface="DejaVu Sans"/>
              </a:rPr>
              <a:t>git pull</a:t>
            </a:r>
            <a:endParaRPr lang="en-US" sz="1800" b="0" strike="noStrike" spc="-1">
              <a:solidFill>
                <a:srgbClr val="000000"/>
              </a:solidFill>
              <a:latin typeface="Arial"/>
            </a:endParaRPr>
          </a:p>
        </p:txBody>
      </p:sp>
      <p:cxnSp>
        <p:nvCxnSpPr>
          <p:cNvPr id="730" name="Gerade Verbindung mit Pfeil 26"/>
          <p:cNvCxnSpPr>
            <a:endCxn id="724" idx="3"/>
          </p:cNvCxnSpPr>
          <p:nvPr/>
        </p:nvCxnSpPr>
        <p:spPr>
          <a:xfrm flipH="1">
            <a:off x="7230600" y="3685680"/>
            <a:ext cx="467280" cy="86760"/>
          </a:xfrm>
          <a:prstGeom prst="straightConnector1">
            <a:avLst/>
          </a:prstGeom>
          <a:ln w="38100">
            <a:solidFill>
              <a:srgbClr val="ED7703">
                <a:alpha val="51000"/>
              </a:srgbClr>
            </a:solidFill>
            <a:round/>
            <a:tailEnd type="triangle" w="med" len="med"/>
          </a:ln>
        </p:spPr>
      </p:cxnSp>
      <p:cxnSp>
        <p:nvCxnSpPr>
          <p:cNvPr id="731" name="Gerade Verbindung mit Pfeil 27"/>
          <p:cNvCxnSpPr/>
          <p:nvPr/>
        </p:nvCxnSpPr>
        <p:spPr>
          <a:xfrm flipH="1">
            <a:off x="7760160" y="3847680"/>
            <a:ext cx="92880" cy="325080"/>
          </a:xfrm>
          <a:prstGeom prst="straightConnector1">
            <a:avLst/>
          </a:prstGeom>
          <a:ln w="38100">
            <a:solidFill>
              <a:srgbClr val="ED7703">
                <a:alpha val="51000"/>
              </a:srgbClr>
            </a:solidFill>
            <a:roun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Wie wird der Begriff definiert?</a:t>
            </a:r>
            <a:endParaRPr lang="en-US" sz="2400" b="0" strike="noStrike" spc="-1">
              <a:solidFill>
                <a:srgbClr val="000000"/>
              </a:solidFill>
              <a:latin typeface="Arial"/>
            </a:endParaRPr>
          </a:p>
        </p:txBody>
      </p:sp>
      <p:sp>
        <p:nvSpPr>
          <p:cNvPr id="411" name="PlaceHolder 2"/>
          <p:cNvSpPr>
            <a:spLocks noGrp="1"/>
          </p:cNvSpPr>
          <p:nvPr>
            <p:ph/>
          </p:nvPr>
        </p:nvSpPr>
        <p:spPr>
          <a:xfrm>
            <a:off x="738000" y="1535760"/>
            <a:ext cx="8153640" cy="2978280"/>
          </a:xfrm>
          <a:prstGeom prst="rect">
            <a:avLst/>
          </a:prstGeom>
          <a:noFill/>
          <a:ln w="0">
            <a:noFill/>
          </a:ln>
        </p:spPr>
        <p:txBody>
          <a:bodyPr lIns="74520" tIns="37080" rIns="74520" bIns="37080" anchor="t">
            <a:noAutofit/>
          </a:bodyPr>
          <a:lstStyle/>
          <a:p>
            <a:pPr indent="0">
              <a:spcBef>
                <a:spcPts val="1417"/>
              </a:spcBef>
              <a:buNone/>
            </a:pPr>
            <a:endParaRPr lang="en-US" sz="1800" b="0" strike="noStrike" spc="-1">
              <a:solidFill>
                <a:srgbClr val="000000"/>
              </a:solidFill>
              <a:latin typeface="Arial"/>
            </a:endParaRPr>
          </a:p>
        </p:txBody>
      </p:sp>
      <p:sp>
        <p:nvSpPr>
          <p:cNvPr id="412" name="Textfeld 4"/>
          <p:cNvSpPr/>
          <p:nvPr/>
        </p:nvSpPr>
        <p:spPr>
          <a:xfrm>
            <a:off x="827640" y="1837080"/>
            <a:ext cx="7865640" cy="2989800"/>
          </a:xfrm>
          <a:prstGeom prst="rect">
            <a:avLst/>
          </a:prstGeom>
          <a:solidFill>
            <a:srgbClr val="005380">
              <a:alpha val="65000"/>
            </a:srgbClr>
          </a:solidFill>
          <a:ln w="0">
            <a:noFill/>
          </a:ln>
        </p:spPr>
        <p:style>
          <a:lnRef idx="0">
            <a:scrgbClr r="0" g="0" b="0"/>
          </a:lnRef>
          <a:fillRef idx="0">
            <a:scrgbClr r="0" g="0" b="0"/>
          </a:fillRef>
          <a:effectRef idx="0">
            <a:scrgbClr r="0" g="0" b="0"/>
          </a:effectRef>
          <a:fontRef idx="minor"/>
        </p:style>
        <p:txBody>
          <a:bodyPr lIns="360000" tIns="216000" rIns="360000" bIns="216000" anchor="t">
            <a:spAutoFit/>
          </a:bodyPr>
          <a:lstStyle/>
          <a:p>
            <a:pPr>
              <a:lnSpc>
                <a:spcPct val="150000"/>
              </a:lnSpc>
            </a:pPr>
            <a:r>
              <a:rPr lang="de-CH" sz="1400" b="0" strike="noStrike" spc="-1">
                <a:solidFill>
                  <a:srgbClr val="FFFFFF"/>
                </a:solidFill>
                <a:latin typeface="Calibri"/>
                <a:ea typeface="DejaVu Sans"/>
              </a:rPr>
              <a:t>Cloud Computing ist ein Modell zur Ermöglichung eines allgegenwärtigen, komfortablen und bedarfsgerechten Netzzugangs zu einem gemeinsam genutzten Pool konfigurierbarer Rechenressourcen (z. B. Netze, Server, Speicher, Anwendungen und Dienste), die mit minimalem Verwaltungsaufwand oder minimaler Interaktion mit dem Dienstanbieter schnell bereitgestellt und freigegeben werden können. Dieses Cloud-Modell besteht aus </a:t>
            </a:r>
            <a:br>
              <a:rPr sz="1400"/>
            </a:br>
            <a:r>
              <a:rPr lang="de-CH" sz="1400" b="1" strike="noStrike" spc="-1">
                <a:solidFill>
                  <a:srgbClr val="FFFFFF"/>
                </a:solidFill>
                <a:latin typeface="Calibri"/>
                <a:ea typeface="DejaVu Sans"/>
              </a:rPr>
              <a:t>fünf wesentlichen Merkmalen</a:t>
            </a:r>
            <a:r>
              <a:rPr lang="de-CH" sz="1400" b="0" strike="noStrike" spc="-1">
                <a:solidFill>
                  <a:srgbClr val="FFFFFF"/>
                </a:solidFill>
                <a:latin typeface="Calibri"/>
                <a:ea typeface="DejaVu Sans"/>
              </a:rPr>
              <a:t>, </a:t>
            </a:r>
            <a:br>
              <a:rPr sz="1400"/>
            </a:br>
            <a:r>
              <a:rPr lang="de-CH" sz="1400" b="1" strike="noStrike" spc="-1">
                <a:solidFill>
                  <a:srgbClr val="FFFFFF"/>
                </a:solidFill>
                <a:latin typeface="Calibri"/>
                <a:ea typeface="DejaVu Sans"/>
              </a:rPr>
              <a:t>drei Dienstmodellen </a:t>
            </a:r>
            <a:br>
              <a:rPr sz="1400"/>
            </a:br>
            <a:r>
              <a:rPr lang="de-CH" sz="1400" b="0" strike="noStrike" spc="-1">
                <a:solidFill>
                  <a:srgbClr val="FFFFFF"/>
                </a:solidFill>
                <a:latin typeface="Calibri"/>
                <a:ea typeface="DejaVu Sans"/>
              </a:rPr>
              <a:t>und </a:t>
            </a:r>
            <a:r>
              <a:rPr lang="de-CH" sz="1400" b="1" strike="noStrike" spc="-1">
                <a:solidFill>
                  <a:srgbClr val="FFFFFF"/>
                </a:solidFill>
                <a:latin typeface="Calibri"/>
                <a:ea typeface="DejaVu Sans"/>
              </a:rPr>
              <a:t>vier Bereitstellungsmodellen</a:t>
            </a:r>
            <a:r>
              <a:rPr lang="de-CH" sz="1400" b="0" strike="noStrike" spc="-1">
                <a:solidFill>
                  <a:srgbClr val="FFFFFF"/>
                </a:solidFill>
                <a:latin typeface="Calibri"/>
                <a:ea typeface="DejaVu Sans"/>
              </a:rPr>
              <a:t>.</a:t>
            </a:r>
            <a:endParaRPr lang="en-US" sz="1400" b="0" strike="noStrike" spc="-1">
              <a:solidFill>
                <a:srgbClr val="000000"/>
              </a:solidFill>
              <a:latin typeface="Arial"/>
            </a:endParaRPr>
          </a:p>
        </p:txBody>
      </p:sp>
      <p:sp>
        <p:nvSpPr>
          <p:cNvPr id="4" name="PlaceHolder 3"/>
          <p:cNvSpPr>
            <a:spLocks noGrp="1"/>
          </p:cNvSpPr>
          <p:nvPr>
            <p:ph type="sldNum" idx="2"/>
          </p:nvPr>
        </p:nvSpPr>
        <p:spPr/>
        <p:txBody>
          <a:bodyPr/>
          <a:lstStyle/>
          <a:p>
            <a:fld id="{229A557D-9E27-4DAF-A67E-8C8D9D4A975A}" type="slidenum">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Wie funktioniert Container-Orchestrierung</a:t>
            </a:r>
            <a:endParaRPr lang="en-US" sz="2400" b="0" strike="noStrike" spc="-1">
              <a:solidFill>
                <a:srgbClr val="005380"/>
              </a:solidFill>
              <a:latin typeface="VAGRundschriftD"/>
            </a:endParaRPr>
          </a:p>
        </p:txBody>
      </p:sp>
      <p:sp>
        <p:nvSpPr>
          <p:cNvPr id="733" name="PlaceHolder 2"/>
          <p:cNvSpPr>
            <a:spLocks noGrp="1"/>
          </p:cNvSpPr>
          <p:nvPr>
            <p:ph/>
          </p:nvPr>
        </p:nvSpPr>
        <p:spPr>
          <a:xfrm>
            <a:off x="738000" y="1536840"/>
            <a:ext cx="7491600" cy="2978280"/>
          </a:xfrm>
          <a:prstGeom prst="rect">
            <a:avLst/>
          </a:prstGeom>
          <a:noFill/>
          <a:ln w="0">
            <a:noFill/>
          </a:ln>
        </p:spPr>
        <p:txBody>
          <a:bodyPr lIns="74520" tIns="37080" rIns="74520" bIns="37080" anchor="t">
            <a:noAutofit/>
          </a:bodyPr>
          <a:lstStyle/>
          <a:p>
            <a:pPr indent="0">
              <a:lnSpc>
                <a:spcPct val="115000"/>
              </a:lnSpc>
              <a:spcBef>
                <a:spcPts val="201"/>
              </a:spcBef>
              <a:buNone/>
            </a:pPr>
            <a:endParaRPr lang="en-US" sz="1400" b="0" strike="noStrike" spc="-1">
              <a:solidFill>
                <a:srgbClr val="000000"/>
              </a:solidFill>
              <a:latin typeface="Frutiger LT Com 45 Light"/>
            </a:endParaRPr>
          </a:p>
          <a:p>
            <a:pPr indent="0">
              <a:lnSpc>
                <a:spcPct val="115000"/>
              </a:lnSpc>
              <a:spcBef>
                <a:spcPts val="201"/>
              </a:spcBef>
              <a:buNone/>
            </a:pPr>
            <a:r>
              <a:rPr lang="de-CH" sz="1800" b="0" strike="noStrike" spc="-1">
                <a:solidFill>
                  <a:srgbClr val="151515"/>
                </a:solidFill>
                <a:latin typeface="Frutiger LT Com 45 Light"/>
                <a:ea typeface="Red Hat Text"/>
              </a:rPr>
              <a:t>Beschreibung der </a:t>
            </a:r>
            <a:r>
              <a:rPr lang="de-CH" sz="1800" b="1" strike="noStrike" spc="-1">
                <a:solidFill>
                  <a:srgbClr val="151515"/>
                </a:solidFill>
                <a:latin typeface="Frutiger LT Com 45 Light"/>
                <a:ea typeface="Red Hat Text"/>
              </a:rPr>
              <a:t>Konfiguration</a:t>
            </a:r>
            <a:r>
              <a:rPr lang="de-CH" sz="1800" b="0" strike="noStrike" spc="-1">
                <a:solidFill>
                  <a:srgbClr val="151515"/>
                </a:solidFill>
                <a:latin typeface="Frutiger LT Com 45 Light"/>
                <a:ea typeface="Red Hat Text"/>
              </a:rPr>
              <a:t> einer Anwendung in einer YAML- oder JSON-Datei. Die Konfigurationsdatei teilt dem Konfigurationsmanagement-Tool mit, wo sich die Container-Images befinden, wie ein Netzwerk eingerichtet wird und wo Protokolle gespeichert werden.</a:t>
            </a:r>
            <a:endParaRPr lang="en-US" sz="1800" b="0" strike="noStrike" spc="-1">
              <a:solidFill>
                <a:srgbClr val="000000"/>
              </a:solidFill>
              <a:latin typeface="Frutiger LT Com 45 Light"/>
            </a:endParaRPr>
          </a:p>
          <a:p>
            <a:pPr indent="0">
              <a:lnSpc>
                <a:spcPct val="115000"/>
              </a:lnSpc>
              <a:spcBef>
                <a:spcPts val="1417"/>
              </a:spcBef>
              <a:buNone/>
            </a:pPr>
            <a:endParaRPr lang="en-US" sz="1800" b="0" strike="noStrike" spc="-1">
              <a:solidFill>
                <a:srgbClr val="000000"/>
              </a:solidFill>
              <a:latin typeface="Frutiger LT Com 45 Light"/>
            </a:endParaRPr>
          </a:p>
          <a:p>
            <a:pPr indent="0">
              <a:lnSpc>
                <a:spcPct val="115000"/>
              </a:lnSpc>
              <a:spcBef>
                <a:spcPts val="1417"/>
              </a:spcBef>
              <a:buNone/>
            </a:pPr>
            <a:endParaRPr lang="en-US" sz="1800" b="0" strike="noStrike" spc="-1">
              <a:solidFill>
                <a:srgbClr val="000000"/>
              </a:solidFill>
              <a:latin typeface="Frutiger LT Com 45 Ligh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Wie funktioniert Container-Orchestrierung</a:t>
            </a:r>
            <a:endParaRPr lang="en-US" sz="2400" b="0" strike="noStrike" spc="-1">
              <a:solidFill>
                <a:srgbClr val="005380"/>
              </a:solidFill>
              <a:latin typeface="VAGRundschriftD"/>
            </a:endParaRPr>
          </a:p>
        </p:txBody>
      </p:sp>
      <p:sp>
        <p:nvSpPr>
          <p:cNvPr id="735" name="PlaceHolder 2"/>
          <p:cNvSpPr>
            <a:spLocks noGrp="1"/>
          </p:cNvSpPr>
          <p:nvPr>
            <p:ph/>
          </p:nvPr>
        </p:nvSpPr>
        <p:spPr>
          <a:xfrm>
            <a:off x="738000" y="1536840"/>
            <a:ext cx="7491600" cy="2978280"/>
          </a:xfrm>
          <a:prstGeom prst="rect">
            <a:avLst/>
          </a:prstGeom>
          <a:noFill/>
          <a:ln w="0">
            <a:noFill/>
          </a:ln>
        </p:spPr>
        <p:txBody>
          <a:bodyPr lIns="74520" tIns="37080" rIns="74520" bIns="37080" anchor="t">
            <a:noAutofit/>
          </a:bodyPr>
          <a:lstStyle/>
          <a:p>
            <a:pPr indent="0">
              <a:lnSpc>
                <a:spcPct val="115000"/>
              </a:lnSpc>
              <a:spcBef>
                <a:spcPts val="201"/>
              </a:spcBef>
              <a:buNone/>
            </a:pPr>
            <a:endParaRPr lang="en-US" sz="1400" b="0" strike="noStrike" spc="-1">
              <a:solidFill>
                <a:srgbClr val="000000"/>
              </a:solidFill>
              <a:latin typeface="Frutiger LT Com 45 Light"/>
            </a:endParaRPr>
          </a:p>
          <a:p>
            <a:pPr indent="0">
              <a:lnSpc>
                <a:spcPct val="115000"/>
              </a:lnSpc>
              <a:spcBef>
                <a:spcPts val="201"/>
              </a:spcBef>
              <a:buNone/>
            </a:pPr>
            <a:r>
              <a:rPr lang="de-CH" sz="1800" b="0" strike="noStrike" spc="-1">
                <a:solidFill>
                  <a:srgbClr val="151515"/>
                </a:solidFill>
                <a:latin typeface="Frutiger LT Com 45 Light"/>
                <a:ea typeface="Red Hat Text"/>
              </a:rPr>
              <a:t>Beim </a:t>
            </a:r>
            <a:r>
              <a:rPr lang="de-CH" sz="1800" b="1" strike="noStrike" spc="-1">
                <a:solidFill>
                  <a:srgbClr val="151515"/>
                </a:solidFill>
                <a:latin typeface="Frutiger LT Com 45 Light"/>
                <a:ea typeface="Red Hat Text"/>
              </a:rPr>
              <a:t>Deployment</a:t>
            </a:r>
            <a:r>
              <a:rPr lang="de-CH" sz="1800" b="0" strike="noStrike" spc="-1">
                <a:solidFill>
                  <a:srgbClr val="151515"/>
                </a:solidFill>
                <a:latin typeface="Frutiger LT Com 45 Light"/>
                <a:ea typeface="Red Hat Text"/>
              </a:rPr>
              <a:t> eines neuen Containers plant das Container-Management-Tool automatisch das Deployment in einem Cluster, berücksichtigt alle definierten Anforderungen oder Einschränkungen und findet den richtigen Host. Das Orchestrierungs-Tool verwaltet dann den Lifecycle des Containers basierend auf den Spezifikationen, die in der Erstellungsdatei festgelegt wurden.</a:t>
            </a:r>
            <a:endParaRPr lang="en-US" sz="1800" b="0" strike="noStrike" spc="-1">
              <a:solidFill>
                <a:srgbClr val="000000"/>
              </a:solidFill>
              <a:latin typeface="Frutiger LT Com 45 Light"/>
            </a:endParaRPr>
          </a:p>
          <a:p>
            <a:pPr indent="0">
              <a:lnSpc>
                <a:spcPct val="115000"/>
              </a:lnSpc>
              <a:spcBef>
                <a:spcPts val="1417"/>
              </a:spcBef>
              <a:buNone/>
            </a:pPr>
            <a:endParaRPr lang="en-US" sz="1800" b="0" strike="noStrike" spc="-1">
              <a:solidFill>
                <a:srgbClr val="000000"/>
              </a:solidFill>
              <a:latin typeface="Frutiger LT Com 45 Light"/>
            </a:endParaRPr>
          </a:p>
          <a:p>
            <a:pPr indent="0">
              <a:lnSpc>
                <a:spcPct val="115000"/>
              </a:lnSpc>
              <a:spcBef>
                <a:spcPts val="1417"/>
              </a:spcBef>
              <a:buNone/>
            </a:pPr>
            <a:endParaRPr lang="en-US" sz="1800" b="0" strike="noStrike" spc="-1">
              <a:solidFill>
                <a:srgbClr val="000000"/>
              </a:solidFill>
              <a:latin typeface="Frutiger LT Com 45 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Wie funktioniert Container-Orchestrierung</a:t>
            </a:r>
            <a:endParaRPr lang="en-US" sz="2400" b="0" strike="noStrike" spc="-1">
              <a:solidFill>
                <a:srgbClr val="005380"/>
              </a:solidFill>
              <a:latin typeface="VAGRundschriftD"/>
            </a:endParaRPr>
          </a:p>
        </p:txBody>
      </p:sp>
      <p:sp>
        <p:nvSpPr>
          <p:cNvPr id="737" name="PlaceHolder 2"/>
          <p:cNvSpPr>
            <a:spLocks noGrp="1"/>
          </p:cNvSpPr>
          <p:nvPr>
            <p:ph/>
          </p:nvPr>
        </p:nvSpPr>
        <p:spPr>
          <a:xfrm>
            <a:off x="738000" y="1536840"/>
            <a:ext cx="7491600" cy="2978280"/>
          </a:xfrm>
          <a:prstGeom prst="rect">
            <a:avLst/>
          </a:prstGeom>
          <a:noFill/>
          <a:ln w="0">
            <a:noFill/>
          </a:ln>
        </p:spPr>
        <p:txBody>
          <a:bodyPr lIns="74520" tIns="37080" rIns="74520" bIns="37080" anchor="t">
            <a:noAutofit/>
          </a:bodyPr>
          <a:lstStyle/>
          <a:p>
            <a:pPr indent="0">
              <a:lnSpc>
                <a:spcPct val="115000"/>
              </a:lnSpc>
              <a:spcBef>
                <a:spcPts val="201"/>
              </a:spcBef>
              <a:buNone/>
            </a:pPr>
            <a:endParaRPr lang="en-US" sz="1400" b="0" strike="noStrike" spc="-1">
              <a:solidFill>
                <a:srgbClr val="000000"/>
              </a:solidFill>
              <a:latin typeface="Frutiger LT Com 45 Light"/>
            </a:endParaRPr>
          </a:p>
          <a:p>
            <a:pPr indent="0">
              <a:lnSpc>
                <a:spcPct val="115000"/>
              </a:lnSpc>
              <a:spcBef>
                <a:spcPts val="201"/>
              </a:spcBef>
              <a:buNone/>
            </a:pPr>
            <a:r>
              <a:rPr lang="de-CH" sz="1800" b="1" strike="noStrike" spc="-1">
                <a:solidFill>
                  <a:srgbClr val="151515"/>
                </a:solidFill>
                <a:latin typeface="Frutiger LT Com 45 Light"/>
                <a:ea typeface="Red Hat Text"/>
              </a:rPr>
              <a:t>Patterns</a:t>
            </a:r>
            <a:r>
              <a:rPr lang="de-CH" sz="1800" b="0" strike="noStrike" spc="-1">
                <a:solidFill>
                  <a:srgbClr val="151515"/>
                </a:solidFill>
                <a:latin typeface="Frutiger LT Com 45 Light"/>
                <a:ea typeface="Red Hat Text"/>
              </a:rPr>
              <a:t> verwalten die Konfiguration, den Lifecycle und die Skalierung von containerbasierten Anwendungen. Diese wiederholbaren Patterns sind die Tools, die ein Entwickler zum Erstellen vollständiger Systeme benötigt. </a:t>
            </a:r>
            <a:endParaRPr lang="en-US" sz="1800" b="0" strike="noStrike" spc="-1">
              <a:solidFill>
                <a:srgbClr val="000000"/>
              </a:solidFill>
              <a:latin typeface="Frutiger LT Com 45 Light"/>
            </a:endParaRPr>
          </a:p>
          <a:p>
            <a:pPr indent="0">
              <a:lnSpc>
                <a:spcPct val="115000"/>
              </a:lnSpc>
              <a:spcBef>
                <a:spcPts val="1417"/>
              </a:spcBef>
              <a:buNone/>
            </a:pPr>
            <a:endParaRPr lang="en-US" sz="1800" b="0" strike="noStrike" spc="-1">
              <a:solidFill>
                <a:srgbClr val="000000"/>
              </a:solidFill>
              <a:latin typeface="Frutiger LT Com 45 Light"/>
            </a:endParaRPr>
          </a:p>
          <a:p>
            <a:pPr indent="0">
              <a:lnSpc>
                <a:spcPct val="115000"/>
              </a:lnSpc>
              <a:spcBef>
                <a:spcPts val="1417"/>
              </a:spcBef>
              <a:buNone/>
            </a:pPr>
            <a:endParaRPr lang="en-US" sz="1800" b="0" strike="noStrike" spc="-1">
              <a:solidFill>
                <a:srgbClr val="000000"/>
              </a:solidFill>
              <a:latin typeface="Frutiger LT Com 45 Ligh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Wie funktioniert Container-Orchestrierung</a:t>
            </a:r>
            <a:endParaRPr lang="en-US" sz="2400" b="0" strike="noStrike" spc="-1">
              <a:solidFill>
                <a:srgbClr val="005380"/>
              </a:solidFill>
              <a:latin typeface="VAGRundschriftD"/>
            </a:endParaRPr>
          </a:p>
        </p:txBody>
      </p:sp>
      <p:sp>
        <p:nvSpPr>
          <p:cNvPr id="739" name="PlaceHolder 2"/>
          <p:cNvSpPr>
            <a:spLocks noGrp="1"/>
          </p:cNvSpPr>
          <p:nvPr>
            <p:ph/>
          </p:nvPr>
        </p:nvSpPr>
        <p:spPr>
          <a:xfrm>
            <a:off x="738000" y="1536840"/>
            <a:ext cx="7491600" cy="2978280"/>
          </a:xfrm>
          <a:prstGeom prst="rect">
            <a:avLst/>
          </a:prstGeom>
          <a:noFill/>
          <a:ln w="0">
            <a:noFill/>
          </a:ln>
        </p:spPr>
        <p:txBody>
          <a:bodyPr lIns="74520" tIns="37080" rIns="74520" bIns="37080" anchor="t">
            <a:noAutofit/>
          </a:bodyPr>
          <a:lstStyle/>
          <a:p>
            <a:pPr indent="0">
              <a:lnSpc>
                <a:spcPct val="115000"/>
              </a:lnSpc>
              <a:spcBef>
                <a:spcPts val="201"/>
              </a:spcBef>
              <a:buNone/>
            </a:pPr>
            <a:endParaRPr lang="en-US" sz="1400" b="0" strike="noStrike" spc="-1">
              <a:solidFill>
                <a:srgbClr val="000000"/>
              </a:solidFill>
              <a:latin typeface="Frutiger LT Com 45 Light"/>
            </a:endParaRPr>
          </a:p>
          <a:p>
            <a:pPr indent="0">
              <a:lnSpc>
                <a:spcPct val="115000"/>
              </a:lnSpc>
              <a:spcBef>
                <a:spcPts val="201"/>
              </a:spcBef>
              <a:buNone/>
            </a:pPr>
            <a:r>
              <a:rPr lang="de-CH" sz="1800" b="0" strike="noStrike" spc="-1">
                <a:solidFill>
                  <a:srgbClr val="151515"/>
                </a:solidFill>
                <a:latin typeface="Frutiger LT Com 45 Light"/>
                <a:ea typeface="Red Hat Text"/>
              </a:rPr>
              <a:t>Die Container-Orchestrierung kann in jeder </a:t>
            </a:r>
            <a:r>
              <a:rPr lang="de-CH" sz="1800" b="1" strike="noStrike" spc="-1">
                <a:solidFill>
                  <a:srgbClr val="151515"/>
                </a:solidFill>
                <a:latin typeface="Frutiger LT Com 45 Light"/>
                <a:ea typeface="Red Hat Text"/>
              </a:rPr>
              <a:t>Umgebung</a:t>
            </a:r>
            <a:r>
              <a:rPr lang="de-CH" sz="1800" b="0" strike="noStrike" spc="-1">
                <a:solidFill>
                  <a:srgbClr val="151515"/>
                </a:solidFill>
                <a:latin typeface="Frutiger LT Com 45 Light"/>
                <a:ea typeface="Red Hat Text"/>
              </a:rPr>
              <a:t> verwendet werden, in der Container ausgeführt werden, z. B. auf lokalen Servern und Public oder Private Cloud-Umgebungen</a:t>
            </a:r>
            <a:endParaRPr lang="en-US" sz="1800" b="0" strike="noStrike" spc="-1">
              <a:solidFill>
                <a:srgbClr val="000000"/>
              </a:solidFill>
              <a:latin typeface="Frutiger LT Com 45 Light"/>
            </a:endParaRPr>
          </a:p>
          <a:p>
            <a:pPr indent="0">
              <a:lnSpc>
                <a:spcPct val="115000"/>
              </a:lnSpc>
              <a:spcBef>
                <a:spcPts val="1417"/>
              </a:spcBef>
              <a:buNone/>
            </a:pPr>
            <a:endParaRPr lang="en-US" sz="1800" b="0" strike="noStrike" spc="-1">
              <a:solidFill>
                <a:srgbClr val="000000"/>
              </a:solidFill>
              <a:latin typeface="Frutiger LT Com 45 Light"/>
            </a:endParaRPr>
          </a:p>
          <a:p>
            <a:pPr indent="0">
              <a:lnSpc>
                <a:spcPct val="115000"/>
              </a:lnSpc>
              <a:spcBef>
                <a:spcPts val="1417"/>
              </a:spcBef>
              <a:buNone/>
            </a:pPr>
            <a:endParaRPr lang="en-US" sz="1800" b="0" strike="noStrike" spc="-1">
              <a:solidFill>
                <a:srgbClr val="000000"/>
              </a:solidFill>
              <a:latin typeface="Frutiger LT Com 45 Ligh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Welche Container-Orchestrierung Technologien kennen Sie?</a:t>
            </a:r>
            <a:endParaRPr lang="en-US" sz="2400" b="0" strike="noStrike" spc="-1">
              <a:solidFill>
                <a:srgbClr val="005380"/>
              </a:solidFill>
              <a:latin typeface="VAGRundschriftD"/>
            </a:endParaRPr>
          </a:p>
        </p:txBody>
      </p:sp>
      <p:pic>
        <p:nvPicPr>
          <p:cNvPr id="742" name="Google Shape;228;p 2"/>
          <p:cNvPicPr/>
          <p:nvPr/>
        </p:nvPicPr>
        <p:blipFill>
          <a:blip r:embed="rId3"/>
          <a:stretch/>
        </p:blipFill>
        <p:spPr>
          <a:xfrm>
            <a:off x="831240" y="1724760"/>
            <a:ext cx="1007280" cy="763920"/>
          </a:xfrm>
          <a:prstGeom prst="rect">
            <a:avLst/>
          </a:prstGeom>
          <a:ln w="0">
            <a:noFill/>
          </a:ln>
        </p:spPr>
      </p:pic>
      <p:pic>
        <p:nvPicPr>
          <p:cNvPr id="743" name="Google Shape;229;p 2"/>
          <p:cNvPicPr/>
          <p:nvPr/>
        </p:nvPicPr>
        <p:blipFill>
          <a:blip r:embed="rId4"/>
          <a:stretch/>
        </p:blipFill>
        <p:spPr>
          <a:xfrm>
            <a:off x="2112480" y="1846440"/>
            <a:ext cx="1716120" cy="441360"/>
          </a:xfrm>
          <a:prstGeom prst="rect">
            <a:avLst/>
          </a:prstGeom>
          <a:ln w="0">
            <a:noFill/>
          </a:ln>
        </p:spPr>
      </p:pic>
      <p:pic>
        <p:nvPicPr>
          <p:cNvPr id="744" name="Google Shape;230;p 2"/>
          <p:cNvPicPr/>
          <p:nvPr/>
        </p:nvPicPr>
        <p:blipFill>
          <a:blip r:embed="rId5"/>
          <a:stretch/>
        </p:blipFill>
        <p:spPr>
          <a:xfrm>
            <a:off x="4852080" y="4052880"/>
            <a:ext cx="1716120" cy="697320"/>
          </a:xfrm>
          <a:prstGeom prst="rect">
            <a:avLst/>
          </a:prstGeom>
          <a:ln w="0">
            <a:noFill/>
          </a:ln>
        </p:spPr>
      </p:pic>
      <p:pic>
        <p:nvPicPr>
          <p:cNvPr id="745" name="Google Shape;231;p 2"/>
          <p:cNvPicPr/>
          <p:nvPr/>
        </p:nvPicPr>
        <p:blipFill>
          <a:blip r:embed="rId6"/>
          <a:stretch/>
        </p:blipFill>
        <p:spPr>
          <a:xfrm>
            <a:off x="3135600" y="4002480"/>
            <a:ext cx="822600" cy="929520"/>
          </a:xfrm>
          <a:prstGeom prst="rect">
            <a:avLst/>
          </a:prstGeom>
          <a:ln w="0">
            <a:noFill/>
          </a:ln>
        </p:spPr>
      </p:pic>
      <p:pic>
        <p:nvPicPr>
          <p:cNvPr id="746" name="Google Shape;232;p 2" descr="Ein Bild, das Text, ClipArt enthält.&#10;&#10;Automatisch generierte Beschreibung"/>
          <p:cNvPicPr/>
          <p:nvPr/>
        </p:nvPicPr>
        <p:blipFill>
          <a:blip r:embed="rId7"/>
          <a:stretch/>
        </p:blipFill>
        <p:spPr>
          <a:xfrm>
            <a:off x="4008960" y="2969640"/>
            <a:ext cx="1685520" cy="809280"/>
          </a:xfrm>
          <a:prstGeom prst="rect">
            <a:avLst/>
          </a:prstGeom>
          <a:ln w="0">
            <a:noFill/>
          </a:ln>
        </p:spPr>
      </p:pic>
      <p:pic>
        <p:nvPicPr>
          <p:cNvPr id="747" name="Google Shape;233;p 2" descr="Ein Bild, das Text, ClipArt enthält.&#10;&#10;Automatisch generierte Beschreibung"/>
          <p:cNvPicPr/>
          <p:nvPr/>
        </p:nvPicPr>
        <p:blipFill>
          <a:blip r:embed="rId8"/>
          <a:stretch/>
        </p:blipFill>
        <p:spPr>
          <a:xfrm>
            <a:off x="6026760" y="3138840"/>
            <a:ext cx="1677240" cy="474840"/>
          </a:xfrm>
          <a:prstGeom prst="rect">
            <a:avLst/>
          </a:prstGeom>
          <a:ln w="0">
            <a:noFill/>
          </a:ln>
        </p:spPr>
      </p:pic>
      <p:pic>
        <p:nvPicPr>
          <p:cNvPr id="748" name="Google Shape;234;p 2" descr="Ein Bild, das Text, CD, Vektorgrafiken enthält.&#10;&#10;Automatisch generierte Beschreibung"/>
          <p:cNvPicPr/>
          <p:nvPr/>
        </p:nvPicPr>
        <p:blipFill>
          <a:blip r:embed="rId9"/>
          <a:stretch/>
        </p:blipFill>
        <p:spPr>
          <a:xfrm>
            <a:off x="2672280" y="3040920"/>
            <a:ext cx="1004760" cy="669600"/>
          </a:xfrm>
          <a:prstGeom prst="rect">
            <a:avLst/>
          </a:prstGeom>
          <a:ln w="0">
            <a:noFill/>
          </a:ln>
        </p:spPr>
      </p:pic>
      <p:pic>
        <p:nvPicPr>
          <p:cNvPr id="749" name="Google Shape;235;p 2"/>
          <p:cNvPicPr/>
          <p:nvPr/>
        </p:nvPicPr>
        <p:blipFill>
          <a:blip r:embed="rId10"/>
          <a:stretch/>
        </p:blipFill>
        <p:spPr>
          <a:xfrm>
            <a:off x="934200" y="3924720"/>
            <a:ext cx="1177560" cy="639000"/>
          </a:xfrm>
          <a:prstGeom prst="rect">
            <a:avLst/>
          </a:prstGeom>
          <a:ln w="0">
            <a:noFill/>
          </a:ln>
        </p:spPr>
      </p:pic>
      <p:pic>
        <p:nvPicPr>
          <p:cNvPr id="750" name="Google Shape;236;p 2"/>
          <p:cNvPicPr/>
          <p:nvPr/>
        </p:nvPicPr>
        <p:blipFill>
          <a:blip r:embed="rId11"/>
          <a:stretch/>
        </p:blipFill>
        <p:spPr>
          <a:xfrm>
            <a:off x="1335240" y="3040920"/>
            <a:ext cx="1004760" cy="509760"/>
          </a:xfrm>
          <a:prstGeom prst="rect">
            <a:avLst/>
          </a:prstGeom>
          <a:ln w="0">
            <a:noFill/>
          </a:ln>
        </p:spPr>
      </p:pic>
      <p:pic>
        <p:nvPicPr>
          <p:cNvPr id="751" name="Google Shape;237;p 2"/>
          <p:cNvPicPr/>
          <p:nvPr/>
        </p:nvPicPr>
        <p:blipFill>
          <a:blip r:embed="rId12"/>
          <a:stretch/>
        </p:blipFill>
        <p:spPr>
          <a:xfrm>
            <a:off x="7199280" y="1495440"/>
            <a:ext cx="1716120" cy="1143720"/>
          </a:xfrm>
          <a:prstGeom prst="rect">
            <a:avLst/>
          </a:prstGeom>
          <a:ln w="0">
            <a:noFill/>
          </a:ln>
        </p:spPr>
      </p:pic>
      <p:pic>
        <p:nvPicPr>
          <p:cNvPr id="752" name="Google Shape;238;p 2"/>
          <p:cNvPicPr/>
          <p:nvPr/>
        </p:nvPicPr>
        <p:blipFill>
          <a:blip r:embed="rId13"/>
          <a:stretch/>
        </p:blipFill>
        <p:spPr>
          <a:xfrm>
            <a:off x="5403600" y="1701000"/>
            <a:ext cx="1756080" cy="813600"/>
          </a:xfrm>
          <a:prstGeom prst="rect">
            <a:avLst/>
          </a:prstGeom>
          <a:ln w="0">
            <a:noFill/>
          </a:ln>
        </p:spPr>
      </p:pic>
      <p:pic>
        <p:nvPicPr>
          <p:cNvPr id="753" name="Google Shape;239;p 2"/>
          <p:cNvPicPr/>
          <p:nvPr/>
        </p:nvPicPr>
        <p:blipFill>
          <a:blip r:embed="rId14"/>
          <a:stretch/>
        </p:blipFill>
        <p:spPr>
          <a:xfrm>
            <a:off x="4102560" y="1693440"/>
            <a:ext cx="1007280" cy="1002240"/>
          </a:xfrm>
          <a:prstGeom prst="rect">
            <a:avLst/>
          </a:prstGeom>
          <a:ln w="0">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761760" y="2558160"/>
            <a:ext cx="8153640" cy="413640"/>
          </a:xfrm>
          <a:prstGeom prst="rect">
            <a:avLst/>
          </a:prstGeom>
          <a:noFill/>
          <a:ln w="0">
            <a:noFill/>
          </a:ln>
        </p:spPr>
        <p:txBody>
          <a:bodyPr lIns="0" tIns="0" rIns="0" bIns="0" anchor="t">
            <a:normAutofit/>
          </a:bodyPr>
          <a:lstStyle/>
          <a:p>
            <a:pPr indent="0" algn="ctr">
              <a:lnSpc>
                <a:spcPct val="100000"/>
              </a:lnSpc>
              <a:buNone/>
              <a:tabLst>
                <a:tab pos="0" algn="l"/>
              </a:tabLst>
            </a:pPr>
            <a:r>
              <a:rPr lang="de-CH" sz="2400" b="0" strike="noStrike" spc="-1">
                <a:solidFill>
                  <a:srgbClr val="005380"/>
                </a:solidFill>
                <a:latin typeface="VAGRundschriftD"/>
              </a:rPr>
              <a:t>Was versteht man unter «scaling» von Containern? </a:t>
            </a:r>
            <a:endParaRPr lang="en-US" sz="2400" b="0" strike="noStrike" spc="-1">
              <a:solidFill>
                <a:srgbClr val="005380"/>
              </a:solidFill>
              <a:latin typeface="VAGRundschrift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457200" y="1119600"/>
            <a:ext cx="8229240" cy="39600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Vertikale Skalierung (Scale up)</a:t>
            </a:r>
            <a:endParaRPr lang="en-US" sz="2400" b="0" strike="noStrike" spc="-1">
              <a:solidFill>
                <a:srgbClr val="005380"/>
              </a:solidFill>
              <a:latin typeface="VAGRundschriftD"/>
            </a:endParaRPr>
          </a:p>
        </p:txBody>
      </p:sp>
      <p:sp>
        <p:nvSpPr>
          <p:cNvPr id="756" name="PlaceHolder 2"/>
          <p:cNvSpPr>
            <a:spLocks noGrp="1"/>
          </p:cNvSpPr>
          <p:nvPr>
            <p:ph/>
          </p:nvPr>
        </p:nvSpPr>
        <p:spPr>
          <a:xfrm>
            <a:off x="4674240" y="1888200"/>
            <a:ext cx="4015800" cy="2589480"/>
          </a:xfrm>
          <a:prstGeom prst="rect">
            <a:avLst/>
          </a:prstGeom>
          <a:noFill/>
          <a:ln w="0">
            <a:noFill/>
          </a:ln>
        </p:spPr>
        <p:txBody>
          <a:bodyPr lIns="0" tIns="0" rIns="0" bIns="0" anchor="t">
            <a:normAutofit fontScale="93000"/>
          </a:bodyPr>
          <a:lstStyle/>
          <a:p>
            <a:pPr indent="0">
              <a:spcBef>
                <a:spcPts val="1417"/>
              </a:spcBef>
              <a:buNone/>
            </a:pPr>
            <a:r>
              <a:rPr lang="en-US" sz="1800" b="0" strike="noStrike" spc="-1">
                <a:solidFill>
                  <a:srgbClr val="000000"/>
                </a:solidFill>
                <a:latin typeface="Frutiger LT Com 45 Light"/>
              </a:rPr>
              <a:t>Einige Pods können </a:t>
            </a:r>
            <a:r>
              <a:rPr lang="en-US" sz="1800" b="1" strike="noStrike" spc="-1">
                <a:solidFill>
                  <a:srgbClr val="000000"/>
                </a:solidFill>
                <a:latin typeface="Frutiger LT Com 45 Light"/>
              </a:rPr>
              <a:t>mehr Ressourcen</a:t>
            </a:r>
            <a:r>
              <a:rPr lang="en-US" sz="1800" b="0" strike="noStrike" spc="-1">
                <a:solidFill>
                  <a:srgbClr val="000000"/>
                </a:solidFill>
                <a:latin typeface="Frutiger LT Com 45 Light"/>
              </a:rPr>
              <a:t> nutzen können als andere. </a:t>
            </a:r>
          </a:p>
          <a:p>
            <a:pPr indent="0">
              <a:spcBef>
                <a:spcPts val="1417"/>
              </a:spcBef>
              <a:buNone/>
            </a:pPr>
            <a:r>
              <a:rPr lang="en-US" sz="1800" b="0" strike="noStrike" spc="-1">
                <a:solidFill>
                  <a:srgbClr val="000000"/>
                </a:solidFill>
                <a:latin typeface="Frutiger LT Com 45 Light"/>
              </a:rPr>
              <a:t>Vertikale Skalierung eignet sich in diesem Zusammenhang eher für  zustandsbehaftete Anwendungen, bei denen die Anfragen von einem bestimmten Pod bearbeitet werden müssen. Bei zustandslosen Anwendungen gibt es diese Anforderung nicht, so dass es einfacher ist, die horizontale Skalierung zu verwenden, und Sie haben den Vorteil, dass jeder Pod auf dieselbe Weise definiert ist.</a:t>
            </a:r>
          </a:p>
        </p:txBody>
      </p:sp>
      <p:pic>
        <p:nvPicPr>
          <p:cNvPr id="757" name="Google Shape;247;p 2"/>
          <p:cNvPicPr/>
          <p:nvPr/>
        </p:nvPicPr>
        <p:blipFill>
          <a:blip r:embed="rId3"/>
          <a:stretch/>
        </p:blipFill>
        <p:spPr>
          <a:xfrm>
            <a:off x="348120" y="2514600"/>
            <a:ext cx="3995280" cy="1359720"/>
          </a:xfrm>
          <a:prstGeom prst="rect">
            <a:avLst/>
          </a:prstGeom>
          <a:ln w="0">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457200" y="1119600"/>
            <a:ext cx="8229240" cy="39600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Horizontale Skalierung (Scale out)</a:t>
            </a:r>
            <a:endParaRPr lang="en-US" sz="2400" b="0" strike="noStrike" spc="-1">
              <a:solidFill>
                <a:srgbClr val="005380"/>
              </a:solidFill>
              <a:latin typeface="VAGRundschriftD"/>
            </a:endParaRPr>
          </a:p>
        </p:txBody>
      </p:sp>
      <p:sp>
        <p:nvSpPr>
          <p:cNvPr id="759" name="PlaceHolder 2"/>
          <p:cNvSpPr>
            <a:spLocks noGrp="1"/>
          </p:cNvSpPr>
          <p:nvPr>
            <p:ph/>
          </p:nvPr>
        </p:nvSpPr>
        <p:spPr>
          <a:xfrm>
            <a:off x="4674240" y="1888200"/>
            <a:ext cx="4015800" cy="2589480"/>
          </a:xfrm>
          <a:prstGeom prst="rect">
            <a:avLst/>
          </a:prstGeom>
          <a:noFill/>
          <a:ln w="0">
            <a:noFill/>
          </a:ln>
        </p:spPr>
        <p:txBody>
          <a:bodyPr lIns="0" tIns="0" rIns="0" bIns="0" anchor="t">
            <a:normAutofit fontScale="79000"/>
          </a:bodyPr>
          <a:lstStyle/>
          <a:p>
            <a:pPr indent="0">
              <a:spcBef>
                <a:spcPts val="1417"/>
              </a:spcBef>
              <a:buNone/>
            </a:pPr>
            <a:r>
              <a:rPr lang="en-US" sz="1800" b="0" strike="noStrike" spc="-1">
                <a:solidFill>
                  <a:srgbClr val="000000"/>
                </a:solidFill>
                <a:latin typeface="Frutiger LT Com 45 Light"/>
              </a:rPr>
              <a:t>Es werden </a:t>
            </a:r>
            <a:r>
              <a:rPr lang="en-US" sz="1800" b="1" strike="noStrike" spc="-1">
                <a:solidFill>
                  <a:srgbClr val="000000"/>
                </a:solidFill>
                <a:latin typeface="Frutiger LT Com 45 Light"/>
              </a:rPr>
              <a:t>mehr Instanzen</a:t>
            </a:r>
            <a:r>
              <a:rPr lang="en-US" sz="1800" b="0" strike="noStrike" spc="-1">
                <a:solidFill>
                  <a:srgbClr val="000000"/>
                </a:solidFill>
                <a:latin typeface="Frutiger LT Com 45 Light"/>
              </a:rPr>
              <a:t> der Pods gestartet.</a:t>
            </a:r>
          </a:p>
          <a:p>
            <a:pPr indent="0">
              <a:spcBef>
                <a:spcPts val="1417"/>
              </a:spcBef>
              <a:buNone/>
            </a:pPr>
            <a:r>
              <a:rPr lang="en-US" sz="1800" b="0" strike="noStrike" spc="-1">
                <a:solidFill>
                  <a:srgbClr val="000000"/>
                </a:solidFill>
                <a:latin typeface="Frutiger LT Com 45 Light"/>
              </a:rPr>
              <a:t>Horizontale Skalierung ist das, was Kubernetes am besten kann. Dafür wurde es ja auch entwickelt! Pods, die in einer Kubernetes-Bereitstellung ausgeführt werden, können mühelos repliziert werden, sodass eine horizontale Skalierung innerhalb von Sekunden möglich ist. Der in Kubernetes integrierte Load Balancer ermöglicht eine nahtlose Konfiguration. Mit dem horizontalen Pod-Autoscaler (HPA) können Sie die minimale und maximale Anzahl der Pods angeben, die Sie ausführen möchten, sowie die CPU- oder Speicherauslastung, die Ihre Pods anstreben sollten.</a:t>
            </a:r>
          </a:p>
        </p:txBody>
      </p:sp>
      <p:pic>
        <p:nvPicPr>
          <p:cNvPr id="760" name="Google Shape;250;p 2"/>
          <p:cNvPicPr/>
          <p:nvPr/>
        </p:nvPicPr>
        <p:blipFill>
          <a:blip r:embed="rId3"/>
          <a:stretch/>
        </p:blipFill>
        <p:spPr>
          <a:xfrm>
            <a:off x="348120" y="2514600"/>
            <a:ext cx="3995280" cy="1374120"/>
          </a:xfrm>
          <a:prstGeom prst="rect">
            <a:avLst/>
          </a:prstGeom>
          <a:ln w="0">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PlaceHolder 1"/>
          <p:cNvSpPr>
            <a:spLocks noGrp="1"/>
          </p:cNvSpPr>
          <p:nvPr>
            <p:ph type="title"/>
          </p:nvPr>
        </p:nvSpPr>
        <p:spPr>
          <a:xfrm>
            <a:off x="-228600" y="-228600"/>
            <a:ext cx="9601200" cy="5715000"/>
          </a:xfrm>
          <a:prstGeom prst="rect">
            <a:avLst/>
          </a:prstGeom>
          <a:solidFill>
            <a:srgbClr val="005380"/>
          </a:solidFill>
          <a:ln w="0">
            <a:noFill/>
          </a:ln>
        </p:spPr>
        <p:txBody>
          <a:bodyPr lIns="74520" tIns="37080" rIns="74520" bIns="37080" anchor="ctr">
            <a:noAutofit/>
          </a:bodyPr>
          <a:lstStyle/>
          <a:p>
            <a:pPr indent="0" algn="ctr">
              <a:lnSpc>
                <a:spcPct val="100000"/>
              </a:lnSpc>
              <a:buNone/>
              <a:tabLst>
                <a:tab pos="0" algn="l"/>
              </a:tabLst>
            </a:pPr>
            <a:r>
              <a:rPr lang="de-CH" sz="6600" b="0" strike="noStrike" spc="-1">
                <a:solidFill>
                  <a:srgbClr val="FFFFFF"/>
                </a:solidFill>
                <a:latin typeface="VAGRundschriftD"/>
              </a:rPr>
              <a:t>Block 5</a:t>
            </a:r>
            <a:endParaRPr lang="en-US" sz="6600" b="0" strike="noStrike" spc="-1">
              <a:solidFill>
                <a:srgbClr val="FFFFFF"/>
              </a:solidFill>
              <a:latin typeface="Arial"/>
            </a:endParaRPr>
          </a:p>
        </p:txBody>
      </p:sp>
      <p:sp>
        <p:nvSpPr>
          <p:cNvPr id="3" name="PlaceHolder 2"/>
          <p:cNvSpPr>
            <a:spLocks noGrp="1"/>
          </p:cNvSpPr>
          <p:nvPr>
            <p:ph type="sldNum" idx="1"/>
          </p:nvPr>
        </p:nvSpPr>
        <p:spPr/>
        <p:txBody>
          <a:bodyPr/>
          <a:lstStyle/>
          <a:p>
            <a:fld id="{0DEB86E4-9D15-4384-95E1-BAF781E955C5}" type="slidenum">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Faktor 2: Abhängigkeiten</a:t>
            </a:r>
            <a:endParaRPr lang="en-US" sz="2400" b="0" strike="noStrike" spc="-1">
              <a:solidFill>
                <a:srgbClr val="005380"/>
              </a:solidFill>
              <a:latin typeface="VAGRundschriftD"/>
            </a:endParaRPr>
          </a:p>
        </p:txBody>
      </p:sp>
      <p:sp>
        <p:nvSpPr>
          <p:cNvPr id="770" name="PlaceHolder 2"/>
          <p:cNvSpPr>
            <a:spLocks noGrp="1"/>
          </p:cNvSpPr>
          <p:nvPr>
            <p:ph/>
          </p:nvPr>
        </p:nvSpPr>
        <p:spPr>
          <a:xfrm>
            <a:off x="685800" y="1828800"/>
            <a:ext cx="7491600" cy="2686320"/>
          </a:xfrm>
          <a:prstGeom prst="rect">
            <a:avLst/>
          </a:prstGeom>
          <a:noFill/>
          <a:ln w="0">
            <a:noFill/>
          </a:ln>
        </p:spPr>
        <p:txBody>
          <a:bodyPr lIns="74520" tIns="37080" rIns="74520" bIns="37080" anchor="t">
            <a:noAutofit/>
          </a:bodyPr>
          <a:lstStyle/>
          <a:p>
            <a:pPr indent="0">
              <a:lnSpc>
                <a:spcPct val="115000"/>
              </a:lnSpc>
              <a:spcBef>
                <a:spcPts val="201"/>
              </a:spcBef>
              <a:buNone/>
            </a:pPr>
            <a:r>
              <a:rPr lang="de-CH" sz="1800" b="0" strike="noStrike" spc="-1">
                <a:solidFill>
                  <a:srgbClr val="151515"/>
                </a:solidFill>
                <a:latin typeface="Frutiger LT Com 45 Light"/>
                <a:ea typeface="Red Hat Text"/>
              </a:rPr>
              <a:t>Abhängigkeiten explizit deklarieren und isolieren</a:t>
            </a:r>
            <a:endParaRPr lang="en-US" sz="1800" b="0" strike="noStrike" spc="-1">
              <a:solidFill>
                <a:srgbClr val="000000"/>
              </a:solidFill>
              <a:latin typeface="Frutiger LT Com 45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683640" y="2501640"/>
            <a:ext cx="8153640" cy="413640"/>
          </a:xfrm>
          <a:prstGeom prst="rect">
            <a:avLst/>
          </a:prstGeom>
          <a:noFill/>
          <a:ln w="0">
            <a:noFill/>
          </a:ln>
        </p:spPr>
        <p:txBody>
          <a:bodyPr lIns="74520" tIns="37080" rIns="74520" bIns="37080" anchor="t">
            <a:noAutofit/>
          </a:bodyPr>
          <a:lstStyle/>
          <a:p>
            <a:pPr indent="0" algn="ctr">
              <a:lnSpc>
                <a:spcPct val="100000"/>
              </a:lnSpc>
              <a:buNone/>
              <a:tabLst>
                <a:tab pos="0" algn="l"/>
              </a:tabLst>
            </a:pPr>
            <a:r>
              <a:rPr lang="de-CH" sz="2400" b="0" strike="noStrike" spc="-1">
                <a:solidFill>
                  <a:srgbClr val="005380"/>
                </a:solidFill>
                <a:latin typeface="VAGRundschriftD"/>
              </a:rPr>
              <a:t>Woran erkennt man eine Cloud?</a:t>
            </a:r>
            <a:endParaRPr lang="en-US" sz="2400" b="0" strike="noStrike" spc="-1">
              <a:solidFill>
                <a:srgbClr val="000000"/>
              </a:solidFill>
              <a:latin typeface="Arial"/>
            </a:endParaRPr>
          </a:p>
        </p:txBody>
      </p:sp>
      <p:sp>
        <p:nvSpPr>
          <p:cNvPr id="414" name="Titel 6"/>
          <p:cNvSpPr/>
          <p:nvPr/>
        </p:nvSpPr>
        <p:spPr>
          <a:xfrm>
            <a:off x="719640" y="2931120"/>
            <a:ext cx="8028000" cy="413640"/>
          </a:xfrm>
          <a:prstGeom prst="rect">
            <a:avLst/>
          </a:prstGeom>
          <a:noFill/>
          <a:ln w="0">
            <a:noFill/>
          </a:ln>
        </p:spPr>
        <p:style>
          <a:lnRef idx="0">
            <a:scrgbClr r="0" g="0" b="0"/>
          </a:lnRef>
          <a:fillRef idx="0">
            <a:scrgbClr r="0" g="0" b="0"/>
          </a:fillRef>
          <a:effectRef idx="0">
            <a:scrgbClr r="0" g="0" b="0"/>
          </a:effectRef>
          <a:fontRef idx="minor"/>
        </p:style>
        <p:txBody>
          <a:bodyPr lIns="74520" tIns="37080" rIns="74520" bIns="37080" anchor="t">
            <a:noAutofit/>
          </a:bodyPr>
          <a:lstStyle/>
          <a:p>
            <a:pPr algn="ctr">
              <a:lnSpc>
                <a:spcPct val="100000"/>
              </a:lnSpc>
            </a:pPr>
            <a:r>
              <a:rPr lang="de-CH" sz="2400" b="0" strike="noStrike" spc="-1">
                <a:solidFill>
                  <a:srgbClr val="ED7703"/>
                </a:solidFill>
                <a:latin typeface="VAGRundschriftD"/>
                <a:ea typeface="DejaVu Sans"/>
              </a:rPr>
              <a:t>Die fünf Merkmale nach NIST</a:t>
            </a:r>
            <a:endParaRPr lang="en-US" sz="2400" b="0" strike="noStrike" spc="-1">
              <a:solidFill>
                <a:srgbClr val="000000"/>
              </a:solidFill>
              <a:latin typeface="Arial"/>
            </a:endParaRPr>
          </a:p>
        </p:txBody>
      </p:sp>
      <p:sp>
        <p:nvSpPr>
          <p:cNvPr id="3" name="PlaceHolder 2"/>
          <p:cNvSpPr>
            <a:spLocks noGrp="1"/>
          </p:cNvSpPr>
          <p:nvPr>
            <p:ph type="sldNum" idx="2"/>
          </p:nvPr>
        </p:nvSpPr>
        <p:spPr/>
        <p:txBody>
          <a:bodyPr/>
          <a:lstStyle/>
          <a:p>
            <a:fld id="{099EE431-18C7-422F-B93E-7A4C006BC025}" type="slidenum">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Faktor 3: Konfiguration</a:t>
            </a:r>
            <a:endParaRPr lang="en-US" sz="2400" b="0" strike="noStrike" spc="-1">
              <a:solidFill>
                <a:srgbClr val="005380"/>
              </a:solidFill>
              <a:latin typeface="VAGRundschriftD"/>
            </a:endParaRPr>
          </a:p>
        </p:txBody>
      </p:sp>
      <p:sp>
        <p:nvSpPr>
          <p:cNvPr id="772" name="PlaceHolder 2"/>
          <p:cNvSpPr>
            <a:spLocks noGrp="1"/>
          </p:cNvSpPr>
          <p:nvPr>
            <p:ph/>
          </p:nvPr>
        </p:nvSpPr>
        <p:spPr>
          <a:xfrm>
            <a:off x="685800" y="1828800"/>
            <a:ext cx="7491600" cy="2686320"/>
          </a:xfrm>
          <a:prstGeom prst="rect">
            <a:avLst/>
          </a:prstGeom>
          <a:noFill/>
          <a:ln w="0">
            <a:noFill/>
          </a:ln>
        </p:spPr>
        <p:txBody>
          <a:bodyPr lIns="74520" tIns="37080" rIns="74520" bIns="37080" anchor="t">
            <a:noAutofit/>
          </a:bodyPr>
          <a:lstStyle/>
          <a:p>
            <a:pPr indent="0">
              <a:lnSpc>
                <a:spcPct val="115000"/>
              </a:lnSpc>
              <a:spcBef>
                <a:spcPts val="201"/>
              </a:spcBef>
              <a:buNone/>
            </a:pPr>
            <a:r>
              <a:rPr lang="de-CH" sz="1800" b="0" strike="noStrike" spc="-1">
                <a:solidFill>
                  <a:srgbClr val="151515"/>
                </a:solidFill>
                <a:latin typeface="Frutiger LT Com 45 Light"/>
                <a:ea typeface="Red Hat Text"/>
              </a:rPr>
              <a:t>Die Konfiguration in Umgebungsvariablen ablegen</a:t>
            </a:r>
            <a:endParaRPr lang="en-US" sz="1800" b="0" strike="noStrike" spc="-1">
              <a:solidFill>
                <a:srgbClr val="000000"/>
              </a:solidFill>
              <a:latin typeface="Frutiger LT Com 45 Ligh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Faktor 4: Unterstützende Dienste</a:t>
            </a:r>
            <a:endParaRPr lang="en-US" sz="2400" b="0" strike="noStrike" spc="-1">
              <a:solidFill>
                <a:srgbClr val="005380"/>
              </a:solidFill>
              <a:latin typeface="VAGRundschriftD"/>
            </a:endParaRPr>
          </a:p>
        </p:txBody>
      </p:sp>
      <p:sp>
        <p:nvSpPr>
          <p:cNvPr id="774" name="PlaceHolder 2"/>
          <p:cNvSpPr>
            <a:spLocks noGrp="1"/>
          </p:cNvSpPr>
          <p:nvPr>
            <p:ph/>
          </p:nvPr>
        </p:nvSpPr>
        <p:spPr>
          <a:xfrm>
            <a:off x="685800" y="1828800"/>
            <a:ext cx="7491600" cy="2686320"/>
          </a:xfrm>
          <a:prstGeom prst="rect">
            <a:avLst/>
          </a:prstGeom>
          <a:noFill/>
          <a:ln w="0">
            <a:noFill/>
          </a:ln>
        </p:spPr>
        <p:txBody>
          <a:bodyPr lIns="74520" tIns="37080" rIns="74520" bIns="37080" anchor="t">
            <a:noAutofit/>
          </a:bodyPr>
          <a:lstStyle/>
          <a:p>
            <a:pPr indent="0">
              <a:lnSpc>
                <a:spcPct val="115000"/>
              </a:lnSpc>
              <a:spcBef>
                <a:spcPts val="201"/>
              </a:spcBef>
              <a:buNone/>
            </a:pPr>
            <a:r>
              <a:rPr lang="de-CH" sz="1800" b="0" strike="noStrike" spc="-1">
                <a:solidFill>
                  <a:srgbClr val="151515"/>
                </a:solidFill>
                <a:latin typeface="Frutiger LT Com 45 Light"/>
                <a:ea typeface="Red Hat Text"/>
              </a:rPr>
              <a:t>Unterstützende Dienste als angehängte Ressourcen behandeln</a:t>
            </a:r>
            <a:endParaRPr lang="en-US" sz="1800" b="0" strike="noStrike" spc="-1">
              <a:solidFill>
                <a:srgbClr val="000000"/>
              </a:solidFill>
              <a:latin typeface="Frutiger LT Com 45 Light"/>
            </a:endParaRPr>
          </a:p>
        </p:txBody>
      </p:sp>
      <p:pic>
        <p:nvPicPr>
          <p:cNvPr id="775" name="Grafik 774"/>
          <p:cNvPicPr/>
          <p:nvPr/>
        </p:nvPicPr>
        <p:blipFill>
          <a:blip r:embed="rId3"/>
          <a:stretch/>
        </p:blipFill>
        <p:spPr>
          <a:xfrm>
            <a:off x="3657600" y="2286000"/>
            <a:ext cx="5106600" cy="2658600"/>
          </a:xfrm>
          <a:prstGeom prst="rect">
            <a:avLst/>
          </a:prstGeom>
          <a:ln w="0">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Faktor 5: Phasen Build, release, run</a:t>
            </a:r>
            <a:endParaRPr lang="en-US" sz="2400" b="0" strike="noStrike" spc="-1">
              <a:solidFill>
                <a:srgbClr val="005380"/>
              </a:solidFill>
              <a:latin typeface="VAGRundschriftD"/>
            </a:endParaRPr>
          </a:p>
        </p:txBody>
      </p:sp>
      <p:sp>
        <p:nvSpPr>
          <p:cNvPr id="777" name="PlaceHolder 2"/>
          <p:cNvSpPr>
            <a:spLocks noGrp="1"/>
          </p:cNvSpPr>
          <p:nvPr>
            <p:ph/>
          </p:nvPr>
        </p:nvSpPr>
        <p:spPr>
          <a:xfrm>
            <a:off x="685800" y="1828800"/>
            <a:ext cx="7491600" cy="2686320"/>
          </a:xfrm>
          <a:prstGeom prst="rect">
            <a:avLst/>
          </a:prstGeom>
          <a:noFill/>
          <a:ln w="0">
            <a:noFill/>
          </a:ln>
        </p:spPr>
        <p:txBody>
          <a:bodyPr lIns="74520" tIns="37080" rIns="74520" bIns="37080" anchor="t">
            <a:noAutofit/>
          </a:bodyPr>
          <a:lstStyle/>
          <a:p>
            <a:pPr indent="0">
              <a:lnSpc>
                <a:spcPct val="115000"/>
              </a:lnSpc>
              <a:spcBef>
                <a:spcPts val="201"/>
              </a:spcBef>
              <a:buNone/>
            </a:pPr>
            <a:r>
              <a:rPr lang="de-CH" sz="1800" b="0" strike="noStrike" spc="-1">
                <a:solidFill>
                  <a:srgbClr val="151515"/>
                </a:solidFill>
                <a:latin typeface="Frutiger LT Com 45 Light"/>
                <a:ea typeface="Red Hat Text"/>
              </a:rPr>
              <a:t>Build- und Run-Phase strikt trennen</a:t>
            </a:r>
            <a:endParaRPr lang="en-US" sz="1800" b="0" strike="noStrike" spc="-1">
              <a:solidFill>
                <a:srgbClr val="000000"/>
              </a:solidFill>
              <a:latin typeface="Frutiger LT Com 45 Light"/>
            </a:endParaRPr>
          </a:p>
        </p:txBody>
      </p:sp>
      <p:pic>
        <p:nvPicPr>
          <p:cNvPr id="778" name="Grafik 777"/>
          <p:cNvPicPr/>
          <p:nvPr/>
        </p:nvPicPr>
        <p:blipFill>
          <a:blip r:embed="rId3"/>
          <a:stretch/>
        </p:blipFill>
        <p:spPr>
          <a:xfrm>
            <a:off x="3200400" y="2670480"/>
            <a:ext cx="5120280" cy="2130120"/>
          </a:xfrm>
          <a:prstGeom prst="rect">
            <a:avLst/>
          </a:prstGeom>
          <a:ln w="0">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Faktor 6: Prozesse</a:t>
            </a:r>
            <a:endParaRPr lang="en-US" sz="2400" b="0" strike="noStrike" spc="-1">
              <a:solidFill>
                <a:srgbClr val="005380"/>
              </a:solidFill>
              <a:latin typeface="VAGRundschriftD"/>
            </a:endParaRPr>
          </a:p>
        </p:txBody>
      </p:sp>
      <p:sp>
        <p:nvSpPr>
          <p:cNvPr id="780" name="PlaceHolder 2"/>
          <p:cNvSpPr>
            <a:spLocks noGrp="1"/>
          </p:cNvSpPr>
          <p:nvPr>
            <p:ph/>
          </p:nvPr>
        </p:nvSpPr>
        <p:spPr>
          <a:xfrm>
            <a:off x="685800" y="1828800"/>
            <a:ext cx="7491600" cy="2686320"/>
          </a:xfrm>
          <a:prstGeom prst="rect">
            <a:avLst/>
          </a:prstGeom>
          <a:noFill/>
          <a:ln w="0">
            <a:noFill/>
          </a:ln>
        </p:spPr>
        <p:txBody>
          <a:bodyPr lIns="74520" tIns="37080" rIns="74520" bIns="37080" anchor="t">
            <a:noAutofit/>
          </a:bodyPr>
          <a:lstStyle/>
          <a:p>
            <a:pPr indent="0">
              <a:lnSpc>
                <a:spcPct val="115000"/>
              </a:lnSpc>
              <a:spcBef>
                <a:spcPts val="201"/>
              </a:spcBef>
              <a:buNone/>
            </a:pPr>
            <a:r>
              <a:rPr lang="de-CH" sz="1800" b="0" strike="noStrike" spc="-1">
                <a:solidFill>
                  <a:srgbClr val="151515"/>
                </a:solidFill>
                <a:latin typeface="Frutiger LT Com 45 Light"/>
                <a:ea typeface="Red Hat Text"/>
              </a:rPr>
              <a:t>Die App als einen oder mehrere Prozesse ausführen</a:t>
            </a:r>
            <a:endParaRPr lang="en-US" sz="1800" b="0" strike="noStrike" spc="-1">
              <a:solidFill>
                <a:srgbClr val="000000"/>
              </a:solidFill>
              <a:latin typeface="Frutiger LT Com 45 Ligh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Faktor 7: Bindung an Ports</a:t>
            </a:r>
            <a:endParaRPr lang="en-US" sz="2400" b="0" strike="noStrike" spc="-1">
              <a:solidFill>
                <a:srgbClr val="005380"/>
              </a:solidFill>
              <a:latin typeface="VAGRundschriftD"/>
            </a:endParaRPr>
          </a:p>
        </p:txBody>
      </p:sp>
      <p:sp>
        <p:nvSpPr>
          <p:cNvPr id="782" name="PlaceHolder 2"/>
          <p:cNvSpPr>
            <a:spLocks noGrp="1"/>
          </p:cNvSpPr>
          <p:nvPr>
            <p:ph/>
          </p:nvPr>
        </p:nvSpPr>
        <p:spPr>
          <a:xfrm>
            <a:off x="685800" y="1828800"/>
            <a:ext cx="7491600" cy="2686320"/>
          </a:xfrm>
          <a:prstGeom prst="rect">
            <a:avLst/>
          </a:prstGeom>
          <a:noFill/>
          <a:ln w="0">
            <a:noFill/>
          </a:ln>
        </p:spPr>
        <p:txBody>
          <a:bodyPr lIns="74520" tIns="37080" rIns="74520" bIns="37080" anchor="t">
            <a:noAutofit/>
          </a:bodyPr>
          <a:lstStyle/>
          <a:p>
            <a:pPr indent="0">
              <a:lnSpc>
                <a:spcPct val="115000"/>
              </a:lnSpc>
              <a:spcBef>
                <a:spcPts val="201"/>
              </a:spcBef>
              <a:buNone/>
            </a:pPr>
            <a:r>
              <a:rPr lang="de-CH" sz="1800" b="0" strike="noStrike" spc="-1">
                <a:solidFill>
                  <a:srgbClr val="151515"/>
                </a:solidFill>
                <a:latin typeface="Frutiger LT Com 45 Light"/>
                <a:ea typeface="Red Hat Text"/>
              </a:rPr>
              <a:t>Dienste durch das Binden von Ports exportieren</a:t>
            </a:r>
            <a:endParaRPr lang="en-US" sz="1800" b="0" strike="noStrike" spc="-1">
              <a:solidFill>
                <a:srgbClr val="000000"/>
              </a:solidFill>
              <a:latin typeface="Frutiger LT Com 45 Ligh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Faktor 8: Nebenläufigkeit</a:t>
            </a:r>
            <a:endParaRPr lang="en-US" sz="2400" b="0" strike="noStrike" spc="-1">
              <a:solidFill>
                <a:srgbClr val="005380"/>
              </a:solidFill>
              <a:latin typeface="VAGRundschriftD"/>
            </a:endParaRPr>
          </a:p>
        </p:txBody>
      </p:sp>
      <p:sp>
        <p:nvSpPr>
          <p:cNvPr id="784" name="PlaceHolder 2"/>
          <p:cNvSpPr>
            <a:spLocks noGrp="1"/>
          </p:cNvSpPr>
          <p:nvPr>
            <p:ph/>
          </p:nvPr>
        </p:nvSpPr>
        <p:spPr>
          <a:xfrm>
            <a:off x="685800" y="1828800"/>
            <a:ext cx="7491600" cy="2686320"/>
          </a:xfrm>
          <a:prstGeom prst="rect">
            <a:avLst/>
          </a:prstGeom>
          <a:noFill/>
          <a:ln w="0">
            <a:noFill/>
          </a:ln>
        </p:spPr>
        <p:txBody>
          <a:bodyPr lIns="74520" tIns="37080" rIns="74520" bIns="37080" anchor="t">
            <a:noAutofit/>
          </a:bodyPr>
          <a:lstStyle/>
          <a:p>
            <a:pPr indent="0">
              <a:lnSpc>
                <a:spcPct val="115000"/>
              </a:lnSpc>
              <a:spcBef>
                <a:spcPts val="201"/>
              </a:spcBef>
              <a:buNone/>
            </a:pPr>
            <a:r>
              <a:rPr lang="de-CH" sz="1800" b="0" strike="noStrike" spc="-1">
                <a:solidFill>
                  <a:srgbClr val="151515"/>
                </a:solidFill>
                <a:latin typeface="Frutiger LT Com 45 Light"/>
                <a:ea typeface="Red Hat Text"/>
              </a:rPr>
              <a:t>Mit dem Prozess-Modell skalieren</a:t>
            </a:r>
            <a:endParaRPr lang="en-US" sz="1800" b="0" strike="noStrike" spc="-1">
              <a:solidFill>
                <a:srgbClr val="000000"/>
              </a:solidFill>
              <a:latin typeface="Frutiger LT Com 45 Light"/>
            </a:endParaRPr>
          </a:p>
        </p:txBody>
      </p:sp>
      <p:pic>
        <p:nvPicPr>
          <p:cNvPr id="785" name="Grafik 784"/>
          <p:cNvPicPr/>
          <p:nvPr/>
        </p:nvPicPr>
        <p:blipFill>
          <a:blip r:embed="rId3"/>
          <a:stretch/>
        </p:blipFill>
        <p:spPr>
          <a:xfrm>
            <a:off x="4618080" y="1371600"/>
            <a:ext cx="3840120" cy="3501720"/>
          </a:xfrm>
          <a:prstGeom prst="rect">
            <a:avLst/>
          </a:prstGeom>
          <a:ln w="0">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Faktor 9: Einweggebrauch</a:t>
            </a:r>
            <a:endParaRPr lang="en-US" sz="2400" b="0" strike="noStrike" spc="-1">
              <a:solidFill>
                <a:srgbClr val="005380"/>
              </a:solidFill>
              <a:latin typeface="VAGRundschriftD"/>
            </a:endParaRPr>
          </a:p>
        </p:txBody>
      </p:sp>
      <p:sp>
        <p:nvSpPr>
          <p:cNvPr id="787" name="PlaceHolder 2"/>
          <p:cNvSpPr>
            <a:spLocks noGrp="1"/>
          </p:cNvSpPr>
          <p:nvPr>
            <p:ph/>
          </p:nvPr>
        </p:nvSpPr>
        <p:spPr>
          <a:xfrm>
            <a:off x="685800" y="1828800"/>
            <a:ext cx="7491600" cy="2686320"/>
          </a:xfrm>
          <a:prstGeom prst="rect">
            <a:avLst/>
          </a:prstGeom>
          <a:noFill/>
          <a:ln w="0">
            <a:noFill/>
          </a:ln>
        </p:spPr>
        <p:txBody>
          <a:bodyPr lIns="74520" tIns="37080" rIns="74520" bIns="37080" anchor="t">
            <a:noAutofit/>
          </a:bodyPr>
          <a:lstStyle/>
          <a:p>
            <a:pPr indent="0">
              <a:lnSpc>
                <a:spcPct val="115000"/>
              </a:lnSpc>
              <a:spcBef>
                <a:spcPts val="201"/>
              </a:spcBef>
              <a:buNone/>
            </a:pPr>
            <a:r>
              <a:rPr lang="de-CH" sz="1800" b="0" strike="noStrike" spc="-1">
                <a:solidFill>
                  <a:srgbClr val="151515"/>
                </a:solidFill>
                <a:latin typeface="Frutiger LT Com 45 Light"/>
                <a:ea typeface="Red Hat Text"/>
              </a:rPr>
              <a:t>Robuster mit schnellem Start und problemlosen Stopp</a:t>
            </a:r>
            <a:endParaRPr lang="en-US" sz="1800" b="0" strike="noStrike" spc="-1">
              <a:solidFill>
                <a:srgbClr val="000000"/>
              </a:solidFill>
              <a:latin typeface="Frutiger LT Com 45 Ligh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Faktor 10: Dev-Prod-Vergleichbarkeit</a:t>
            </a:r>
            <a:endParaRPr lang="en-US" sz="2400" b="0" strike="noStrike" spc="-1">
              <a:solidFill>
                <a:srgbClr val="005380"/>
              </a:solidFill>
              <a:latin typeface="VAGRundschriftD"/>
            </a:endParaRPr>
          </a:p>
        </p:txBody>
      </p:sp>
      <p:sp>
        <p:nvSpPr>
          <p:cNvPr id="789" name="PlaceHolder 2"/>
          <p:cNvSpPr>
            <a:spLocks noGrp="1"/>
          </p:cNvSpPr>
          <p:nvPr>
            <p:ph/>
          </p:nvPr>
        </p:nvSpPr>
        <p:spPr>
          <a:xfrm>
            <a:off x="685800" y="1828800"/>
            <a:ext cx="7491600" cy="2686320"/>
          </a:xfrm>
          <a:prstGeom prst="rect">
            <a:avLst/>
          </a:prstGeom>
          <a:noFill/>
          <a:ln w="0">
            <a:noFill/>
          </a:ln>
        </p:spPr>
        <p:txBody>
          <a:bodyPr lIns="74520" tIns="37080" rIns="74520" bIns="37080" anchor="t">
            <a:noAutofit/>
          </a:bodyPr>
          <a:lstStyle/>
          <a:p>
            <a:pPr indent="0">
              <a:lnSpc>
                <a:spcPct val="115000"/>
              </a:lnSpc>
              <a:spcBef>
                <a:spcPts val="201"/>
              </a:spcBef>
              <a:buNone/>
            </a:pPr>
            <a:r>
              <a:rPr lang="de-CH" sz="1800" b="0" strike="noStrike" spc="-1">
                <a:solidFill>
                  <a:srgbClr val="151515"/>
                </a:solidFill>
                <a:latin typeface="Frutiger LT Com 45 Light"/>
                <a:ea typeface="Red Hat Text"/>
              </a:rPr>
              <a:t>Entwicklung, Staging und Produktion so ähnlich wie möglich halten</a:t>
            </a:r>
            <a:endParaRPr lang="en-US" sz="1800" b="0" strike="noStrike" spc="-1">
              <a:solidFill>
                <a:srgbClr val="000000"/>
              </a:solidFill>
              <a:latin typeface="Frutiger LT Com 45 Light"/>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PlaceHolder 1"/>
          <p:cNvSpPr>
            <a:spLocks noGrp="1"/>
          </p:cNvSpPr>
          <p:nvPr>
            <p:ph type="title"/>
          </p:nvPr>
        </p:nvSpPr>
        <p:spPr>
          <a:xfrm>
            <a:off x="738000" y="1081800"/>
            <a:ext cx="8153640" cy="413640"/>
          </a:xfrm>
          <a:prstGeom prst="rect">
            <a:avLst/>
          </a:prstGeom>
          <a:noFill/>
          <a:ln w="0">
            <a:noFill/>
          </a:ln>
        </p:spPr>
        <p:txBody>
          <a:bodyPr lIns="0" tIns="0" rIns="0" bIns="0" anchor="t">
            <a:normAutofit/>
          </a:bodyPr>
          <a:lstStyle/>
          <a:p>
            <a:pPr indent="0">
              <a:lnSpc>
                <a:spcPct val="100000"/>
              </a:lnSpc>
              <a:buNone/>
              <a:tabLst>
                <a:tab pos="0" algn="l"/>
              </a:tabLst>
            </a:pPr>
            <a:r>
              <a:rPr lang="de-CH" sz="2400" b="0" strike="noStrike" spc="-1">
                <a:solidFill>
                  <a:srgbClr val="005380"/>
                </a:solidFill>
                <a:latin typeface="VAGRundschriftD"/>
              </a:rPr>
              <a:t>Faktor 11: Logs</a:t>
            </a:r>
            <a:endParaRPr lang="en-US" sz="2400" b="0" strike="noStrike" spc="-1">
              <a:solidFill>
                <a:srgbClr val="005380"/>
              </a:solidFill>
              <a:latin typeface="VAGRundschriftD"/>
            </a:endParaRPr>
          </a:p>
        </p:txBody>
      </p:sp>
      <p:sp>
        <p:nvSpPr>
          <p:cNvPr id="791" name="PlaceHolder 2"/>
          <p:cNvSpPr>
            <a:spLocks noGrp="1"/>
          </p:cNvSpPr>
          <p:nvPr>
            <p:ph/>
          </p:nvPr>
        </p:nvSpPr>
        <p:spPr>
          <a:xfrm>
            <a:off x="685800" y="1828800"/>
            <a:ext cx="7491600" cy="2686320"/>
          </a:xfrm>
          <a:prstGeom prst="rect">
            <a:avLst/>
          </a:prstGeom>
          <a:noFill/>
          <a:ln w="0">
            <a:noFill/>
          </a:ln>
        </p:spPr>
        <p:txBody>
          <a:bodyPr lIns="74520" tIns="37080" rIns="74520" bIns="37080" anchor="t">
            <a:noAutofit/>
          </a:bodyPr>
          <a:lstStyle/>
          <a:p>
            <a:pPr indent="0">
              <a:lnSpc>
                <a:spcPct val="115000"/>
              </a:lnSpc>
              <a:spcBef>
                <a:spcPts val="201"/>
              </a:spcBef>
              <a:buNone/>
            </a:pPr>
            <a:r>
              <a:rPr lang="de-CH" sz="1800" b="0" strike="noStrike" spc="-1">
                <a:solidFill>
                  <a:srgbClr val="151515"/>
                </a:solidFill>
                <a:latin typeface="Frutiger LT Com 45 Light"/>
                <a:ea typeface="Red Hat Text"/>
              </a:rPr>
              <a:t>Logs als Strom von Ereignissen behandeln</a:t>
            </a:r>
            <a:endParaRPr lang="en-US" sz="1800" b="0" strike="noStrike" spc="-1">
              <a:solidFill>
                <a:srgbClr val="000000"/>
              </a:solidFill>
              <a:latin typeface="Frutiger LT Com 45 Light"/>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PlaceHolder 1"/>
          <p:cNvSpPr>
            <a:spLocks noGrp="1"/>
          </p:cNvSpPr>
          <p:nvPr>
            <p:ph type="title"/>
          </p:nvPr>
        </p:nvSpPr>
        <p:spPr>
          <a:xfrm>
            <a:off x="-228600" y="-228600"/>
            <a:ext cx="9601200" cy="5715000"/>
          </a:xfrm>
          <a:prstGeom prst="rect">
            <a:avLst/>
          </a:prstGeom>
          <a:solidFill>
            <a:srgbClr val="005380"/>
          </a:solidFill>
          <a:ln w="0">
            <a:noFill/>
          </a:ln>
        </p:spPr>
        <p:txBody>
          <a:bodyPr lIns="74520" tIns="37080" rIns="74520" bIns="37080" anchor="ctr">
            <a:noAutofit/>
          </a:bodyPr>
          <a:lstStyle/>
          <a:p>
            <a:pPr indent="0" algn="ctr">
              <a:lnSpc>
                <a:spcPct val="100000"/>
              </a:lnSpc>
              <a:buNone/>
              <a:tabLst>
                <a:tab pos="0" algn="l"/>
              </a:tabLst>
            </a:pPr>
            <a:r>
              <a:rPr lang="de-CH" sz="6600" b="0" strike="noStrike" spc="-1">
                <a:solidFill>
                  <a:srgbClr val="FFFFFF"/>
                </a:solidFill>
                <a:latin typeface="VAGRundschriftD"/>
              </a:rPr>
              <a:t>Backup Slides</a:t>
            </a:r>
            <a:endParaRPr lang="en-US" sz="6600" b="0" strike="noStrike" spc="-1">
              <a:solidFill>
                <a:srgbClr val="FFFFFF"/>
              </a:solidFill>
              <a:latin typeface="Arial"/>
            </a:endParaRPr>
          </a:p>
        </p:txBody>
      </p:sp>
      <p:sp>
        <p:nvSpPr>
          <p:cNvPr id="3" name="PlaceHolder 2"/>
          <p:cNvSpPr>
            <a:spLocks noGrp="1"/>
          </p:cNvSpPr>
          <p:nvPr>
            <p:ph type="sldNum" idx="1"/>
          </p:nvPr>
        </p:nvSpPr>
        <p:spPr/>
        <p:txBody>
          <a:bodyPr/>
          <a:lstStyle/>
          <a:p>
            <a:fld id="{271DF75E-3A92-4616-BF02-5280F7566E82}" type="slidenum">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738000" y="1081800"/>
            <a:ext cx="8153640" cy="413640"/>
          </a:xfrm>
          <a:prstGeom prst="rect">
            <a:avLst/>
          </a:prstGeom>
          <a:noFill/>
          <a:ln w="0">
            <a:noFill/>
          </a:ln>
        </p:spPr>
        <p:txBody>
          <a:bodyPr lIns="74520" tIns="37080" rIns="74520" bIns="37080" anchor="t">
            <a:noAutofit/>
          </a:bodyPr>
          <a:lstStyle/>
          <a:p>
            <a:pPr indent="0">
              <a:lnSpc>
                <a:spcPct val="100000"/>
              </a:lnSpc>
              <a:buNone/>
              <a:tabLst>
                <a:tab pos="0" algn="l"/>
              </a:tabLst>
            </a:pPr>
            <a:r>
              <a:rPr lang="de-CH" sz="2400" b="0" strike="noStrike" spc="-1">
                <a:solidFill>
                  <a:srgbClr val="005380"/>
                </a:solidFill>
                <a:latin typeface="VAGRundschriftD"/>
              </a:rPr>
              <a:t>Merkmale des Cloud Computing (1/5)</a:t>
            </a:r>
            <a:endParaRPr lang="en-US" sz="2400" b="0" strike="noStrike" spc="-1">
              <a:solidFill>
                <a:srgbClr val="000000"/>
              </a:solidFill>
              <a:latin typeface="Arial"/>
            </a:endParaRPr>
          </a:p>
        </p:txBody>
      </p:sp>
      <p:sp>
        <p:nvSpPr>
          <p:cNvPr id="416" name="PlaceHolder 2"/>
          <p:cNvSpPr>
            <a:spLocks noGrp="1"/>
          </p:cNvSpPr>
          <p:nvPr>
            <p:ph/>
          </p:nvPr>
        </p:nvSpPr>
        <p:spPr>
          <a:xfrm>
            <a:off x="738000" y="1535760"/>
            <a:ext cx="8153640" cy="2978280"/>
          </a:xfrm>
          <a:prstGeom prst="rect">
            <a:avLst/>
          </a:prstGeom>
          <a:noFill/>
          <a:ln w="0">
            <a:noFill/>
          </a:ln>
        </p:spPr>
        <p:txBody>
          <a:bodyPr lIns="74520" tIns="37080" rIns="74520" bIns="37080" anchor="t">
            <a:noAutofit/>
          </a:bodyPr>
          <a:lstStyle/>
          <a:p>
            <a:pPr indent="0">
              <a:lnSpc>
                <a:spcPct val="100000"/>
              </a:lnSpc>
              <a:spcBef>
                <a:spcPts val="1466"/>
              </a:spcBef>
              <a:buNone/>
              <a:tabLst>
                <a:tab pos="0" algn="l"/>
              </a:tabLst>
            </a:pPr>
            <a:endParaRPr lang="en-US" sz="2200" b="0" strike="noStrike" spc="-1">
              <a:solidFill>
                <a:srgbClr val="000000"/>
              </a:solidFill>
              <a:latin typeface="Arial"/>
            </a:endParaRPr>
          </a:p>
          <a:p>
            <a:pPr marL="465120" indent="-457200">
              <a:lnSpc>
                <a:spcPct val="100000"/>
              </a:lnSpc>
              <a:spcBef>
                <a:spcPts val="1466"/>
              </a:spcBef>
              <a:buClr>
                <a:srgbClr val="000000"/>
              </a:buClr>
              <a:buFont typeface="Calibri"/>
              <a:buAutoNum type="arabicPeriod"/>
              <a:tabLst>
                <a:tab pos="0" algn="l"/>
              </a:tabLst>
            </a:pPr>
            <a:r>
              <a:rPr lang="de-CH" sz="2200" b="1" strike="noStrike" spc="-1">
                <a:solidFill>
                  <a:srgbClr val="000000"/>
                </a:solidFill>
                <a:latin typeface="Frutiger LT Com 45 Light"/>
              </a:rPr>
              <a:t>On demand self-service</a:t>
            </a:r>
            <a:br>
              <a:rPr sz="2200"/>
            </a:br>
            <a:br>
              <a:rPr sz="2200"/>
            </a:br>
            <a:r>
              <a:rPr lang="de-CH" sz="2200" b="0" strike="noStrike" spc="-1">
                <a:solidFill>
                  <a:srgbClr val="000000"/>
                </a:solidFill>
                <a:latin typeface="Frutiger LT Com 45 Light"/>
              </a:rPr>
              <a:t>Nutzung auf Abruf - Der Nutzer hat jederzeit Zugriff auf die Cloud-Dienste.</a:t>
            </a:r>
            <a:endParaRPr lang="en-US" sz="2200" b="0" strike="noStrike" spc="-1">
              <a:solidFill>
                <a:srgbClr val="000000"/>
              </a:solidFill>
              <a:latin typeface="Arial"/>
            </a:endParaRPr>
          </a:p>
        </p:txBody>
      </p:sp>
      <p:sp>
        <p:nvSpPr>
          <p:cNvPr id="4" name="PlaceHolder 3"/>
          <p:cNvSpPr>
            <a:spLocks noGrp="1"/>
          </p:cNvSpPr>
          <p:nvPr>
            <p:ph type="sldNum" idx="2"/>
          </p:nvPr>
        </p:nvSpPr>
        <p:spPr/>
        <p:txBody>
          <a:bodyPr/>
          <a:lstStyle/>
          <a:p>
            <a:fld id="{0F0C073F-ACF0-4DFC-BEC3-7E34289E3172}" type="slidenum">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PlaceHolder 1"/>
          <p:cNvSpPr>
            <a:spLocks noGrp="1"/>
          </p:cNvSpPr>
          <p:nvPr>
            <p:ph type="title"/>
          </p:nvPr>
        </p:nvSpPr>
        <p:spPr>
          <a:xfrm>
            <a:off x="431640" y="349560"/>
            <a:ext cx="7630920" cy="639000"/>
          </a:xfrm>
          <a:prstGeom prst="rect">
            <a:avLst/>
          </a:prstGeom>
          <a:noFill/>
          <a:ln w="0">
            <a:noFill/>
          </a:ln>
        </p:spPr>
        <p:txBody>
          <a:bodyPr lIns="0" tIns="0" rIns="0" bIns="0" anchor="t">
            <a:normAutofit/>
          </a:bodyPr>
          <a:lstStyle/>
          <a:p>
            <a:pPr indent="0">
              <a:lnSpc>
                <a:spcPct val="100000"/>
              </a:lnSpc>
              <a:buNone/>
              <a:tabLst>
                <a:tab pos="0" algn="l"/>
              </a:tabLst>
            </a:pPr>
            <a:r>
              <a:rPr lang="de-CH" sz="2200" b="0" strike="noStrike" spc="-1">
                <a:solidFill>
                  <a:schemeClr val="dk1"/>
                </a:solidFill>
                <a:latin typeface="Arial"/>
                <a:ea typeface="Arial"/>
              </a:rPr>
              <a:t>2.5 Container-Orchestrierung</a:t>
            </a:r>
            <a:endParaRPr lang="en-US" sz="2200" b="0" strike="noStrike" spc="-1">
              <a:solidFill>
                <a:srgbClr val="000000"/>
              </a:solidFill>
              <a:latin typeface="Arial"/>
            </a:endParaRPr>
          </a:p>
        </p:txBody>
      </p:sp>
      <p:sp>
        <p:nvSpPr>
          <p:cNvPr id="800" name="PlaceHolder 2"/>
          <p:cNvSpPr>
            <a:spLocks noGrp="1"/>
          </p:cNvSpPr>
          <p:nvPr>
            <p:ph/>
          </p:nvPr>
        </p:nvSpPr>
        <p:spPr>
          <a:xfrm>
            <a:off x="434520" y="1061640"/>
            <a:ext cx="7628040" cy="639000"/>
          </a:xfrm>
          <a:prstGeom prst="rect">
            <a:avLst/>
          </a:prstGeom>
          <a:noFill/>
          <a:ln w="0">
            <a:noFill/>
          </a:ln>
        </p:spPr>
        <p:txBody>
          <a:bodyPr lIns="0" tIns="0" rIns="0" bIns="0" anchor="t">
            <a:normAutofit/>
          </a:bodyPr>
          <a:lstStyle/>
          <a:p>
            <a:pPr marL="285480" indent="-285480">
              <a:lnSpc>
                <a:spcPct val="120000"/>
              </a:lnSpc>
              <a:buClr>
                <a:srgbClr val="000000"/>
              </a:buClr>
              <a:buFont typeface="Arial"/>
              <a:buChar char="•"/>
            </a:pPr>
            <a:r>
              <a:rPr lang="de-CH" sz="900" b="1" strike="noStrike" spc="-1">
                <a:solidFill>
                  <a:schemeClr val="dk1"/>
                </a:solidFill>
                <a:latin typeface="Arial"/>
                <a:ea typeface="Arial"/>
              </a:rPr>
              <a:t>Was gibt es für Deployment Strategien?</a:t>
            </a:r>
            <a:endParaRPr lang="en-US" sz="900" b="0" strike="noStrike" spc="-1">
              <a:solidFill>
                <a:srgbClr val="000000"/>
              </a:solidFill>
              <a:latin typeface="Arial"/>
            </a:endParaRPr>
          </a:p>
          <a:p>
            <a:pPr marL="742320" indent="0">
              <a:lnSpc>
                <a:spcPct val="100000"/>
              </a:lnSpc>
              <a:spcBef>
                <a:spcPts val="181"/>
              </a:spcBef>
              <a:buNone/>
              <a:tabLst>
                <a:tab pos="0" algn="l"/>
              </a:tabLst>
            </a:pPr>
            <a:endParaRPr lang="en-US" sz="900" b="0" strike="noStrike" spc="-1">
              <a:solidFill>
                <a:srgbClr val="000000"/>
              </a:solidFill>
              <a:latin typeface="Arial"/>
            </a:endParaRPr>
          </a:p>
        </p:txBody>
      </p:sp>
      <p:sp>
        <p:nvSpPr>
          <p:cNvPr id="801" name="Google Shape;259;p 2"/>
          <p:cNvSpPr/>
          <p:nvPr/>
        </p:nvSpPr>
        <p:spPr>
          <a:xfrm>
            <a:off x="611640" y="4440240"/>
            <a:ext cx="1223280" cy="431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802" name="Google Shape;260;p 2"/>
          <p:cNvSpPr/>
          <p:nvPr/>
        </p:nvSpPr>
        <p:spPr>
          <a:xfrm>
            <a:off x="683640" y="1277280"/>
            <a:ext cx="4176000" cy="283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de-CH" sz="900" b="1" strike="noStrike" spc="-1">
                <a:solidFill>
                  <a:schemeClr val="dk1"/>
                </a:solidFill>
                <a:latin typeface="Arial"/>
                <a:ea typeface="Arial"/>
              </a:rPr>
              <a:t>Basis-Bereitstellung</a:t>
            </a: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Bei der Basisbereitstellung werden alle Knoten innerhalb einer Umgebung gleichzeitig mit einer einzigen neuen Serviceversion aktualisiert.</a:t>
            </a:r>
            <a:endParaRPr lang="en-US" sz="900" b="0" strike="noStrike" spc="-1">
              <a:solidFill>
                <a:srgbClr val="000000"/>
              </a:solidFill>
              <a:latin typeface="Arial"/>
            </a:endParaRPr>
          </a:p>
          <a:p>
            <a:pPr>
              <a:lnSpc>
                <a:spcPct val="100000"/>
              </a:lnSpc>
              <a:tabLst>
                <a:tab pos="0" algn="l"/>
              </a:tabLst>
            </a:pP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Wann sollten Sie Basic Deployments verwenden?</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Ihre Anwendung/Ihr Dienst ist nicht geschäfts-, unternehmens- oder umsatzkritisch</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Sie stellen ausserhalb der Geschäftszeiten bereit und niemand nutzt die Anwendung/den Dienst</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Sie experimentieren mit Bereitstellungen und es ist in Ordnung, wenn die Anwendung/der Dienst fehlschlägt.</a:t>
            </a:r>
            <a:endParaRPr lang="en-US" sz="900" b="0" strike="noStrike" spc="-1">
              <a:solidFill>
                <a:srgbClr val="000000"/>
              </a:solidFill>
              <a:latin typeface="Arial"/>
            </a:endParaRPr>
          </a:p>
          <a:p>
            <a:pPr>
              <a:lnSpc>
                <a:spcPct val="100000"/>
              </a:lnSpc>
              <a:tabLst>
                <a:tab pos="0" algn="l"/>
              </a:tabLst>
            </a:pP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Vorteile</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Einfach und schnell.</a:t>
            </a:r>
            <a:endParaRPr lang="en-US" sz="900" b="0" strike="noStrike" spc="-1">
              <a:solidFill>
                <a:srgbClr val="000000"/>
              </a:solidFill>
              <a:latin typeface="Arial"/>
            </a:endParaRPr>
          </a:p>
          <a:p>
            <a:pPr>
              <a:lnSpc>
                <a:spcPct val="100000"/>
              </a:lnSpc>
              <a:tabLst>
                <a:tab pos="0" algn="l"/>
              </a:tabLst>
            </a:pP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Nachteile</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Risiko, Ausfälle, langsameres Rollback.</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Vor nicht allzu langer Zeit war Basic Deployment die Art und Weise, wie Entwickler Anwendungen ausrollten. Normalerweise aktualisiert jemand in Ops die Server um Mitternacht und dann hofft man, dass alles gut geht.</a:t>
            </a:r>
            <a:endParaRPr lang="en-US" sz="900" b="0" strike="noStrike" spc="-1">
              <a:solidFill>
                <a:srgbClr val="000000"/>
              </a:solidFill>
              <a:latin typeface="Arial"/>
            </a:endParaRPr>
          </a:p>
        </p:txBody>
      </p:sp>
      <p:pic>
        <p:nvPicPr>
          <p:cNvPr id="803" name="Google Shape;261;p 2"/>
          <p:cNvPicPr/>
          <p:nvPr/>
        </p:nvPicPr>
        <p:blipFill>
          <a:blip r:embed="rId3"/>
          <a:stretch/>
        </p:blipFill>
        <p:spPr>
          <a:xfrm>
            <a:off x="5004000" y="1282320"/>
            <a:ext cx="4098960" cy="2385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PlaceHolder 1"/>
          <p:cNvSpPr>
            <a:spLocks noGrp="1"/>
          </p:cNvSpPr>
          <p:nvPr>
            <p:ph type="title"/>
          </p:nvPr>
        </p:nvSpPr>
        <p:spPr>
          <a:xfrm>
            <a:off x="431640" y="349560"/>
            <a:ext cx="7630920" cy="639000"/>
          </a:xfrm>
          <a:prstGeom prst="rect">
            <a:avLst/>
          </a:prstGeom>
          <a:noFill/>
          <a:ln w="0">
            <a:noFill/>
          </a:ln>
        </p:spPr>
        <p:txBody>
          <a:bodyPr lIns="0" tIns="0" rIns="0" bIns="0" anchor="t">
            <a:normAutofit/>
          </a:bodyPr>
          <a:lstStyle/>
          <a:p>
            <a:pPr indent="0">
              <a:lnSpc>
                <a:spcPct val="100000"/>
              </a:lnSpc>
              <a:buNone/>
              <a:tabLst>
                <a:tab pos="0" algn="l"/>
              </a:tabLst>
            </a:pPr>
            <a:r>
              <a:rPr lang="de-CH" sz="2200" b="0" strike="noStrike" spc="-1">
                <a:solidFill>
                  <a:schemeClr val="dk1"/>
                </a:solidFill>
                <a:latin typeface="Arial"/>
                <a:ea typeface="Arial"/>
              </a:rPr>
              <a:t>2.5 Container-Orchestrierung</a:t>
            </a:r>
            <a:endParaRPr lang="en-US" sz="2200" b="0" strike="noStrike" spc="-1">
              <a:solidFill>
                <a:srgbClr val="000000"/>
              </a:solidFill>
              <a:latin typeface="Arial"/>
            </a:endParaRPr>
          </a:p>
        </p:txBody>
      </p:sp>
      <p:sp>
        <p:nvSpPr>
          <p:cNvPr id="805" name="PlaceHolder 2"/>
          <p:cNvSpPr>
            <a:spLocks noGrp="1"/>
          </p:cNvSpPr>
          <p:nvPr>
            <p:ph/>
          </p:nvPr>
        </p:nvSpPr>
        <p:spPr>
          <a:xfrm>
            <a:off x="434520" y="1061640"/>
            <a:ext cx="7628040" cy="639000"/>
          </a:xfrm>
          <a:prstGeom prst="rect">
            <a:avLst/>
          </a:prstGeom>
          <a:noFill/>
          <a:ln w="0">
            <a:noFill/>
          </a:ln>
        </p:spPr>
        <p:txBody>
          <a:bodyPr lIns="0" tIns="0" rIns="0" bIns="0" anchor="t">
            <a:normAutofit/>
          </a:bodyPr>
          <a:lstStyle/>
          <a:p>
            <a:pPr marL="285480" indent="-285480">
              <a:lnSpc>
                <a:spcPct val="120000"/>
              </a:lnSpc>
              <a:buClr>
                <a:srgbClr val="000000"/>
              </a:buClr>
              <a:buFont typeface="Arial"/>
              <a:buChar char="•"/>
            </a:pPr>
            <a:r>
              <a:rPr lang="de-CH" sz="900" b="1" strike="noStrike" spc="-1">
                <a:solidFill>
                  <a:schemeClr val="dk1"/>
                </a:solidFill>
                <a:latin typeface="Arial"/>
                <a:ea typeface="Arial"/>
              </a:rPr>
              <a:t>Was gibt es für Deployment Strategien?</a:t>
            </a:r>
            <a:endParaRPr lang="en-US" sz="900" b="0" strike="noStrike" spc="-1">
              <a:solidFill>
                <a:srgbClr val="000000"/>
              </a:solidFill>
              <a:latin typeface="Arial"/>
            </a:endParaRPr>
          </a:p>
          <a:p>
            <a:pPr marL="742320" indent="0">
              <a:lnSpc>
                <a:spcPct val="100000"/>
              </a:lnSpc>
              <a:spcBef>
                <a:spcPts val="181"/>
              </a:spcBef>
              <a:buNone/>
              <a:tabLst>
                <a:tab pos="0" algn="l"/>
              </a:tabLst>
            </a:pPr>
            <a:endParaRPr lang="en-US" sz="900" b="0" strike="noStrike" spc="-1">
              <a:solidFill>
                <a:srgbClr val="000000"/>
              </a:solidFill>
              <a:latin typeface="Arial"/>
            </a:endParaRPr>
          </a:p>
        </p:txBody>
      </p:sp>
      <p:sp>
        <p:nvSpPr>
          <p:cNvPr id="806" name="Google Shape;269;p 2"/>
          <p:cNvSpPr/>
          <p:nvPr/>
        </p:nvSpPr>
        <p:spPr>
          <a:xfrm>
            <a:off x="611640" y="4440240"/>
            <a:ext cx="1223280" cy="431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807" name="Google Shape;270;p 2"/>
          <p:cNvSpPr/>
          <p:nvPr/>
        </p:nvSpPr>
        <p:spPr>
          <a:xfrm>
            <a:off x="683640" y="1277280"/>
            <a:ext cx="4175640" cy="310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de-CH" sz="900" b="1" strike="noStrike" spc="-1">
                <a:solidFill>
                  <a:schemeClr val="dk1"/>
                </a:solidFill>
                <a:latin typeface="Arial"/>
                <a:ea typeface="Arial"/>
              </a:rPr>
              <a:t>Rolling Deployment</a:t>
            </a: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Bei einem Rolling Deployment werden alle Knoten innerhalb einer einzelnen Umgebung schrittweise einzeln oder in N Stapeln mit einer neuen Serviceversion aktualisiert.</a:t>
            </a:r>
            <a:endParaRPr lang="en-US" sz="900" b="0" strike="noStrike" spc="-1">
              <a:solidFill>
                <a:srgbClr val="000000"/>
              </a:solidFill>
              <a:latin typeface="Arial"/>
            </a:endParaRPr>
          </a:p>
          <a:p>
            <a:pPr>
              <a:lnSpc>
                <a:spcPct val="100000"/>
              </a:lnSpc>
              <a:tabLst>
                <a:tab pos="0" algn="l"/>
              </a:tabLst>
            </a:pP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Wann sollten Rolling Deployments verwendet werden?</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Wenn Sie sowohl neue als auch alte Bereitstellungen unterstützen müssen.</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Lastausgleichsszenarien, die eine geringere Ausfallzeit erfordern.</a:t>
            </a:r>
            <a:endParaRPr lang="en-US" sz="900" b="0" strike="noStrike" spc="-1">
              <a:solidFill>
                <a:srgbClr val="000000"/>
              </a:solidFill>
              <a:latin typeface="Arial"/>
            </a:endParaRPr>
          </a:p>
          <a:p>
            <a:pPr>
              <a:lnSpc>
                <a:spcPct val="100000"/>
              </a:lnSpc>
              <a:tabLst>
                <a:tab pos="0" algn="l"/>
              </a:tabLst>
            </a:pP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Vorteile</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Einfach, relativ leicht rückgängig zu machen, geringeres Risiko als bei der Basisbereitstellung.</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Allmählicher Rollout der Anwendung mit zunehmendem Datenverkehr.</a:t>
            </a:r>
            <a:endParaRPr lang="en-US" sz="900" b="0" strike="noStrike" spc="-1">
              <a:solidFill>
                <a:srgbClr val="000000"/>
              </a:solidFill>
              <a:latin typeface="Arial"/>
            </a:endParaRPr>
          </a:p>
          <a:p>
            <a:pPr>
              <a:lnSpc>
                <a:spcPct val="100000"/>
              </a:lnSpc>
              <a:tabLst>
                <a:tab pos="0" algn="l"/>
              </a:tabLst>
            </a:pP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Nachteile</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Verifizierung von Gates zwischen Knoten schwierig und langsam.</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App/DB muss sowohl neue als auch alte Artefakte unterstützen. Manuelle Überprüfungen/Verifizierungen bei jedem Inkrement können viel Zeit in Anspruch nehmen.</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Verlorene Transaktionen und abgemeldete Benutzer sind ebenfalls zu berücksichtigen.</a:t>
            </a:r>
            <a:endParaRPr lang="en-US" sz="900" b="0" strike="noStrike" spc="-1">
              <a:solidFill>
                <a:srgbClr val="000000"/>
              </a:solidFill>
              <a:latin typeface="Arial"/>
            </a:endParaRPr>
          </a:p>
        </p:txBody>
      </p:sp>
      <p:pic>
        <p:nvPicPr>
          <p:cNvPr id="808" name="Google Shape;271;p 2"/>
          <p:cNvPicPr/>
          <p:nvPr/>
        </p:nvPicPr>
        <p:blipFill>
          <a:blip r:embed="rId3"/>
          <a:stretch/>
        </p:blipFill>
        <p:spPr>
          <a:xfrm>
            <a:off x="5004000" y="1281600"/>
            <a:ext cx="4098960" cy="2355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 name="PlaceHolder 1"/>
          <p:cNvSpPr>
            <a:spLocks noGrp="1"/>
          </p:cNvSpPr>
          <p:nvPr>
            <p:ph type="title"/>
          </p:nvPr>
        </p:nvSpPr>
        <p:spPr>
          <a:xfrm>
            <a:off x="431640" y="349560"/>
            <a:ext cx="7630920" cy="639000"/>
          </a:xfrm>
          <a:prstGeom prst="rect">
            <a:avLst/>
          </a:prstGeom>
          <a:noFill/>
          <a:ln w="0">
            <a:noFill/>
          </a:ln>
        </p:spPr>
        <p:txBody>
          <a:bodyPr lIns="0" tIns="0" rIns="0" bIns="0" anchor="t">
            <a:normAutofit/>
          </a:bodyPr>
          <a:lstStyle/>
          <a:p>
            <a:pPr indent="0">
              <a:lnSpc>
                <a:spcPct val="100000"/>
              </a:lnSpc>
              <a:buNone/>
              <a:tabLst>
                <a:tab pos="0" algn="l"/>
              </a:tabLst>
            </a:pPr>
            <a:r>
              <a:rPr lang="de-CH" sz="2200" b="0" strike="noStrike" spc="-1">
                <a:solidFill>
                  <a:schemeClr val="dk1"/>
                </a:solidFill>
                <a:latin typeface="Arial"/>
                <a:ea typeface="Arial"/>
              </a:rPr>
              <a:t>2.5 Container-Orchestrierung</a:t>
            </a:r>
            <a:endParaRPr lang="en-US" sz="2200" b="0" strike="noStrike" spc="-1">
              <a:solidFill>
                <a:srgbClr val="000000"/>
              </a:solidFill>
              <a:latin typeface="Arial"/>
            </a:endParaRPr>
          </a:p>
        </p:txBody>
      </p:sp>
      <p:sp>
        <p:nvSpPr>
          <p:cNvPr id="810" name="PlaceHolder 2"/>
          <p:cNvSpPr>
            <a:spLocks noGrp="1"/>
          </p:cNvSpPr>
          <p:nvPr>
            <p:ph/>
          </p:nvPr>
        </p:nvSpPr>
        <p:spPr>
          <a:xfrm>
            <a:off x="434520" y="1061640"/>
            <a:ext cx="7628040" cy="639000"/>
          </a:xfrm>
          <a:prstGeom prst="rect">
            <a:avLst/>
          </a:prstGeom>
          <a:noFill/>
          <a:ln w="0">
            <a:noFill/>
          </a:ln>
        </p:spPr>
        <p:txBody>
          <a:bodyPr lIns="0" tIns="0" rIns="0" bIns="0" anchor="t">
            <a:normAutofit/>
          </a:bodyPr>
          <a:lstStyle/>
          <a:p>
            <a:pPr marL="285480" indent="-285480">
              <a:lnSpc>
                <a:spcPct val="120000"/>
              </a:lnSpc>
              <a:buClr>
                <a:srgbClr val="000000"/>
              </a:buClr>
              <a:buFont typeface="Arial"/>
              <a:buChar char="•"/>
            </a:pPr>
            <a:r>
              <a:rPr lang="de-CH" sz="900" b="1" strike="noStrike" spc="-1">
                <a:solidFill>
                  <a:schemeClr val="dk1"/>
                </a:solidFill>
                <a:latin typeface="Arial"/>
                <a:ea typeface="Arial"/>
              </a:rPr>
              <a:t>Was gibt es für Deployment Strategien?</a:t>
            </a:r>
            <a:endParaRPr lang="en-US" sz="900" b="0" strike="noStrike" spc="-1">
              <a:solidFill>
                <a:srgbClr val="000000"/>
              </a:solidFill>
              <a:latin typeface="Arial"/>
            </a:endParaRPr>
          </a:p>
          <a:p>
            <a:pPr marL="742320" indent="0">
              <a:lnSpc>
                <a:spcPct val="100000"/>
              </a:lnSpc>
              <a:spcBef>
                <a:spcPts val="181"/>
              </a:spcBef>
              <a:buNone/>
              <a:tabLst>
                <a:tab pos="0" algn="l"/>
              </a:tabLst>
            </a:pPr>
            <a:endParaRPr lang="en-US" sz="900" b="0" strike="noStrike" spc="-1">
              <a:solidFill>
                <a:srgbClr val="000000"/>
              </a:solidFill>
              <a:latin typeface="Arial"/>
            </a:endParaRPr>
          </a:p>
        </p:txBody>
      </p:sp>
      <p:sp>
        <p:nvSpPr>
          <p:cNvPr id="811" name="Google Shape;279;p 2"/>
          <p:cNvSpPr/>
          <p:nvPr/>
        </p:nvSpPr>
        <p:spPr>
          <a:xfrm>
            <a:off x="611640" y="4440240"/>
            <a:ext cx="1223280" cy="431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812" name="Google Shape;280;p 2"/>
          <p:cNvSpPr/>
          <p:nvPr/>
        </p:nvSpPr>
        <p:spPr>
          <a:xfrm>
            <a:off x="683640" y="1277280"/>
            <a:ext cx="4175640" cy="3656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de-CH" sz="900" b="1" strike="noStrike" spc="-1">
                <a:solidFill>
                  <a:schemeClr val="dk1"/>
                </a:solidFill>
                <a:latin typeface="Arial"/>
                <a:ea typeface="Arial"/>
              </a:rPr>
              <a:t>Blue/Green-Bereitstellung</a:t>
            </a: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Beim Blue/Green Deployment werden zwei identische Umgebungen, Blue (Staging) und Green (Production) genannt, gleichzeitig mit verschiedenen Versionen eines Dienstes betrieben.</a:t>
            </a:r>
            <a:endParaRPr lang="en-US" sz="900" b="0" strike="noStrike" spc="-1">
              <a:solidFill>
                <a:srgbClr val="000000"/>
              </a:solidFill>
              <a:latin typeface="Arial"/>
            </a:endParaRPr>
          </a:p>
          <a:p>
            <a:pPr>
              <a:lnSpc>
                <a:spcPct val="100000"/>
              </a:lnSpc>
              <a:tabLst>
                <a:tab pos="0" algn="l"/>
              </a:tabLst>
            </a:pP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Wann sollte man Blue/Green Deployments verwenden?</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Wenn Sie eine Überprüfung in einer vollständigen Produktionsumgebung durchführen möchten.</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Wenn Sie keine Ausfallzeiten wünschen.</a:t>
            </a:r>
            <a:endParaRPr lang="en-US" sz="900" b="0" strike="noStrike" spc="-1">
              <a:solidFill>
                <a:srgbClr val="000000"/>
              </a:solidFill>
              <a:latin typeface="Arial"/>
            </a:endParaRPr>
          </a:p>
          <a:p>
            <a:pPr marL="171360" indent="-114480">
              <a:lnSpc>
                <a:spcPct val="100000"/>
              </a:lnSpc>
              <a:tabLst>
                <a:tab pos="0" algn="l"/>
              </a:tabLst>
            </a:pPr>
            <a:endParaRPr lang="en-US" sz="900" b="0" strike="noStrike" spc="-1">
              <a:solidFill>
                <a:srgbClr val="000000"/>
              </a:solidFill>
              <a:latin typeface="Arial"/>
            </a:endParaRPr>
          </a:p>
          <a:p>
            <a:pPr marL="171360" indent="-114480">
              <a:lnSpc>
                <a:spcPct val="100000"/>
              </a:lnSpc>
              <a:tabLst>
                <a:tab pos="0" algn="l"/>
              </a:tabLst>
            </a:pPr>
            <a:r>
              <a:rPr lang="de-CH" sz="900" b="0" strike="noStrike" spc="-1">
                <a:solidFill>
                  <a:schemeClr val="dk1"/>
                </a:solidFill>
                <a:latin typeface="Arial"/>
                <a:ea typeface="Arial"/>
              </a:rPr>
              <a:t>Vorteile</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Einfach, schnell, gut verständlich und leicht zu implementieren: Die Umstellung erfolgt fast augenblicklich.</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Geringeres Risiko im Vergleich zu anderen Bereitstellungsstrategien.</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Schnelles Rollback</a:t>
            </a:r>
            <a:endParaRPr lang="en-US" sz="900" b="0" strike="noStrike" spc="-1">
              <a:solidFill>
                <a:srgbClr val="000000"/>
              </a:solidFill>
              <a:latin typeface="Arial"/>
            </a:endParaRPr>
          </a:p>
          <a:p>
            <a:pPr marL="171360" indent="-114480">
              <a:lnSpc>
                <a:spcPct val="100000"/>
              </a:lnSpc>
              <a:tabLst>
                <a:tab pos="0" algn="l"/>
              </a:tabLst>
            </a:pPr>
            <a:endParaRPr lang="en-US" sz="900" b="0" strike="noStrike" spc="-1">
              <a:solidFill>
                <a:srgbClr val="000000"/>
              </a:solidFill>
              <a:latin typeface="Arial"/>
            </a:endParaRPr>
          </a:p>
          <a:p>
            <a:pPr marL="171360" indent="-114480">
              <a:lnSpc>
                <a:spcPct val="100000"/>
              </a:lnSpc>
              <a:tabLst>
                <a:tab pos="0" algn="l"/>
              </a:tabLst>
            </a:pPr>
            <a:r>
              <a:rPr lang="de-CH" sz="900" b="0" strike="noStrike" spc="-1">
                <a:solidFill>
                  <a:schemeClr val="dk1"/>
                </a:solidFill>
                <a:latin typeface="Arial"/>
                <a:ea typeface="Arial"/>
              </a:rPr>
              <a:t>Nachteile</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Die Replikation einer Produktionsumgebung kann komplex und teuer sein (z. B. nachgelagerte Abhängigkeiten von Microservices).</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Die QA/UAT-Testabdeckung erkennt möglicherweise nicht alle Anomalien und Regressionen in der blauen Umgebung.</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Ein Ausfall kann weitreichende Auswirkungen auf das Geschäft haben, bevor das Rollback einsetzt.</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Aktuelle Transaktionen und Sitzungen gehen durch den physischen Wechsel von einem Rechner, der den Datenverkehr bedient, zu einem anderen verloren.</a:t>
            </a:r>
            <a:endParaRPr lang="en-US" sz="900" b="0" strike="noStrike" spc="-1">
              <a:solidFill>
                <a:srgbClr val="000000"/>
              </a:solidFill>
              <a:latin typeface="Arial"/>
            </a:endParaRPr>
          </a:p>
        </p:txBody>
      </p:sp>
      <p:pic>
        <p:nvPicPr>
          <p:cNvPr id="813" name="Google Shape;281;p 2"/>
          <p:cNvPicPr/>
          <p:nvPr/>
        </p:nvPicPr>
        <p:blipFill>
          <a:blip r:embed="rId3"/>
          <a:stretch/>
        </p:blipFill>
        <p:spPr>
          <a:xfrm>
            <a:off x="4988160" y="1277280"/>
            <a:ext cx="4115160" cy="2355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PlaceHolder 1"/>
          <p:cNvSpPr>
            <a:spLocks noGrp="1"/>
          </p:cNvSpPr>
          <p:nvPr>
            <p:ph type="title"/>
          </p:nvPr>
        </p:nvSpPr>
        <p:spPr>
          <a:xfrm>
            <a:off x="431640" y="349560"/>
            <a:ext cx="7630920" cy="639000"/>
          </a:xfrm>
          <a:prstGeom prst="rect">
            <a:avLst/>
          </a:prstGeom>
          <a:noFill/>
          <a:ln w="0">
            <a:noFill/>
          </a:ln>
        </p:spPr>
        <p:txBody>
          <a:bodyPr lIns="0" tIns="0" rIns="0" bIns="0" anchor="t">
            <a:normAutofit/>
          </a:bodyPr>
          <a:lstStyle/>
          <a:p>
            <a:pPr indent="0">
              <a:lnSpc>
                <a:spcPct val="100000"/>
              </a:lnSpc>
              <a:buNone/>
              <a:tabLst>
                <a:tab pos="0" algn="l"/>
              </a:tabLst>
            </a:pPr>
            <a:r>
              <a:rPr lang="de-CH" sz="2200" b="0" strike="noStrike" spc="-1">
                <a:solidFill>
                  <a:schemeClr val="dk1"/>
                </a:solidFill>
                <a:latin typeface="Arial"/>
                <a:ea typeface="Arial"/>
              </a:rPr>
              <a:t>2.5 Container-Orchestrierung</a:t>
            </a:r>
            <a:endParaRPr lang="en-US" sz="2200" b="0" strike="noStrike" spc="-1">
              <a:solidFill>
                <a:srgbClr val="000000"/>
              </a:solidFill>
              <a:latin typeface="Arial"/>
            </a:endParaRPr>
          </a:p>
        </p:txBody>
      </p:sp>
      <p:sp>
        <p:nvSpPr>
          <p:cNvPr id="815" name="PlaceHolder 2"/>
          <p:cNvSpPr>
            <a:spLocks noGrp="1"/>
          </p:cNvSpPr>
          <p:nvPr>
            <p:ph/>
          </p:nvPr>
        </p:nvSpPr>
        <p:spPr>
          <a:xfrm>
            <a:off x="434520" y="1061640"/>
            <a:ext cx="7628040" cy="639000"/>
          </a:xfrm>
          <a:prstGeom prst="rect">
            <a:avLst/>
          </a:prstGeom>
          <a:noFill/>
          <a:ln w="0">
            <a:noFill/>
          </a:ln>
        </p:spPr>
        <p:txBody>
          <a:bodyPr lIns="0" tIns="0" rIns="0" bIns="0" anchor="t">
            <a:normAutofit/>
          </a:bodyPr>
          <a:lstStyle/>
          <a:p>
            <a:pPr marL="285480" indent="-285480">
              <a:lnSpc>
                <a:spcPct val="120000"/>
              </a:lnSpc>
              <a:buClr>
                <a:srgbClr val="000000"/>
              </a:buClr>
              <a:buFont typeface="Arial"/>
              <a:buChar char="•"/>
            </a:pPr>
            <a:r>
              <a:rPr lang="de-CH" sz="900" b="1" strike="noStrike" spc="-1">
                <a:solidFill>
                  <a:schemeClr val="dk1"/>
                </a:solidFill>
                <a:latin typeface="Arial"/>
                <a:ea typeface="Arial"/>
              </a:rPr>
              <a:t>Was gibt es für Deployment Strategien?</a:t>
            </a:r>
            <a:endParaRPr lang="en-US" sz="900" b="0" strike="noStrike" spc="-1">
              <a:solidFill>
                <a:srgbClr val="000000"/>
              </a:solidFill>
              <a:latin typeface="Arial"/>
            </a:endParaRPr>
          </a:p>
          <a:p>
            <a:pPr marL="742320" indent="0">
              <a:lnSpc>
                <a:spcPct val="100000"/>
              </a:lnSpc>
              <a:spcBef>
                <a:spcPts val="181"/>
              </a:spcBef>
              <a:buNone/>
              <a:tabLst>
                <a:tab pos="0" algn="l"/>
              </a:tabLst>
            </a:pPr>
            <a:endParaRPr lang="en-US" sz="900" b="0" strike="noStrike" spc="-1">
              <a:solidFill>
                <a:srgbClr val="000000"/>
              </a:solidFill>
              <a:latin typeface="Arial"/>
            </a:endParaRPr>
          </a:p>
        </p:txBody>
      </p:sp>
      <p:sp>
        <p:nvSpPr>
          <p:cNvPr id="816" name="Google Shape;289;p 2"/>
          <p:cNvSpPr/>
          <p:nvPr/>
        </p:nvSpPr>
        <p:spPr>
          <a:xfrm>
            <a:off x="611640" y="4440240"/>
            <a:ext cx="1223280" cy="431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817" name="Google Shape;290;p 2"/>
          <p:cNvSpPr/>
          <p:nvPr/>
        </p:nvSpPr>
        <p:spPr>
          <a:xfrm>
            <a:off x="683640" y="1277280"/>
            <a:ext cx="4175640" cy="351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de-CH" sz="900" b="1" strike="noStrike" spc="-1">
                <a:solidFill>
                  <a:schemeClr val="dk1"/>
                </a:solidFill>
                <a:latin typeface="Arial"/>
                <a:ea typeface="Arial"/>
              </a:rPr>
              <a:t>Canary-Bereitstellung</a:t>
            </a: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Bei der Canary-Bereitstellung werden alle Knoten in einer Umgebung in kleinen Phasen schrittweise aktualisiert, wobei in jeder Phase eine Verifizierung erforderlich ist, um zur nächsten Phase überzugehen.</a:t>
            </a:r>
            <a:endParaRPr lang="en-US" sz="900" b="0" strike="noStrike" spc="-1">
              <a:solidFill>
                <a:srgbClr val="000000"/>
              </a:solidFill>
              <a:latin typeface="Arial"/>
            </a:endParaRPr>
          </a:p>
          <a:p>
            <a:pPr>
              <a:lnSpc>
                <a:spcPct val="100000"/>
              </a:lnSpc>
              <a:tabLst>
                <a:tab pos="0" algn="l"/>
              </a:tabLst>
            </a:pP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Wann sollten Canary-Bereitstellungen verwendet werden?</a:t>
            </a: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Wenn Sie überprüfen möchten, ob die neue Version der Anwendung in Ihrer Produktionsumgebung korrekt funktioniert.</a:t>
            </a:r>
            <a:endParaRPr lang="en-US" sz="900" b="0" strike="noStrike" spc="-1">
              <a:solidFill>
                <a:srgbClr val="000000"/>
              </a:solidFill>
              <a:latin typeface="Arial"/>
            </a:endParaRPr>
          </a:p>
          <a:p>
            <a:pPr>
              <a:lnSpc>
                <a:spcPct val="100000"/>
              </a:lnSpc>
              <a:tabLst>
                <a:tab pos="0" algn="l"/>
              </a:tabLst>
            </a:pP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Vorteile:</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Bereitstellung in kleinen Phasen.</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Geringstes Risiko im Vergleich zu allen anderen Bereitstellungsstrategien.</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Testen Sie in der Produktion mit echten Benutzern und Anwendungsfällen.</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Führen Sie zwei Serviceversionen nebeneinander aus und vergleichen Sie.</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Kostengünstiger als Blue/Green, da keine zwei Produktionsumgebungen erforderlich sind.</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Schnelles und sicheres Rollback.</a:t>
            </a:r>
            <a:endParaRPr lang="en-US" sz="900" b="0" strike="noStrike" spc="-1">
              <a:solidFill>
                <a:srgbClr val="000000"/>
              </a:solidFill>
              <a:latin typeface="Arial"/>
            </a:endParaRPr>
          </a:p>
          <a:p>
            <a:pPr>
              <a:lnSpc>
                <a:spcPct val="100000"/>
              </a:lnSpc>
              <a:tabLst>
                <a:tab pos="0" algn="l"/>
              </a:tabLst>
            </a:pPr>
            <a:endParaRPr lang="en-US" sz="900" b="0" strike="noStrike" spc="-1">
              <a:solidFill>
                <a:srgbClr val="000000"/>
              </a:solidFill>
              <a:latin typeface="Arial"/>
            </a:endParaRPr>
          </a:p>
          <a:p>
            <a:pPr>
              <a:lnSpc>
                <a:spcPct val="100000"/>
              </a:lnSpc>
              <a:tabLst>
                <a:tab pos="0" algn="l"/>
              </a:tabLst>
            </a:pPr>
            <a:r>
              <a:rPr lang="de-CH" sz="900" b="0" strike="noStrike" spc="-1">
                <a:solidFill>
                  <a:schemeClr val="dk1"/>
                </a:solidFill>
                <a:latin typeface="Arial"/>
                <a:ea typeface="Arial"/>
              </a:rPr>
              <a:t>Nachteile:</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Die Skripterstellung für Canary-Einsätze kann komplex sein.</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Manuelle Verifizierung kann Zeit in Anspruch.</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Erforderliche Überwachung und Instrumentierung für das Testen in der Produktion (APM, Log, Infra, Endbenutzer, usw.).</a:t>
            </a:r>
            <a:endParaRPr lang="en-US" sz="900" b="0" strike="noStrike" spc="-1">
              <a:solidFill>
                <a:srgbClr val="000000"/>
              </a:solidFill>
              <a:latin typeface="Arial"/>
            </a:endParaRPr>
          </a:p>
          <a:p>
            <a:pPr marL="171360" indent="-171360">
              <a:lnSpc>
                <a:spcPct val="100000"/>
              </a:lnSpc>
              <a:buClr>
                <a:srgbClr val="000000"/>
              </a:buClr>
              <a:buFont typeface="Arial"/>
              <a:buChar char="•"/>
              <a:tabLst>
                <a:tab pos="0" algn="l"/>
              </a:tabLst>
            </a:pPr>
            <a:r>
              <a:rPr lang="de-CH" sz="900" b="0" strike="noStrike" spc="-1">
                <a:solidFill>
                  <a:schemeClr val="dk1"/>
                </a:solidFill>
                <a:latin typeface="Arial"/>
                <a:ea typeface="Arial"/>
              </a:rPr>
              <a:t>Datenbankkompatibilität (Schemaänderungen, Abwärtskompatibilität).</a:t>
            </a:r>
            <a:endParaRPr lang="en-US" sz="900" b="0" strike="noStrike" spc="-1">
              <a:solidFill>
                <a:srgbClr val="000000"/>
              </a:solidFill>
              <a:latin typeface="Arial"/>
            </a:endParaRPr>
          </a:p>
        </p:txBody>
      </p:sp>
      <p:pic>
        <p:nvPicPr>
          <p:cNvPr id="818" name="Google Shape;291;p 2"/>
          <p:cNvPicPr/>
          <p:nvPr/>
        </p:nvPicPr>
        <p:blipFill>
          <a:blip r:embed="rId3"/>
          <a:stretch/>
        </p:blipFill>
        <p:spPr>
          <a:xfrm>
            <a:off x="4982040" y="1277280"/>
            <a:ext cx="4120920" cy="2355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theme/theme1.xml><?xml version="1.0" encoding="utf-8"?>
<a:theme xmlns:a="http://schemas.openxmlformats.org/drawingml/2006/main" name="ZLI-Standard-(16-9)">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ZLI-Standard-(16-9)">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ZLI-Standard-(16-9)">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ZLI-Standard-(16-9)">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ZLI-Standard-(16-9)">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ZLI-Standard-(16-9)-ohne-CD">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3021</Words>
  <Application>Microsoft Office PowerPoint</Application>
  <PresentationFormat>Benutzerdefiniert</PresentationFormat>
  <Paragraphs>561</Paragraphs>
  <Slides>93</Slides>
  <Notes>46</Notes>
  <HiddenSlides>1</HiddenSlides>
  <MMClips>0</MMClips>
  <ScaleCrop>false</ScaleCrop>
  <HeadingPairs>
    <vt:vector size="6" baseType="variant">
      <vt:variant>
        <vt:lpstr>Verwendete Schriftarten</vt:lpstr>
      </vt:variant>
      <vt:variant>
        <vt:i4>8</vt:i4>
      </vt:variant>
      <vt:variant>
        <vt:lpstr>Design</vt:lpstr>
      </vt:variant>
      <vt:variant>
        <vt:i4>8</vt:i4>
      </vt:variant>
      <vt:variant>
        <vt:lpstr>Folientitel</vt:lpstr>
      </vt:variant>
      <vt:variant>
        <vt:i4>93</vt:i4>
      </vt:variant>
    </vt:vector>
  </HeadingPairs>
  <TitlesOfParts>
    <vt:vector size="109" baseType="lpstr">
      <vt:lpstr>Arial</vt:lpstr>
      <vt:lpstr>Calibri</vt:lpstr>
      <vt:lpstr>Frutiger LT Com 45 Light</vt:lpstr>
      <vt:lpstr>Frutiger LT Std 45 Light</vt:lpstr>
      <vt:lpstr>Symbol</vt:lpstr>
      <vt:lpstr>Times New Roman</vt:lpstr>
      <vt:lpstr>VAGRundschriftD</vt:lpstr>
      <vt:lpstr>Wingdings</vt:lpstr>
      <vt:lpstr>ZLI-Standard-(16-9)</vt:lpstr>
      <vt:lpstr>ZLI-Standard-(16-9)</vt:lpstr>
      <vt:lpstr>ZLI-Standard-(16-9)</vt:lpstr>
      <vt:lpstr>ZLI-Standard-(16-9)</vt:lpstr>
      <vt:lpstr>ZLI-Standard-(16-9)</vt:lpstr>
      <vt:lpstr>ZLI-Standard-(16-9)-ohne-CD</vt:lpstr>
      <vt:lpstr>Office Theme</vt:lpstr>
      <vt:lpstr>Office Theme</vt:lpstr>
      <vt:lpstr>Begriffe und Definitionen</vt:lpstr>
      <vt:lpstr>Was versteht man unter «Cloud»? </vt:lpstr>
      <vt:lpstr>Wie ist der Begriff entstanden? Wieso heisst es «Cloud»? </vt:lpstr>
      <vt:lpstr>Wie ist der Begriff entstanden? Wieso heisst es «Cloud»? </vt:lpstr>
      <vt:lpstr>Ist der Begriff «Cloud» ein synonym für Internet? </vt:lpstr>
      <vt:lpstr>Wie wird der Begriff definiert?</vt:lpstr>
      <vt:lpstr>Wie wird der Begriff definiert?</vt:lpstr>
      <vt:lpstr>Woran erkennt man eine Cloud?</vt:lpstr>
      <vt:lpstr>Merkmale des Cloud Computing (1/5)</vt:lpstr>
      <vt:lpstr>Merkmale des Cloud Computing (2/5)</vt:lpstr>
      <vt:lpstr>Merkmale des Cloud Computing (3/5)</vt:lpstr>
      <vt:lpstr>Merkmale des Cloud Computing (4/5)</vt:lpstr>
      <vt:lpstr>Merkmale des Cloud Computing (5/5)</vt:lpstr>
      <vt:lpstr>Welche Dienstleistungen gibt es in der Cloud?</vt:lpstr>
      <vt:lpstr>Welche Dienstleistungen gibt es in der Cloud?</vt:lpstr>
      <vt:lpstr>Welche Dienstleistungen gibt es in der Cloud?</vt:lpstr>
      <vt:lpstr>Wo wird die Infrastruktur für die Cloud betrieben?</vt:lpstr>
      <vt:lpstr>Deployment-Modelle: Public</vt:lpstr>
      <vt:lpstr>Deployment-Modelle: Private</vt:lpstr>
      <vt:lpstr>Deployment-Modelle: Hybrid</vt:lpstr>
      <vt:lpstr>Deployment-Modelle: Community</vt:lpstr>
      <vt:lpstr>Was wird zur Verfügung gestellt?</vt:lpstr>
      <vt:lpstr>On Premises</vt:lpstr>
      <vt:lpstr>Service-Modelle: IaaS</vt:lpstr>
      <vt:lpstr>Service-Modelle: PaaS</vt:lpstr>
      <vt:lpstr>Service-Modelle: SaaS</vt:lpstr>
      <vt:lpstr>*Service-Modelle: FaaS</vt:lpstr>
      <vt:lpstr>Vorteile von Cloud-Lösungen</vt:lpstr>
      <vt:lpstr>Vorteile von Cloud-Lösungen</vt:lpstr>
      <vt:lpstr>Nachteile von Cloud-Lösungen</vt:lpstr>
      <vt:lpstr>Block 2</vt:lpstr>
      <vt:lpstr>Cloud Anbieter</vt:lpstr>
      <vt:lpstr>Welche Cloud-Anbieter gibt es?</vt:lpstr>
      <vt:lpstr>Cloud Anbieter: Amazon Web Services AWS</vt:lpstr>
      <vt:lpstr>Cloud Anbieter: Microsoft Azure</vt:lpstr>
      <vt:lpstr>Cloud Anbieter: Alibaba Cloud</vt:lpstr>
      <vt:lpstr>Cloud Anbieter: Google Cloud Plattform</vt:lpstr>
      <vt:lpstr>Cloud Anbieter: Cloudscale</vt:lpstr>
      <vt:lpstr>Welche Cloud-Anbieter gibt es?</vt:lpstr>
      <vt:lpstr>Applikationen deployen mit git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Wie werden technologische Beiträge in der Cloud geteilt  bzw. zur Verfügung gestellt? (1/3)</vt:lpstr>
      <vt:lpstr>Wie werden technologische Beiträge in der Cloud geteilt  bzw. zur Verfügung gestellt? (2/3)</vt:lpstr>
      <vt:lpstr>Wie werden technologische Beiträge in der Cloud geteilt  bzw. zur Verfügung gestellt? (3/3)</vt:lpstr>
      <vt:lpstr>Block 3</vt:lpstr>
      <vt:lpstr>Einführung in die Container Technologie</vt:lpstr>
      <vt:lpstr>Was ist Container-Technologie oder Container-Virtualisierung?</vt:lpstr>
      <vt:lpstr>Was sind die Vor – und Nachteile der Technologien?</vt:lpstr>
      <vt:lpstr>Was sind die Vor – und Nachteile der Technologien?</vt:lpstr>
      <vt:lpstr>Welche Produkte kennen Sie im Zusammenhang mit  virtuellen Servern und Container?</vt:lpstr>
      <vt:lpstr>Welche Produkte kennen Sie im Zusammenhang mit  virtuellen Servern und Container?</vt:lpstr>
      <vt:lpstr>Wie unterscheiden sich die Technologien in Bezug auf  Bereitstellung, Speicherplatz, Portabilität, Effizienz und Betriebssystem (Kernel)?</vt:lpstr>
      <vt:lpstr>Können virtuelle Server durch Container ersetzt werden?</vt:lpstr>
      <vt:lpstr>Können virtuelle Server durch Container ersetzt werden?</vt:lpstr>
      <vt:lpstr>Können virtuelle Server durch Container ersetzt werden?</vt:lpstr>
      <vt:lpstr>Self-Managed vs. Fully Managed Containers</vt:lpstr>
      <vt:lpstr>Self-Managed vs. Fully Managed Containers</vt:lpstr>
      <vt:lpstr>Self-Managed vs. Fully Managed Containers</vt:lpstr>
      <vt:lpstr>Block 4</vt:lpstr>
      <vt:lpstr>Container Orchestrierung</vt:lpstr>
      <vt:lpstr>Warum braucht man Container-Orchestrierung?</vt:lpstr>
      <vt:lpstr>PowerPoint-Präsentation</vt:lpstr>
      <vt:lpstr>Wie funktioniert Container-Orchestrierung</vt:lpstr>
      <vt:lpstr>Wie funktioniert Container-Orchestrierung</vt:lpstr>
      <vt:lpstr>Wie funktioniert Container-Orchestrierung</vt:lpstr>
      <vt:lpstr>Wie funktioniert Container-Orchestrierung</vt:lpstr>
      <vt:lpstr>Welche Container-Orchestrierung Technologien kennen Sie?</vt:lpstr>
      <vt:lpstr>Was versteht man unter «scaling» von Containern? </vt:lpstr>
      <vt:lpstr>Vertikale Skalierung (Scale up)</vt:lpstr>
      <vt:lpstr>Horizontale Skalierung (Scale out)</vt:lpstr>
      <vt:lpstr>Block 5</vt:lpstr>
      <vt:lpstr>Faktor 2: Abhängigkeiten</vt:lpstr>
      <vt:lpstr>Faktor 3: Konfiguration</vt:lpstr>
      <vt:lpstr>Faktor 4: Unterstützende Dienste</vt:lpstr>
      <vt:lpstr>Faktor 5: Phasen Build, release, run</vt:lpstr>
      <vt:lpstr>Faktor 6: Prozesse</vt:lpstr>
      <vt:lpstr>Faktor 7: Bindung an Ports</vt:lpstr>
      <vt:lpstr>Faktor 8: Nebenläufigkeit</vt:lpstr>
      <vt:lpstr>Faktor 9: Einweggebrauch</vt:lpstr>
      <vt:lpstr>Faktor 10: Dev-Prod-Vergleichbarkeit</vt:lpstr>
      <vt:lpstr>Faktor 11: Logs</vt:lpstr>
      <vt:lpstr>Backup Slides</vt:lpstr>
      <vt:lpstr>2.5 Container-Orchestrierung</vt:lpstr>
      <vt:lpstr>2.5 Container-Orchestrierung</vt:lpstr>
      <vt:lpstr>2.5 Container-Orchestrierung</vt:lpstr>
      <vt:lpstr>2.5 Container-Orchestrierung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Terminologie</dc:title>
  <dc:subject/>
  <dc:creator>dieste</dc:creator>
  <dc:description/>
  <cp:lastModifiedBy>Jörg Häderli</cp:lastModifiedBy>
  <cp:revision>86</cp:revision>
  <dcterms:created xsi:type="dcterms:W3CDTF">2022-05-06T12:09:03Z</dcterms:created>
  <dcterms:modified xsi:type="dcterms:W3CDTF">2023-05-16T13:06:45Z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2</vt:i4>
  </property>
  <property fmtid="{D5CDD505-2E9C-101B-9397-08002B2CF9AE}" pid="3" name="Notes">
    <vt:i4>15</vt:i4>
  </property>
  <property fmtid="{D5CDD505-2E9C-101B-9397-08002B2CF9AE}" pid="4" name="PresentationFormat">
    <vt:lpwstr>Bildschirmpräsentation (16:9)</vt:lpwstr>
  </property>
  <property fmtid="{D5CDD505-2E9C-101B-9397-08002B2CF9AE}" pid="5" name="Slides">
    <vt:i4>72</vt:i4>
  </property>
</Properties>
</file>