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92" r:id="rId2"/>
    <p:sldId id="293" r:id="rId3"/>
    <p:sldId id="294" r:id="rId4"/>
    <p:sldId id="295" r:id="rId5"/>
    <p:sldId id="334" r:id="rId6"/>
    <p:sldId id="339" r:id="rId7"/>
    <p:sldId id="340" r:id="rId8"/>
    <p:sldId id="353" r:id="rId9"/>
    <p:sldId id="354"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CD4C4-3787-4764-B115-4A1B7908789F}" type="datetimeFigureOut">
              <a:rPr lang="de-CH" smtClean="0"/>
              <a:t>23.05.2023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E5630D-E2C9-4659-B295-975147DFF887}" type="slidenum">
              <a:rPr lang="de-CH" smtClean="0"/>
              <a:t>‹Nr.›</a:t>
            </a:fld>
            <a:endParaRPr lang="de-CH"/>
          </a:p>
        </p:txBody>
      </p:sp>
    </p:spTree>
    <p:extLst>
      <p:ext uri="{BB962C8B-B14F-4D97-AF65-F5344CB8AC3E}">
        <p14:creationId xmlns:p14="http://schemas.microsoft.com/office/powerpoint/2010/main" val="19467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PlaceHolder 1"/>
          <p:cNvSpPr>
            <a:spLocks noGrp="1" noRot="1" noChangeAspect="1"/>
          </p:cNvSpPr>
          <p:nvPr>
            <p:ph type="sldImg"/>
          </p:nvPr>
        </p:nvSpPr>
        <p:spPr>
          <a:xfrm>
            <a:off x="90360" y="744480"/>
            <a:ext cx="6616080" cy="3722040"/>
          </a:xfrm>
          <a:prstGeom prst="rect">
            <a:avLst/>
          </a:prstGeom>
          <a:ln w="0">
            <a:noFill/>
          </a:ln>
        </p:spPr>
      </p:sp>
      <p:sp>
        <p:nvSpPr>
          <p:cNvPr id="867"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68" name="PlaceHolder 3"/>
          <p:cNvSpPr>
            <a:spLocks noGrp="1"/>
          </p:cNvSpPr>
          <p:nvPr>
            <p:ph type="sldNum" idx="14"/>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4FC6C5C2-7268-41BB-B1B8-1F8CD04EFD4F}" type="slidenum">
              <a:rPr lang="de-CH" sz="1200" b="0" strike="noStrike" spc="-1">
                <a:solidFill>
                  <a:srgbClr val="000000"/>
                </a:solidFill>
                <a:latin typeface="Frutiger LT Com 45 Light"/>
                <a:ea typeface="+mn-ea"/>
              </a:rPr>
              <a:t>1</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PlaceHolder 1"/>
          <p:cNvSpPr>
            <a:spLocks noGrp="1" noRot="1" noChangeAspect="1"/>
          </p:cNvSpPr>
          <p:nvPr>
            <p:ph type="sldImg"/>
          </p:nvPr>
        </p:nvSpPr>
        <p:spPr>
          <a:xfrm>
            <a:off x="90360" y="744480"/>
            <a:ext cx="6616080" cy="3722040"/>
          </a:xfrm>
          <a:prstGeom prst="rect">
            <a:avLst/>
          </a:prstGeom>
          <a:ln w="0">
            <a:noFill/>
          </a:ln>
        </p:spPr>
      </p:sp>
      <p:sp>
        <p:nvSpPr>
          <p:cNvPr id="870"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71" name="PlaceHolder 3"/>
          <p:cNvSpPr>
            <a:spLocks noGrp="1"/>
          </p:cNvSpPr>
          <p:nvPr>
            <p:ph type="sldNum" idx="15"/>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9C12E8F2-526C-4581-96AE-41F0535732E8}" type="slidenum">
              <a:rPr lang="de-CH" sz="1200" b="0" strike="noStrike" spc="-1">
                <a:solidFill>
                  <a:srgbClr val="000000"/>
                </a:solidFill>
                <a:latin typeface="Frutiger LT Com 45 Light"/>
                <a:ea typeface="+mn-ea"/>
              </a:rPr>
              <a:t>2</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PlaceHolder 1"/>
          <p:cNvSpPr>
            <a:spLocks noGrp="1" noRot="1" noChangeAspect="1"/>
          </p:cNvSpPr>
          <p:nvPr>
            <p:ph type="sldImg"/>
          </p:nvPr>
        </p:nvSpPr>
        <p:spPr>
          <a:xfrm>
            <a:off x="90360" y="744480"/>
            <a:ext cx="6616080" cy="3722040"/>
          </a:xfrm>
          <a:prstGeom prst="rect">
            <a:avLst/>
          </a:prstGeom>
          <a:ln w="0">
            <a:noFill/>
          </a:ln>
        </p:spPr>
      </p:sp>
      <p:sp>
        <p:nvSpPr>
          <p:cNvPr id="873"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74" name="PlaceHolder 3"/>
          <p:cNvSpPr>
            <a:spLocks noGrp="1"/>
          </p:cNvSpPr>
          <p:nvPr>
            <p:ph type="sldNum" idx="16"/>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0F0E57FC-71C9-47A9-BA41-51F93E3C4735}" type="slidenum">
              <a:rPr lang="de-CH" sz="1200" b="0" strike="noStrike" spc="-1">
                <a:solidFill>
                  <a:srgbClr val="000000"/>
                </a:solidFill>
                <a:latin typeface="Frutiger LT Com 45 Light"/>
                <a:ea typeface="+mn-ea"/>
              </a:rPr>
              <a:t>3</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PlaceHolder 1"/>
          <p:cNvSpPr>
            <a:spLocks noGrp="1" noRot="1" noChangeAspect="1"/>
          </p:cNvSpPr>
          <p:nvPr>
            <p:ph type="sldImg"/>
          </p:nvPr>
        </p:nvSpPr>
        <p:spPr>
          <a:xfrm>
            <a:off x="90360" y="744480"/>
            <a:ext cx="6616080" cy="3722040"/>
          </a:xfrm>
          <a:prstGeom prst="rect">
            <a:avLst/>
          </a:prstGeom>
          <a:ln w="0">
            <a:noFill/>
          </a:ln>
        </p:spPr>
      </p:sp>
      <p:sp>
        <p:nvSpPr>
          <p:cNvPr id="876"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877" name="PlaceHolder 3"/>
          <p:cNvSpPr>
            <a:spLocks noGrp="1"/>
          </p:cNvSpPr>
          <p:nvPr>
            <p:ph type="sldNum" idx="17"/>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E5B8CAF4-41FD-46BE-8FA5-753C7B9D06B7}" type="slidenum">
              <a:rPr lang="de-CH" sz="1200" b="0" strike="noStrike" spc="-1">
                <a:solidFill>
                  <a:srgbClr val="000000"/>
                </a:solidFill>
                <a:latin typeface="Frutiger LT Com 45 Light"/>
                <a:ea typeface="+mn-ea"/>
              </a:rPr>
              <a:t>4</a:t>
            </a:fld>
            <a:endParaRPr lang="en-US"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PlaceHolder 1"/>
          <p:cNvSpPr>
            <a:spLocks noGrp="1" noRot="1" noChangeAspect="1"/>
          </p:cNvSpPr>
          <p:nvPr>
            <p:ph type="sldImg"/>
          </p:nvPr>
        </p:nvSpPr>
        <p:spPr>
          <a:xfrm>
            <a:off x="90488" y="744538"/>
            <a:ext cx="6616700" cy="3722687"/>
          </a:xfrm>
          <a:prstGeom prst="rect">
            <a:avLst/>
          </a:prstGeom>
          <a:ln w="0">
            <a:noFill/>
          </a:ln>
        </p:spPr>
      </p:sp>
      <p:sp>
        <p:nvSpPr>
          <p:cNvPr id="909"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10" name="PlaceHolder 3"/>
          <p:cNvSpPr>
            <a:spLocks noGrp="1"/>
          </p:cNvSpPr>
          <p:nvPr>
            <p:ph type="sldNum" idx="28"/>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73422A0C-8E3D-46C8-B2BA-AB178D54F29E}" type="slidenum">
              <a:rPr lang="de-CH" sz="1200" b="0" strike="noStrike" spc="-1">
                <a:solidFill>
                  <a:srgbClr val="000000"/>
                </a:solidFill>
                <a:latin typeface="Frutiger LT Com 45 Light"/>
                <a:ea typeface="+mn-ea"/>
              </a:rPr>
              <a:t>5</a:t>
            </a:fld>
            <a:endParaRPr lang="en-US"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PlaceHolder 1"/>
          <p:cNvSpPr>
            <a:spLocks noGrp="1" noRot="1" noChangeAspect="1"/>
          </p:cNvSpPr>
          <p:nvPr>
            <p:ph type="sldImg"/>
          </p:nvPr>
        </p:nvSpPr>
        <p:spPr>
          <a:xfrm>
            <a:off x="90488" y="744538"/>
            <a:ext cx="6616700" cy="3722687"/>
          </a:xfrm>
          <a:prstGeom prst="rect">
            <a:avLst/>
          </a:prstGeom>
          <a:ln w="0">
            <a:noFill/>
          </a:ln>
        </p:spPr>
      </p:sp>
      <p:sp>
        <p:nvSpPr>
          <p:cNvPr id="924"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25" name="PlaceHolder 3"/>
          <p:cNvSpPr>
            <a:spLocks noGrp="1"/>
          </p:cNvSpPr>
          <p:nvPr>
            <p:ph type="sldNum" idx="33"/>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96324180-FA36-4476-9DD7-4B1153D03ECD}" type="slidenum">
              <a:rPr lang="de-CH" sz="1200" b="0" strike="noStrike" spc="-1">
                <a:solidFill>
                  <a:srgbClr val="000000"/>
                </a:solidFill>
                <a:latin typeface="Frutiger LT Com 45 Light"/>
                <a:ea typeface="+mn-ea"/>
              </a:rPr>
              <a:t>6</a:t>
            </a:fld>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 name="PlaceHolder 1"/>
          <p:cNvSpPr>
            <a:spLocks noGrp="1" noRot="1" noChangeAspect="1"/>
          </p:cNvSpPr>
          <p:nvPr>
            <p:ph type="sldImg"/>
          </p:nvPr>
        </p:nvSpPr>
        <p:spPr>
          <a:xfrm>
            <a:off x="90488" y="744538"/>
            <a:ext cx="6616700" cy="3722687"/>
          </a:xfrm>
          <a:prstGeom prst="rect">
            <a:avLst/>
          </a:prstGeom>
          <a:ln w="0">
            <a:noFill/>
          </a:ln>
        </p:spPr>
      </p:sp>
      <p:sp>
        <p:nvSpPr>
          <p:cNvPr id="927"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28" name="PlaceHolder 3"/>
          <p:cNvSpPr>
            <a:spLocks noGrp="1"/>
          </p:cNvSpPr>
          <p:nvPr>
            <p:ph type="sldNum" idx="34"/>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B7264179-B092-42CD-8B37-CDF9289DE0F3}" type="slidenum">
              <a:rPr lang="de-CH" sz="1200" b="0" strike="noStrike" spc="-1">
                <a:solidFill>
                  <a:srgbClr val="000000"/>
                </a:solidFill>
                <a:latin typeface="Frutiger LT Com 45 Light"/>
                <a:ea typeface="+mn-ea"/>
              </a:rPr>
              <a:t>7</a:t>
            </a:fld>
            <a:endParaRPr lang="en-US"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 name="PlaceHolder 1"/>
          <p:cNvSpPr>
            <a:spLocks noGrp="1" noRot="1" noChangeAspect="1"/>
          </p:cNvSpPr>
          <p:nvPr>
            <p:ph type="sldImg"/>
          </p:nvPr>
        </p:nvSpPr>
        <p:spPr>
          <a:xfrm>
            <a:off x="90488" y="744538"/>
            <a:ext cx="6616700" cy="3722687"/>
          </a:xfrm>
          <a:prstGeom prst="rect">
            <a:avLst/>
          </a:prstGeom>
          <a:ln w="0">
            <a:noFill/>
          </a:ln>
        </p:spPr>
      </p:sp>
      <p:sp>
        <p:nvSpPr>
          <p:cNvPr id="957"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58" name="PlaceHolder 3"/>
          <p:cNvSpPr>
            <a:spLocks noGrp="1"/>
          </p:cNvSpPr>
          <p:nvPr>
            <p:ph type="sldNum" idx="44"/>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140DE86D-013D-4927-B377-8CCD33DE8FCD}" type="slidenum">
              <a:rPr lang="de-CH" sz="1200" b="0" strike="noStrike" spc="-1">
                <a:solidFill>
                  <a:srgbClr val="000000"/>
                </a:solidFill>
                <a:latin typeface="Frutiger LT Com 45 Light"/>
                <a:ea typeface="+mn-ea"/>
              </a:rPr>
              <a:t>8</a:t>
            </a:fld>
            <a:endParaRPr lang="en-US"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PlaceHolder 1"/>
          <p:cNvSpPr>
            <a:spLocks noGrp="1" noRot="1" noChangeAspect="1"/>
          </p:cNvSpPr>
          <p:nvPr>
            <p:ph type="sldImg"/>
          </p:nvPr>
        </p:nvSpPr>
        <p:spPr>
          <a:xfrm>
            <a:off x="90488" y="744538"/>
            <a:ext cx="6616700" cy="3722687"/>
          </a:xfrm>
          <a:prstGeom prst="rect">
            <a:avLst/>
          </a:prstGeom>
          <a:ln w="0">
            <a:noFill/>
          </a:ln>
        </p:spPr>
      </p:sp>
      <p:sp>
        <p:nvSpPr>
          <p:cNvPr id="960" name="PlaceHolder 2"/>
          <p:cNvSpPr>
            <a:spLocks noGrp="1"/>
          </p:cNvSpPr>
          <p:nvPr>
            <p:ph type="body"/>
          </p:nvPr>
        </p:nvSpPr>
        <p:spPr>
          <a:xfrm>
            <a:off x="380880" y="4716000"/>
            <a:ext cx="6035400" cy="44668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961" name="PlaceHolder 3"/>
          <p:cNvSpPr>
            <a:spLocks noGrp="1"/>
          </p:cNvSpPr>
          <p:nvPr>
            <p:ph type="sldNum" idx="45"/>
          </p:nvPr>
        </p:nvSpPr>
        <p:spPr>
          <a:xfrm>
            <a:off x="3850560" y="9430200"/>
            <a:ext cx="2565720" cy="495720"/>
          </a:xfrm>
          <a:prstGeom prst="rect">
            <a:avLst/>
          </a:prstGeom>
          <a:noFill/>
          <a:ln w="0">
            <a:noFill/>
          </a:ln>
        </p:spPr>
        <p:txBody>
          <a:bodyPr lIns="0" tIns="0" rIns="0" bIns="0" anchor="t">
            <a:noAutofit/>
          </a:bodyPr>
          <a:lstStyle>
            <a:lvl1pPr indent="0" algn="r">
              <a:lnSpc>
                <a:spcPct val="100000"/>
              </a:lnSpc>
              <a:buNone/>
              <a:tabLst>
                <a:tab pos="0" algn="l"/>
              </a:tabLst>
              <a:defRPr lang="de-CH" sz="1200" b="0" strike="noStrike" spc="-1">
                <a:solidFill>
                  <a:srgbClr val="000000"/>
                </a:solidFill>
                <a:latin typeface="Frutiger LT Com 45 Light"/>
                <a:ea typeface="+mn-ea"/>
              </a:defRPr>
            </a:lvl1pPr>
          </a:lstStyle>
          <a:p>
            <a:pPr indent="0" algn="r">
              <a:lnSpc>
                <a:spcPct val="100000"/>
              </a:lnSpc>
              <a:buNone/>
              <a:tabLst>
                <a:tab pos="0" algn="l"/>
              </a:tabLst>
            </a:pPr>
            <a:fld id="{C4A348DA-675D-43B1-B45F-CCF15B3DE098}" type="slidenum">
              <a:rPr lang="de-CH" sz="1200" b="0" strike="noStrike" spc="-1">
                <a:solidFill>
                  <a:srgbClr val="000000"/>
                </a:solidFill>
                <a:latin typeface="Frutiger LT Com 45 Light"/>
                <a:ea typeface="+mn-ea"/>
              </a:rPr>
              <a:t>9</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D26C83-C4C9-43C2-998D-ABFB073BCAD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209FE223-4361-40F8-973D-CD04BC7070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EEE4D3C0-770E-481A-8EDA-B32D1D2FA311}"/>
              </a:ext>
            </a:extLst>
          </p:cNvPr>
          <p:cNvSpPr>
            <a:spLocks noGrp="1"/>
          </p:cNvSpPr>
          <p:nvPr>
            <p:ph type="dt" sz="half" idx="10"/>
          </p:nvPr>
        </p:nvSpPr>
        <p:spPr/>
        <p:txBody>
          <a:bodyPr/>
          <a:lstStyle/>
          <a:p>
            <a:fld id="{6FAE8091-CB79-430A-BAA1-C88433F7B403}" type="datetimeFigureOut">
              <a:rPr lang="de-CH" smtClean="0"/>
              <a:t>23.05.2023</a:t>
            </a:fld>
            <a:endParaRPr lang="de-CH"/>
          </a:p>
        </p:txBody>
      </p:sp>
      <p:sp>
        <p:nvSpPr>
          <p:cNvPr id="5" name="Fußzeilenplatzhalter 4">
            <a:extLst>
              <a:ext uri="{FF2B5EF4-FFF2-40B4-BE49-F238E27FC236}">
                <a16:creationId xmlns:a16="http://schemas.microsoft.com/office/drawing/2014/main" id="{B3B77E82-8D09-45E2-B660-BF08876B3D46}"/>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C2BF66A-E533-49A6-A9F8-9AE27F4F46C3}"/>
              </a:ext>
            </a:extLst>
          </p:cNvPr>
          <p:cNvSpPr>
            <a:spLocks noGrp="1"/>
          </p:cNvSpPr>
          <p:nvPr>
            <p:ph type="sldNum" sz="quarter" idx="12"/>
          </p:nvPr>
        </p:nvSpPr>
        <p:spPr/>
        <p:txBody>
          <a:bodyPr/>
          <a:lstStyle/>
          <a:p>
            <a:fld id="{C7CAFBE1-0312-4221-93B3-CB06A75E758E}" type="slidenum">
              <a:rPr lang="de-CH" smtClean="0"/>
              <a:t>‹Nr.›</a:t>
            </a:fld>
            <a:endParaRPr lang="de-CH"/>
          </a:p>
        </p:txBody>
      </p:sp>
    </p:spTree>
    <p:extLst>
      <p:ext uri="{BB962C8B-B14F-4D97-AF65-F5344CB8AC3E}">
        <p14:creationId xmlns:p14="http://schemas.microsoft.com/office/powerpoint/2010/main" val="262292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DFDA40-F3AC-43A4-976F-DCD9028AC75B}"/>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334E0545-88BE-477C-BE10-5BBD97D32BC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315D673-D5C4-4E3F-9819-6E36938AEFCA}"/>
              </a:ext>
            </a:extLst>
          </p:cNvPr>
          <p:cNvSpPr>
            <a:spLocks noGrp="1"/>
          </p:cNvSpPr>
          <p:nvPr>
            <p:ph type="dt" sz="half" idx="10"/>
          </p:nvPr>
        </p:nvSpPr>
        <p:spPr/>
        <p:txBody>
          <a:bodyPr/>
          <a:lstStyle/>
          <a:p>
            <a:fld id="{6FAE8091-CB79-430A-BAA1-C88433F7B403}" type="datetimeFigureOut">
              <a:rPr lang="de-CH" smtClean="0"/>
              <a:t>23.05.2023</a:t>
            </a:fld>
            <a:endParaRPr lang="de-CH"/>
          </a:p>
        </p:txBody>
      </p:sp>
      <p:sp>
        <p:nvSpPr>
          <p:cNvPr id="5" name="Fußzeilenplatzhalter 4">
            <a:extLst>
              <a:ext uri="{FF2B5EF4-FFF2-40B4-BE49-F238E27FC236}">
                <a16:creationId xmlns:a16="http://schemas.microsoft.com/office/drawing/2014/main" id="{62AE2E34-3B5B-4249-ADF0-1C86160E7C3E}"/>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A1D44B8-780D-4CF1-891D-F928DDD4FC49}"/>
              </a:ext>
            </a:extLst>
          </p:cNvPr>
          <p:cNvSpPr>
            <a:spLocks noGrp="1"/>
          </p:cNvSpPr>
          <p:nvPr>
            <p:ph type="sldNum" sz="quarter" idx="12"/>
          </p:nvPr>
        </p:nvSpPr>
        <p:spPr/>
        <p:txBody>
          <a:bodyPr/>
          <a:lstStyle/>
          <a:p>
            <a:fld id="{C7CAFBE1-0312-4221-93B3-CB06A75E758E}" type="slidenum">
              <a:rPr lang="de-CH" smtClean="0"/>
              <a:t>‹Nr.›</a:t>
            </a:fld>
            <a:endParaRPr lang="de-CH"/>
          </a:p>
        </p:txBody>
      </p:sp>
    </p:spTree>
    <p:extLst>
      <p:ext uri="{BB962C8B-B14F-4D97-AF65-F5344CB8AC3E}">
        <p14:creationId xmlns:p14="http://schemas.microsoft.com/office/powerpoint/2010/main" val="222682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81693EB-EF69-489C-AF23-157BE37F5ED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D93FBCE2-27FB-40DF-A1F7-AAF061D7191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DEAA5D5-CEAA-4D94-8A3E-29F1BED3F8BD}"/>
              </a:ext>
            </a:extLst>
          </p:cNvPr>
          <p:cNvSpPr>
            <a:spLocks noGrp="1"/>
          </p:cNvSpPr>
          <p:nvPr>
            <p:ph type="dt" sz="half" idx="10"/>
          </p:nvPr>
        </p:nvSpPr>
        <p:spPr/>
        <p:txBody>
          <a:bodyPr/>
          <a:lstStyle/>
          <a:p>
            <a:fld id="{6FAE8091-CB79-430A-BAA1-C88433F7B403}" type="datetimeFigureOut">
              <a:rPr lang="de-CH" smtClean="0"/>
              <a:t>23.05.2023</a:t>
            </a:fld>
            <a:endParaRPr lang="de-CH"/>
          </a:p>
        </p:txBody>
      </p:sp>
      <p:sp>
        <p:nvSpPr>
          <p:cNvPr id="5" name="Fußzeilenplatzhalter 4">
            <a:extLst>
              <a:ext uri="{FF2B5EF4-FFF2-40B4-BE49-F238E27FC236}">
                <a16:creationId xmlns:a16="http://schemas.microsoft.com/office/drawing/2014/main" id="{9FFBA263-E901-4451-AD2D-2E3C6A21DF70}"/>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3C0BC01-A45B-4147-B6BD-A383AAAB14E5}"/>
              </a:ext>
            </a:extLst>
          </p:cNvPr>
          <p:cNvSpPr>
            <a:spLocks noGrp="1"/>
          </p:cNvSpPr>
          <p:nvPr>
            <p:ph type="sldNum" sz="quarter" idx="12"/>
          </p:nvPr>
        </p:nvSpPr>
        <p:spPr/>
        <p:txBody>
          <a:bodyPr/>
          <a:lstStyle/>
          <a:p>
            <a:fld id="{C7CAFBE1-0312-4221-93B3-CB06A75E758E}" type="slidenum">
              <a:rPr lang="de-CH" smtClean="0"/>
              <a:t>‹Nr.›</a:t>
            </a:fld>
            <a:endParaRPr lang="de-CH"/>
          </a:p>
        </p:txBody>
      </p:sp>
    </p:spTree>
    <p:extLst>
      <p:ext uri="{BB962C8B-B14F-4D97-AF65-F5344CB8AC3E}">
        <p14:creationId xmlns:p14="http://schemas.microsoft.com/office/powerpoint/2010/main" val="1058332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600" y="273347"/>
            <a:ext cx="10972320" cy="1144700"/>
          </a:xfrm>
          <a:prstGeom prst="rect">
            <a:avLst/>
          </a:prstGeom>
          <a:noFill/>
          <a:ln w="0">
            <a:noFill/>
          </a:ln>
        </p:spPr>
        <p:txBody>
          <a:bodyPr lIns="0" tIns="0" rIns="0" bIns="0" anchor="ctr">
            <a:noAutofit/>
          </a:bodyPr>
          <a:lstStyle>
            <a:lvl1pPr indent="0" algn="ctr">
              <a:buNone/>
              <a:defRPr/>
            </a:lvl1pPr>
          </a:lstStyle>
          <a:p>
            <a:pPr indent="0" algn="ctr">
              <a:buNone/>
            </a:pPr>
            <a:endParaRPr lang="en-US" sz="5861" b="0" strike="noStrike" spc="-1">
              <a:solidFill>
                <a:srgbClr val="000000"/>
              </a:solidFill>
              <a:latin typeface="Arial"/>
            </a:endParaRPr>
          </a:p>
        </p:txBody>
      </p:sp>
      <p:sp>
        <p:nvSpPr>
          <p:cNvPr id="129" name="PlaceHolder 2"/>
          <p:cNvSpPr>
            <a:spLocks noGrp="1"/>
          </p:cNvSpPr>
          <p:nvPr>
            <p:ph/>
          </p:nvPr>
        </p:nvSpPr>
        <p:spPr>
          <a:xfrm>
            <a:off x="609600" y="1604115"/>
            <a:ext cx="5354400" cy="3976957"/>
          </a:xfrm>
          <a:prstGeom prst="rect">
            <a:avLst/>
          </a:prstGeom>
          <a:noFill/>
          <a:ln w="0">
            <a:noFill/>
          </a:ln>
        </p:spPr>
        <p:txBody>
          <a:bodyPr lIns="0" tIns="0" rIns="0" bIns="0" anchor="t">
            <a:normAutofit/>
          </a:bodyPr>
          <a:lstStyle>
            <a:lvl1pPr indent="0">
              <a:spcBef>
                <a:spcPts val="1888"/>
              </a:spcBef>
              <a:buNone/>
              <a:defRPr/>
            </a:lvl1pPr>
          </a:lstStyle>
          <a:p>
            <a:pPr indent="0">
              <a:spcBef>
                <a:spcPts val="1417"/>
              </a:spcBef>
              <a:buNone/>
            </a:pPr>
            <a:endParaRPr lang="en-US" sz="4263" b="0" strike="noStrike" spc="-1">
              <a:solidFill>
                <a:srgbClr val="000000"/>
              </a:solidFill>
              <a:latin typeface="Arial"/>
            </a:endParaRPr>
          </a:p>
        </p:txBody>
      </p:sp>
      <p:sp>
        <p:nvSpPr>
          <p:cNvPr id="130" name="PlaceHolder 3"/>
          <p:cNvSpPr>
            <a:spLocks noGrp="1"/>
          </p:cNvSpPr>
          <p:nvPr>
            <p:ph/>
          </p:nvPr>
        </p:nvSpPr>
        <p:spPr>
          <a:xfrm>
            <a:off x="6232320" y="1604115"/>
            <a:ext cx="5354400" cy="3976957"/>
          </a:xfrm>
          <a:prstGeom prst="rect">
            <a:avLst/>
          </a:prstGeom>
          <a:noFill/>
          <a:ln w="0">
            <a:noFill/>
          </a:ln>
        </p:spPr>
        <p:txBody>
          <a:bodyPr lIns="0" tIns="0" rIns="0" bIns="0" anchor="t">
            <a:normAutofit/>
          </a:bodyPr>
          <a:lstStyle>
            <a:lvl1pPr indent="0">
              <a:spcBef>
                <a:spcPts val="1888"/>
              </a:spcBef>
              <a:buNone/>
              <a:defRPr/>
            </a:lvl1pPr>
          </a:lstStyle>
          <a:p>
            <a:pPr indent="0">
              <a:spcBef>
                <a:spcPts val="1417"/>
              </a:spcBef>
              <a:buNone/>
            </a:pPr>
            <a:endParaRPr lang="en-US" sz="4263" b="0" strike="noStrike" spc="-1">
              <a:solidFill>
                <a:srgbClr val="000000"/>
              </a:solidFill>
              <a:latin typeface="Arial"/>
            </a:endParaRPr>
          </a:p>
        </p:txBody>
      </p:sp>
      <p:sp>
        <p:nvSpPr>
          <p:cNvPr id="5" name="PlaceHolder 4"/>
          <p:cNvSpPr>
            <a:spLocks noGrp="1"/>
          </p:cNvSpPr>
          <p:nvPr>
            <p:ph type="sldNum" idx="4"/>
          </p:nvPr>
        </p:nvSpPr>
        <p:spPr/>
        <p:txBody>
          <a:bodyPr/>
          <a:lstStyle/>
          <a:p>
            <a:fld id="{EDF6B4E9-A23E-4CFA-830A-05233CA23999}" type="slidenum">
              <a:t>‹Nr.›</a:t>
            </a:fld>
            <a:endParaRPr/>
          </a:p>
        </p:txBody>
      </p:sp>
    </p:spTree>
    <p:extLst>
      <p:ext uri="{BB962C8B-B14F-4D97-AF65-F5344CB8AC3E}">
        <p14:creationId xmlns:p14="http://schemas.microsoft.com/office/powerpoint/2010/main" val="238219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B53642-D7B0-4FAE-8C3A-E1645DFA2C83}"/>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A4DE395C-91B3-42B8-A731-CC20328640C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1BC6395A-EB53-4687-9D51-C42D498B3A22}"/>
              </a:ext>
            </a:extLst>
          </p:cNvPr>
          <p:cNvSpPr>
            <a:spLocks noGrp="1"/>
          </p:cNvSpPr>
          <p:nvPr>
            <p:ph type="dt" sz="half" idx="10"/>
          </p:nvPr>
        </p:nvSpPr>
        <p:spPr/>
        <p:txBody>
          <a:bodyPr/>
          <a:lstStyle/>
          <a:p>
            <a:fld id="{6FAE8091-CB79-430A-BAA1-C88433F7B403}" type="datetimeFigureOut">
              <a:rPr lang="de-CH" smtClean="0"/>
              <a:t>23.05.2023</a:t>
            </a:fld>
            <a:endParaRPr lang="de-CH"/>
          </a:p>
        </p:txBody>
      </p:sp>
      <p:sp>
        <p:nvSpPr>
          <p:cNvPr id="5" name="Fußzeilenplatzhalter 4">
            <a:extLst>
              <a:ext uri="{FF2B5EF4-FFF2-40B4-BE49-F238E27FC236}">
                <a16:creationId xmlns:a16="http://schemas.microsoft.com/office/drawing/2014/main" id="{04367B71-6ECF-4B1B-B2F7-78145F52E39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5DB3E98-6DAC-48B0-85FD-7935DC7AFFC5}"/>
              </a:ext>
            </a:extLst>
          </p:cNvPr>
          <p:cNvSpPr>
            <a:spLocks noGrp="1"/>
          </p:cNvSpPr>
          <p:nvPr>
            <p:ph type="sldNum" sz="quarter" idx="12"/>
          </p:nvPr>
        </p:nvSpPr>
        <p:spPr/>
        <p:txBody>
          <a:bodyPr/>
          <a:lstStyle/>
          <a:p>
            <a:fld id="{C7CAFBE1-0312-4221-93B3-CB06A75E758E}" type="slidenum">
              <a:rPr lang="de-CH" smtClean="0"/>
              <a:t>‹Nr.›</a:t>
            </a:fld>
            <a:endParaRPr lang="de-CH"/>
          </a:p>
        </p:txBody>
      </p:sp>
    </p:spTree>
    <p:extLst>
      <p:ext uri="{BB962C8B-B14F-4D97-AF65-F5344CB8AC3E}">
        <p14:creationId xmlns:p14="http://schemas.microsoft.com/office/powerpoint/2010/main" val="253915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2C14DC-0490-4894-BABA-6AD758AE77E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08DAD5E9-7CA5-4FFC-808C-958650C57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7FDCC4E-87C7-46BD-9863-71960A8C0FCB}"/>
              </a:ext>
            </a:extLst>
          </p:cNvPr>
          <p:cNvSpPr>
            <a:spLocks noGrp="1"/>
          </p:cNvSpPr>
          <p:nvPr>
            <p:ph type="dt" sz="half" idx="10"/>
          </p:nvPr>
        </p:nvSpPr>
        <p:spPr/>
        <p:txBody>
          <a:bodyPr/>
          <a:lstStyle/>
          <a:p>
            <a:fld id="{6FAE8091-CB79-430A-BAA1-C88433F7B403}" type="datetimeFigureOut">
              <a:rPr lang="de-CH" smtClean="0"/>
              <a:t>23.05.2023</a:t>
            </a:fld>
            <a:endParaRPr lang="de-CH"/>
          </a:p>
        </p:txBody>
      </p:sp>
      <p:sp>
        <p:nvSpPr>
          <p:cNvPr id="5" name="Fußzeilenplatzhalter 4">
            <a:extLst>
              <a:ext uri="{FF2B5EF4-FFF2-40B4-BE49-F238E27FC236}">
                <a16:creationId xmlns:a16="http://schemas.microsoft.com/office/drawing/2014/main" id="{EF00C2FE-B5A7-4798-B62C-FB81F4DC3970}"/>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E8514821-E1E6-4659-ADDB-5E1B36016AFC}"/>
              </a:ext>
            </a:extLst>
          </p:cNvPr>
          <p:cNvSpPr>
            <a:spLocks noGrp="1"/>
          </p:cNvSpPr>
          <p:nvPr>
            <p:ph type="sldNum" sz="quarter" idx="12"/>
          </p:nvPr>
        </p:nvSpPr>
        <p:spPr/>
        <p:txBody>
          <a:bodyPr/>
          <a:lstStyle/>
          <a:p>
            <a:fld id="{C7CAFBE1-0312-4221-93B3-CB06A75E758E}" type="slidenum">
              <a:rPr lang="de-CH" smtClean="0"/>
              <a:t>‹Nr.›</a:t>
            </a:fld>
            <a:endParaRPr lang="de-CH"/>
          </a:p>
        </p:txBody>
      </p:sp>
    </p:spTree>
    <p:extLst>
      <p:ext uri="{BB962C8B-B14F-4D97-AF65-F5344CB8AC3E}">
        <p14:creationId xmlns:p14="http://schemas.microsoft.com/office/powerpoint/2010/main" val="332252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7C181-8CAD-4D8C-A18A-31ACDA8F8232}"/>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6C9710CE-5C39-4F7C-8FD3-7147AD1F9EC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6EBF8360-07E0-4E64-87B8-85F9B471220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A66FBB83-A0EA-488E-AB6C-0CE05D991609}"/>
              </a:ext>
            </a:extLst>
          </p:cNvPr>
          <p:cNvSpPr>
            <a:spLocks noGrp="1"/>
          </p:cNvSpPr>
          <p:nvPr>
            <p:ph type="dt" sz="half" idx="10"/>
          </p:nvPr>
        </p:nvSpPr>
        <p:spPr/>
        <p:txBody>
          <a:bodyPr/>
          <a:lstStyle/>
          <a:p>
            <a:fld id="{6FAE8091-CB79-430A-BAA1-C88433F7B403}" type="datetimeFigureOut">
              <a:rPr lang="de-CH" smtClean="0"/>
              <a:t>23.05.2023</a:t>
            </a:fld>
            <a:endParaRPr lang="de-CH"/>
          </a:p>
        </p:txBody>
      </p:sp>
      <p:sp>
        <p:nvSpPr>
          <p:cNvPr id="6" name="Fußzeilenplatzhalter 5">
            <a:extLst>
              <a:ext uri="{FF2B5EF4-FFF2-40B4-BE49-F238E27FC236}">
                <a16:creationId xmlns:a16="http://schemas.microsoft.com/office/drawing/2014/main" id="{4C041FD2-34F7-4885-82A7-833B275EF962}"/>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11D3CD52-78BD-4636-BCF8-439CD3B6E652}"/>
              </a:ext>
            </a:extLst>
          </p:cNvPr>
          <p:cNvSpPr>
            <a:spLocks noGrp="1"/>
          </p:cNvSpPr>
          <p:nvPr>
            <p:ph type="sldNum" sz="quarter" idx="12"/>
          </p:nvPr>
        </p:nvSpPr>
        <p:spPr/>
        <p:txBody>
          <a:bodyPr/>
          <a:lstStyle/>
          <a:p>
            <a:fld id="{C7CAFBE1-0312-4221-93B3-CB06A75E758E}" type="slidenum">
              <a:rPr lang="de-CH" smtClean="0"/>
              <a:t>‹Nr.›</a:t>
            </a:fld>
            <a:endParaRPr lang="de-CH"/>
          </a:p>
        </p:txBody>
      </p:sp>
    </p:spTree>
    <p:extLst>
      <p:ext uri="{BB962C8B-B14F-4D97-AF65-F5344CB8AC3E}">
        <p14:creationId xmlns:p14="http://schemas.microsoft.com/office/powerpoint/2010/main" val="252136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F0A4D2-DBD2-4CF5-9ECA-4DA79E8A05B2}"/>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114D6326-0365-4A4C-9779-AD9C4DE812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5274649-AED2-416E-AA69-110CFFFE9C7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EB113EA-36CE-4F08-8A72-D3AFC1176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891616A-7DE1-454F-A234-8E9BB6B0CB3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D22191E7-5C97-4EB1-8117-DE8764FBE6CA}"/>
              </a:ext>
            </a:extLst>
          </p:cNvPr>
          <p:cNvSpPr>
            <a:spLocks noGrp="1"/>
          </p:cNvSpPr>
          <p:nvPr>
            <p:ph type="dt" sz="half" idx="10"/>
          </p:nvPr>
        </p:nvSpPr>
        <p:spPr/>
        <p:txBody>
          <a:bodyPr/>
          <a:lstStyle/>
          <a:p>
            <a:fld id="{6FAE8091-CB79-430A-BAA1-C88433F7B403}" type="datetimeFigureOut">
              <a:rPr lang="de-CH" smtClean="0"/>
              <a:t>23.05.2023</a:t>
            </a:fld>
            <a:endParaRPr lang="de-CH"/>
          </a:p>
        </p:txBody>
      </p:sp>
      <p:sp>
        <p:nvSpPr>
          <p:cNvPr id="8" name="Fußzeilenplatzhalter 7">
            <a:extLst>
              <a:ext uri="{FF2B5EF4-FFF2-40B4-BE49-F238E27FC236}">
                <a16:creationId xmlns:a16="http://schemas.microsoft.com/office/drawing/2014/main" id="{0F150DA0-03F8-40C7-BC3E-4227BCA02B89}"/>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9A84E80B-5326-4F67-AA18-20A7D6D93736}"/>
              </a:ext>
            </a:extLst>
          </p:cNvPr>
          <p:cNvSpPr>
            <a:spLocks noGrp="1"/>
          </p:cNvSpPr>
          <p:nvPr>
            <p:ph type="sldNum" sz="quarter" idx="12"/>
          </p:nvPr>
        </p:nvSpPr>
        <p:spPr/>
        <p:txBody>
          <a:bodyPr/>
          <a:lstStyle/>
          <a:p>
            <a:fld id="{C7CAFBE1-0312-4221-93B3-CB06A75E758E}" type="slidenum">
              <a:rPr lang="de-CH" smtClean="0"/>
              <a:t>‹Nr.›</a:t>
            </a:fld>
            <a:endParaRPr lang="de-CH"/>
          </a:p>
        </p:txBody>
      </p:sp>
    </p:spTree>
    <p:extLst>
      <p:ext uri="{BB962C8B-B14F-4D97-AF65-F5344CB8AC3E}">
        <p14:creationId xmlns:p14="http://schemas.microsoft.com/office/powerpoint/2010/main" val="124595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A197FF-2E7D-4BFA-B0F5-B71A25A78420}"/>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A79DF98-2E27-49F0-9CE7-765C0591B822}"/>
              </a:ext>
            </a:extLst>
          </p:cNvPr>
          <p:cNvSpPr>
            <a:spLocks noGrp="1"/>
          </p:cNvSpPr>
          <p:nvPr>
            <p:ph type="dt" sz="half" idx="10"/>
          </p:nvPr>
        </p:nvSpPr>
        <p:spPr/>
        <p:txBody>
          <a:bodyPr/>
          <a:lstStyle/>
          <a:p>
            <a:fld id="{6FAE8091-CB79-430A-BAA1-C88433F7B403}" type="datetimeFigureOut">
              <a:rPr lang="de-CH" smtClean="0"/>
              <a:t>23.05.2023</a:t>
            </a:fld>
            <a:endParaRPr lang="de-CH"/>
          </a:p>
        </p:txBody>
      </p:sp>
      <p:sp>
        <p:nvSpPr>
          <p:cNvPr id="4" name="Fußzeilenplatzhalter 3">
            <a:extLst>
              <a:ext uri="{FF2B5EF4-FFF2-40B4-BE49-F238E27FC236}">
                <a16:creationId xmlns:a16="http://schemas.microsoft.com/office/drawing/2014/main" id="{0A9497D6-FD2E-4FA9-9697-C14EDD663E0E}"/>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8FDAE694-1C31-49A1-8CAD-C34ACED04C07}"/>
              </a:ext>
            </a:extLst>
          </p:cNvPr>
          <p:cNvSpPr>
            <a:spLocks noGrp="1"/>
          </p:cNvSpPr>
          <p:nvPr>
            <p:ph type="sldNum" sz="quarter" idx="12"/>
          </p:nvPr>
        </p:nvSpPr>
        <p:spPr/>
        <p:txBody>
          <a:bodyPr/>
          <a:lstStyle/>
          <a:p>
            <a:fld id="{C7CAFBE1-0312-4221-93B3-CB06A75E758E}" type="slidenum">
              <a:rPr lang="de-CH" smtClean="0"/>
              <a:t>‹Nr.›</a:t>
            </a:fld>
            <a:endParaRPr lang="de-CH"/>
          </a:p>
        </p:txBody>
      </p:sp>
    </p:spTree>
    <p:extLst>
      <p:ext uri="{BB962C8B-B14F-4D97-AF65-F5344CB8AC3E}">
        <p14:creationId xmlns:p14="http://schemas.microsoft.com/office/powerpoint/2010/main" val="145843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2034CA-A062-4AE2-9F4F-1BD1DC0A3975}"/>
              </a:ext>
            </a:extLst>
          </p:cNvPr>
          <p:cNvSpPr>
            <a:spLocks noGrp="1"/>
          </p:cNvSpPr>
          <p:nvPr>
            <p:ph type="dt" sz="half" idx="10"/>
          </p:nvPr>
        </p:nvSpPr>
        <p:spPr/>
        <p:txBody>
          <a:bodyPr/>
          <a:lstStyle/>
          <a:p>
            <a:fld id="{6FAE8091-CB79-430A-BAA1-C88433F7B403}" type="datetimeFigureOut">
              <a:rPr lang="de-CH" smtClean="0"/>
              <a:t>23.05.2023</a:t>
            </a:fld>
            <a:endParaRPr lang="de-CH"/>
          </a:p>
        </p:txBody>
      </p:sp>
      <p:sp>
        <p:nvSpPr>
          <p:cNvPr id="3" name="Fußzeilenplatzhalter 2">
            <a:extLst>
              <a:ext uri="{FF2B5EF4-FFF2-40B4-BE49-F238E27FC236}">
                <a16:creationId xmlns:a16="http://schemas.microsoft.com/office/drawing/2014/main" id="{E01A29D2-49FA-4007-B16E-886C7A150AF6}"/>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A1716DE7-2248-4DB8-B5B8-88F3F4D4AE1F}"/>
              </a:ext>
            </a:extLst>
          </p:cNvPr>
          <p:cNvSpPr>
            <a:spLocks noGrp="1"/>
          </p:cNvSpPr>
          <p:nvPr>
            <p:ph type="sldNum" sz="quarter" idx="12"/>
          </p:nvPr>
        </p:nvSpPr>
        <p:spPr/>
        <p:txBody>
          <a:bodyPr/>
          <a:lstStyle/>
          <a:p>
            <a:fld id="{C7CAFBE1-0312-4221-93B3-CB06A75E758E}" type="slidenum">
              <a:rPr lang="de-CH" smtClean="0"/>
              <a:t>‹Nr.›</a:t>
            </a:fld>
            <a:endParaRPr lang="de-CH"/>
          </a:p>
        </p:txBody>
      </p:sp>
    </p:spTree>
    <p:extLst>
      <p:ext uri="{BB962C8B-B14F-4D97-AF65-F5344CB8AC3E}">
        <p14:creationId xmlns:p14="http://schemas.microsoft.com/office/powerpoint/2010/main" val="16556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503282-12D1-448A-B1CC-E910C114388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FF1B40E3-E147-4F07-BF44-2F2A971E48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1F317FC1-5D5D-4A45-9B57-9EFCE91CD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7A02049-3776-4BCC-8FF3-C119CC7E194A}"/>
              </a:ext>
            </a:extLst>
          </p:cNvPr>
          <p:cNvSpPr>
            <a:spLocks noGrp="1"/>
          </p:cNvSpPr>
          <p:nvPr>
            <p:ph type="dt" sz="half" idx="10"/>
          </p:nvPr>
        </p:nvSpPr>
        <p:spPr/>
        <p:txBody>
          <a:bodyPr/>
          <a:lstStyle/>
          <a:p>
            <a:fld id="{6FAE8091-CB79-430A-BAA1-C88433F7B403}" type="datetimeFigureOut">
              <a:rPr lang="de-CH" smtClean="0"/>
              <a:t>23.05.2023</a:t>
            </a:fld>
            <a:endParaRPr lang="de-CH"/>
          </a:p>
        </p:txBody>
      </p:sp>
      <p:sp>
        <p:nvSpPr>
          <p:cNvPr id="6" name="Fußzeilenplatzhalter 5">
            <a:extLst>
              <a:ext uri="{FF2B5EF4-FFF2-40B4-BE49-F238E27FC236}">
                <a16:creationId xmlns:a16="http://schemas.microsoft.com/office/drawing/2014/main" id="{742CCF1E-CC50-4BBF-A09A-1E0BE4AE926A}"/>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EAA97C7C-D92E-4261-9F41-886C0C0B8256}"/>
              </a:ext>
            </a:extLst>
          </p:cNvPr>
          <p:cNvSpPr>
            <a:spLocks noGrp="1"/>
          </p:cNvSpPr>
          <p:nvPr>
            <p:ph type="sldNum" sz="quarter" idx="12"/>
          </p:nvPr>
        </p:nvSpPr>
        <p:spPr/>
        <p:txBody>
          <a:bodyPr/>
          <a:lstStyle/>
          <a:p>
            <a:fld id="{C7CAFBE1-0312-4221-93B3-CB06A75E758E}" type="slidenum">
              <a:rPr lang="de-CH" smtClean="0"/>
              <a:t>‹Nr.›</a:t>
            </a:fld>
            <a:endParaRPr lang="de-CH"/>
          </a:p>
        </p:txBody>
      </p:sp>
    </p:spTree>
    <p:extLst>
      <p:ext uri="{BB962C8B-B14F-4D97-AF65-F5344CB8AC3E}">
        <p14:creationId xmlns:p14="http://schemas.microsoft.com/office/powerpoint/2010/main" val="85700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2C40F4-EDE8-4BC1-A140-BF1297A04C1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BA76C104-7E2C-4987-B925-05642131AF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2BD02652-6D0B-4909-B8EF-20B191AE1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9EC9F63-4B44-480C-8810-735DBC3CB1FB}"/>
              </a:ext>
            </a:extLst>
          </p:cNvPr>
          <p:cNvSpPr>
            <a:spLocks noGrp="1"/>
          </p:cNvSpPr>
          <p:nvPr>
            <p:ph type="dt" sz="half" idx="10"/>
          </p:nvPr>
        </p:nvSpPr>
        <p:spPr/>
        <p:txBody>
          <a:bodyPr/>
          <a:lstStyle/>
          <a:p>
            <a:fld id="{6FAE8091-CB79-430A-BAA1-C88433F7B403}" type="datetimeFigureOut">
              <a:rPr lang="de-CH" smtClean="0"/>
              <a:t>23.05.2023</a:t>
            </a:fld>
            <a:endParaRPr lang="de-CH"/>
          </a:p>
        </p:txBody>
      </p:sp>
      <p:sp>
        <p:nvSpPr>
          <p:cNvPr id="6" name="Fußzeilenplatzhalter 5">
            <a:extLst>
              <a:ext uri="{FF2B5EF4-FFF2-40B4-BE49-F238E27FC236}">
                <a16:creationId xmlns:a16="http://schemas.microsoft.com/office/drawing/2014/main" id="{1C6AAB86-C56C-436C-A4A5-5C533A860A76}"/>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C48DCBBA-36A7-4EB5-BF85-AE658ECDB052}"/>
              </a:ext>
            </a:extLst>
          </p:cNvPr>
          <p:cNvSpPr>
            <a:spLocks noGrp="1"/>
          </p:cNvSpPr>
          <p:nvPr>
            <p:ph type="sldNum" sz="quarter" idx="12"/>
          </p:nvPr>
        </p:nvSpPr>
        <p:spPr/>
        <p:txBody>
          <a:bodyPr/>
          <a:lstStyle/>
          <a:p>
            <a:fld id="{C7CAFBE1-0312-4221-93B3-CB06A75E758E}" type="slidenum">
              <a:rPr lang="de-CH" smtClean="0"/>
              <a:t>‹Nr.›</a:t>
            </a:fld>
            <a:endParaRPr lang="de-CH"/>
          </a:p>
        </p:txBody>
      </p:sp>
    </p:spTree>
    <p:extLst>
      <p:ext uri="{BB962C8B-B14F-4D97-AF65-F5344CB8AC3E}">
        <p14:creationId xmlns:p14="http://schemas.microsoft.com/office/powerpoint/2010/main" val="371909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C2CAB39-E3D5-4ADA-826E-90C113E420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4E71D34C-041C-43CF-BD3C-B0EEC7763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C534CCE-ED37-4929-B90A-72D901664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E8091-CB79-430A-BAA1-C88433F7B403}" type="datetimeFigureOut">
              <a:rPr lang="de-CH" smtClean="0"/>
              <a:t>23.05.2023</a:t>
            </a:fld>
            <a:endParaRPr lang="de-CH"/>
          </a:p>
        </p:txBody>
      </p:sp>
      <p:sp>
        <p:nvSpPr>
          <p:cNvPr id="5" name="Fußzeilenplatzhalter 4">
            <a:extLst>
              <a:ext uri="{FF2B5EF4-FFF2-40B4-BE49-F238E27FC236}">
                <a16:creationId xmlns:a16="http://schemas.microsoft.com/office/drawing/2014/main" id="{086DF717-D5C3-4E09-91DE-5FB14FC64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B566C849-FB92-450D-A006-F35289FB7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FBE1-0312-4221-93B3-CB06A75E758E}" type="slidenum">
              <a:rPr lang="de-CH" smtClean="0"/>
              <a:t>‹Nr.›</a:t>
            </a:fld>
            <a:endParaRPr lang="de-CH"/>
          </a:p>
        </p:txBody>
      </p:sp>
    </p:spTree>
    <p:extLst>
      <p:ext uri="{BB962C8B-B14F-4D97-AF65-F5344CB8AC3E}">
        <p14:creationId xmlns:p14="http://schemas.microsoft.com/office/powerpoint/2010/main" val="2450157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PlaceHolder 1"/>
          <p:cNvSpPr>
            <a:spLocks noGrp="1"/>
          </p:cNvSpPr>
          <p:nvPr>
            <p:ph type="title"/>
          </p:nvPr>
        </p:nvSpPr>
        <p:spPr>
          <a:xfrm>
            <a:off x="988729" y="1441066"/>
            <a:ext cx="10861463" cy="551010"/>
          </a:xfrm>
          <a:prstGeom prst="rect">
            <a:avLst/>
          </a:prstGeom>
          <a:noFill/>
          <a:ln w="0">
            <a:noFill/>
          </a:ln>
        </p:spPr>
        <p:txBody>
          <a:bodyPr lIns="99268" tIns="49394" rIns="99268" bIns="49394" anchor="t">
            <a:noAutofit/>
          </a:bodyPr>
          <a:lstStyle/>
          <a:p>
            <a:pPr>
              <a:lnSpc>
                <a:spcPct val="100000"/>
              </a:lnSpc>
              <a:tabLst>
                <a:tab pos="0" algn="l"/>
              </a:tabLst>
            </a:pPr>
            <a:r>
              <a:rPr lang="de-CH" sz="3197" spc="-1">
                <a:solidFill>
                  <a:srgbClr val="005380"/>
                </a:solidFill>
                <a:latin typeface="VAGRundschriftD"/>
              </a:rPr>
              <a:t>Service-Modelle: IaaS</a:t>
            </a:r>
            <a:endParaRPr lang="en-US" sz="3197" spc="-1">
              <a:solidFill>
                <a:srgbClr val="000000"/>
              </a:solidFill>
              <a:latin typeface="Arial"/>
            </a:endParaRPr>
          </a:p>
        </p:txBody>
      </p:sp>
      <p:sp>
        <p:nvSpPr>
          <p:cNvPr id="470" name="PlaceHolder 2"/>
          <p:cNvSpPr>
            <a:spLocks noGrp="1"/>
          </p:cNvSpPr>
          <p:nvPr>
            <p:ph/>
          </p:nvPr>
        </p:nvSpPr>
        <p:spPr>
          <a:xfrm>
            <a:off x="988729" y="2047225"/>
            <a:ext cx="5418023" cy="4425342"/>
          </a:xfrm>
          <a:prstGeom prst="rect">
            <a:avLst/>
          </a:prstGeom>
          <a:noFill/>
          <a:ln w="0">
            <a:noFill/>
          </a:ln>
        </p:spPr>
        <p:txBody>
          <a:bodyPr lIns="99268" tIns="49394" rIns="99268" bIns="49394" anchor="t">
            <a:noAutofit/>
          </a:bodyPr>
          <a:lstStyle/>
          <a:p>
            <a:pPr marL="287254" indent="-277183">
              <a:lnSpc>
                <a:spcPct val="100000"/>
              </a:lnSpc>
              <a:spcBef>
                <a:spcPts val="1953"/>
              </a:spcBef>
              <a:buClr>
                <a:srgbClr val="000000"/>
              </a:buClr>
              <a:buFont typeface="Frutiger LT Std 45 Light"/>
              <a:buChar char="›"/>
            </a:pPr>
            <a:r>
              <a:rPr lang="de-CH" sz="2931" spc="-1">
                <a:solidFill>
                  <a:srgbClr val="000000"/>
                </a:solidFill>
                <a:latin typeface="Frutiger LT Com 45 Light"/>
              </a:rPr>
              <a:t>Physische Server werden durch den Anbieter verwaltet und gewartet. Betriebssystem und Software werden selbst verwaltet.</a:t>
            </a:r>
            <a:endParaRPr lang="en-US" sz="2931" spc="-1">
              <a:solidFill>
                <a:srgbClr val="000000"/>
              </a:solidFill>
              <a:latin typeface="Arial"/>
            </a:endParaRPr>
          </a:p>
          <a:p>
            <a:pPr marL="287254" indent="-277183">
              <a:lnSpc>
                <a:spcPct val="100000"/>
              </a:lnSpc>
              <a:spcBef>
                <a:spcPts val="1953"/>
              </a:spcBef>
              <a:buClr>
                <a:srgbClr val="000000"/>
              </a:buClr>
              <a:buFont typeface="Frutiger LT Std 45 Light"/>
              <a:buChar char="›"/>
            </a:pPr>
            <a:r>
              <a:rPr lang="de-CH" sz="2931" spc="-1">
                <a:solidFill>
                  <a:srgbClr val="000000"/>
                </a:solidFill>
                <a:latin typeface="Frutiger LT Com 45 Light"/>
              </a:rPr>
              <a:t>z.B.: Applikationen laufen auf Virtual Private Server bei Hetzner, Nodes bei Cloudscale, Amazon E2C</a:t>
            </a:r>
            <a:endParaRPr lang="en-US" sz="2931" spc="-1">
              <a:solidFill>
                <a:srgbClr val="000000"/>
              </a:solidFill>
              <a:latin typeface="Arial"/>
            </a:endParaRPr>
          </a:p>
        </p:txBody>
      </p:sp>
      <p:sp>
        <p:nvSpPr>
          <p:cNvPr id="471" name="Rechteck 5"/>
          <p:cNvSpPr/>
          <p:nvPr/>
        </p:nvSpPr>
        <p:spPr>
          <a:xfrm>
            <a:off x="9141660" y="550051"/>
            <a:ext cx="2397300" cy="574988"/>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Anwendungen</a:t>
            </a:r>
            <a:endParaRPr lang="en-US" sz="2398" spc="-1">
              <a:solidFill>
                <a:srgbClr val="000000"/>
              </a:solidFill>
              <a:latin typeface="Arial"/>
            </a:endParaRPr>
          </a:p>
        </p:txBody>
      </p:sp>
      <p:sp>
        <p:nvSpPr>
          <p:cNvPr id="472" name="Rechteck 9"/>
          <p:cNvSpPr/>
          <p:nvPr/>
        </p:nvSpPr>
        <p:spPr>
          <a:xfrm>
            <a:off x="9141660" y="1188340"/>
            <a:ext cx="2397300" cy="574988"/>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Daten</a:t>
            </a:r>
            <a:endParaRPr lang="en-US" sz="2398" spc="-1">
              <a:solidFill>
                <a:srgbClr val="000000"/>
              </a:solidFill>
              <a:latin typeface="Arial"/>
            </a:endParaRPr>
          </a:p>
        </p:txBody>
      </p:sp>
      <p:sp>
        <p:nvSpPr>
          <p:cNvPr id="473" name="Rechteck 10"/>
          <p:cNvSpPr/>
          <p:nvPr/>
        </p:nvSpPr>
        <p:spPr>
          <a:xfrm>
            <a:off x="9141660" y="1832863"/>
            <a:ext cx="2397300" cy="574988"/>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Laufzeit</a:t>
            </a:r>
            <a:endParaRPr lang="en-US" sz="2398" spc="-1">
              <a:solidFill>
                <a:srgbClr val="000000"/>
              </a:solidFill>
              <a:latin typeface="Arial"/>
            </a:endParaRPr>
          </a:p>
        </p:txBody>
      </p:sp>
      <p:sp>
        <p:nvSpPr>
          <p:cNvPr id="474" name="Rechteck 13"/>
          <p:cNvSpPr/>
          <p:nvPr/>
        </p:nvSpPr>
        <p:spPr>
          <a:xfrm>
            <a:off x="9141660" y="2483141"/>
            <a:ext cx="2397300" cy="574988"/>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Middleware</a:t>
            </a:r>
            <a:endParaRPr lang="en-US" sz="2398" spc="-1">
              <a:solidFill>
                <a:srgbClr val="000000"/>
              </a:solidFill>
              <a:latin typeface="Arial"/>
            </a:endParaRPr>
          </a:p>
        </p:txBody>
      </p:sp>
      <p:sp>
        <p:nvSpPr>
          <p:cNvPr id="475" name="Rechteck 14"/>
          <p:cNvSpPr/>
          <p:nvPr/>
        </p:nvSpPr>
        <p:spPr>
          <a:xfrm>
            <a:off x="9141660" y="3134378"/>
            <a:ext cx="2397300" cy="574988"/>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OS</a:t>
            </a:r>
            <a:endParaRPr lang="en-US" sz="2398" spc="-1">
              <a:solidFill>
                <a:srgbClr val="000000"/>
              </a:solidFill>
              <a:latin typeface="Arial"/>
            </a:endParaRPr>
          </a:p>
        </p:txBody>
      </p:sp>
      <p:sp>
        <p:nvSpPr>
          <p:cNvPr id="476" name="Rechteck 15"/>
          <p:cNvSpPr/>
          <p:nvPr/>
        </p:nvSpPr>
        <p:spPr>
          <a:xfrm>
            <a:off x="9141660" y="3787533"/>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Virtualisierung</a:t>
            </a:r>
            <a:endParaRPr lang="en-US" sz="2398" spc="-1">
              <a:solidFill>
                <a:srgbClr val="000000"/>
              </a:solidFill>
              <a:latin typeface="Arial"/>
            </a:endParaRPr>
          </a:p>
        </p:txBody>
      </p:sp>
      <p:sp>
        <p:nvSpPr>
          <p:cNvPr id="477" name="Rechteck 18"/>
          <p:cNvSpPr/>
          <p:nvPr/>
        </p:nvSpPr>
        <p:spPr>
          <a:xfrm>
            <a:off x="9138783" y="4441168"/>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Server</a:t>
            </a:r>
            <a:endParaRPr lang="en-US" sz="2398" spc="-1">
              <a:solidFill>
                <a:srgbClr val="000000"/>
              </a:solidFill>
              <a:latin typeface="Arial"/>
            </a:endParaRPr>
          </a:p>
        </p:txBody>
      </p:sp>
      <p:sp>
        <p:nvSpPr>
          <p:cNvPr id="478" name="Rechteck 19"/>
          <p:cNvSpPr/>
          <p:nvPr/>
        </p:nvSpPr>
        <p:spPr>
          <a:xfrm>
            <a:off x="9132069" y="5101996"/>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Speicher</a:t>
            </a:r>
            <a:endParaRPr lang="en-US" sz="2398" spc="-1">
              <a:solidFill>
                <a:srgbClr val="000000"/>
              </a:solidFill>
              <a:latin typeface="Arial"/>
            </a:endParaRPr>
          </a:p>
        </p:txBody>
      </p:sp>
      <p:sp>
        <p:nvSpPr>
          <p:cNvPr id="479" name="Rechteck 20"/>
          <p:cNvSpPr/>
          <p:nvPr/>
        </p:nvSpPr>
        <p:spPr>
          <a:xfrm>
            <a:off x="9132069" y="5759947"/>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Netzwerk</a:t>
            </a:r>
            <a:endParaRPr lang="en-US" sz="2398" spc="-1">
              <a:solidFill>
                <a:srgbClr val="000000"/>
              </a:solidFill>
              <a:latin typeface="Arial"/>
            </a:endParaRPr>
          </a:p>
        </p:txBody>
      </p:sp>
      <p:sp>
        <p:nvSpPr>
          <p:cNvPr id="480" name="Geschweifte Klammer links 12"/>
          <p:cNvSpPr/>
          <p:nvPr/>
        </p:nvSpPr>
        <p:spPr>
          <a:xfrm>
            <a:off x="8302437" y="644524"/>
            <a:ext cx="574508" cy="2879254"/>
          </a:xfrm>
          <a:prstGeom prst="leftBrace">
            <a:avLst>
              <a:gd name="adj1" fmla="val 30271"/>
              <a:gd name="adj2" fmla="val 50653"/>
            </a:avLst>
          </a:prstGeom>
          <a:noFill/>
          <a:ln w="88900">
            <a:solidFill>
              <a:srgbClr val="005380"/>
            </a:solidFill>
            <a:round/>
          </a:ln>
        </p:spPr>
        <p:style>
          <a:lnRef idx="1">
            <a:schemeClr val="accent1"/>
          </a:lnRef>
          <a:fillRef idx="0">
            <a:schemeClr val="accent1"/>
          </a:fillRef>
          <a:effectRef idx="0">
            <a:schemeClr val="accent1"/>
          </a:effectRef>
          <a:fontRef idx="minor"/>
        </p:style>
        <p:txBody>
          <a:bodyPr lIns="119889" tIns="59944" rIns="119889" bIns="59944" anchor="t">
            <a:noAutofit/>
          </a:bodyPr>
          <a:lstStyle/>
          <a:p>
            <a:endParaRPr lang="en-US" sz="2398" spc="-1">
              <a:solidFill>
                <a:srgbClr val="000000"/>
              </a:solidFill>
              <a:latin typeface="Arial"/>
            </a:endParaRPr>
          </a:p>
        </p:txBody>
      </p:sp>
      <p:sp>
        <p:nvSpPr>
          <p:cNvPr id="481" name="Textfeld 16"/>
          <p:cNvSpPr/>
          <p:nvPr/>
        </p:nvSpPr>
        <p:spPr>
          <a:xfrm rot="16200000">
            <a:off x="6204859" y="1915126"/>
            <a:ext cx="3167467" cy="490071"/>
          </a:xfrm>
          <a:prstGeom prst="rect">
            <a:avLst/>
          </a:prstGeom>
          <a:noFill/>
          <a:ln w="0">
            <a:noFill/>
          </a:ln>
        </p:spPr>
        <p:style>
          <a:lnRef idx="0">
            <a:scrgbClr r="0" g="0" b="0"/>
          </a:lnRef>
          <a:fillRef idx="0">
            <a:scrgbClr r="0" g="0" b="0"/>
          </a:fillRef>
          <a:effectRef idx="0">
            <a:scrgbClr r="0" g="0" b="0"/>
          </a:effectRef>
          <a:fontRef idx="minor"/>
        </p:style>
        <p:txBody>
          <a:bodyPr lIns="119889" tIns="59944" rIns="119889" bIns="59944" anchor="t">
            <a:spAutoFit/>
          </a:bodyPr>
          <a:lstStyle/>
          <a:p>
            <a:pPr algn="ctr">
              <a:lnSpc>
                <a:spcPct val="100000"/>
              </a:lnSpc>
            </a:pPr>
            <a:r>
              <a:rPr lang="de-CH" sz="2398" spc="-1">
                <a:solidFill>
                  <a:srgbClr val="000000"/>
                </a:solidFill>
                <a:latin typeface="Calibri"/>
                <a:ea typeface="DejaVu Sans"/>
              </a:rPr>
              <a:t>Unmanaged</a:t>
            </a:r>
            <a:endParaRPr lang="en-US" sz="2398" spc="-1">
              <a:solidFill>
                <a:srgbClr val="000000"/>
              </a:solidFill>
              <a:latin typeface="Arial"/>
            </a:endParaRPr>
          </a:p>
        </p:txBody>
      </p:sp>
      <p:sp>
        <p:nvSpPr>
          <p:cNvPr id="482" name="Geschweifte Klammer links 17"/>
          <p:cNvSpPr/>
          <p:nvPr/>
        </p:nvSpPr>
        <p:spPr>
          <a:xfrm>
            <a:off x="8302437" y="3814868"/>
            <a:ext cx="574508" cy="2396821"/>
          </a:xfrm>
          <a:prstGeom prst="leftBrace">
            <a:avLst>
              <a:gd name="adj1" fmla="val 30271"/>
              <a:gd name="adj2" fmla="val 50653"/>
            </a:avLst>
          </a:prstGeom>
          <a:noFill/>
          <a:ln w="88900">
            <a:solidFill>
              <a:srgbClr val="ED7703"/>
            </a:solidFill>
            <a:round/>
          </a:ln>
        </p:spPr>
        <p:style>
          <a:lnRef idx="1">
            <a:schemeClr val="accent1"/>
          </a:lnRef>
          <a:fillRef idx="0">
            <a:schemeClr val="accent1"/>
          </a:fillRef>
          <a:effectRef idx="0">
            <a:schemeClr val="accent1"/>
          </a:effectRef>
          <a:fontRef idx="minor"/>
        </p:style>
        <p:txBody>
          <a:bodyPr lIns="119889" tIns="59944" rIns="119889" bIns="59944" anchor="t">
            <a:noAutofit/>
          </a:bodyPr>
          <a:lstStyle/>
          <a:p>
            <a:endParaRPr lang="en-US" sz="2398" spc="-1">
              <a:solidFill>
                <a:srgbClr val="000000"/>
              </a:solidFill>
              <a:latin typeface="Arial"/>
            </a:endParaRPr>
          </a:p>
        </p:txBody>
      </p:sp>
      <p:sp>
        <p:nvSpPr>
          <p:cNvPr id="483" name="Textfeld 21"/>
          <p:cNvSpPr/>
          <p:nvPr/>
        </p:nvSpPr>
        <p:spPr>
          <a:xfrm rot="16200000">
            <a:off x="6314198" y="4754097"/>
            <a:ext cx="2948310" cy="490071"/>
          </a:xfrm>
          <a:prstGeom prst="rect">
            <a:avLst/>
          </a:prstGeom>
          <a:noFill/>
          <a:ln w="0">
            <a:noFill/>
          </a:ln>
        </p:spPr>
        <p:style>
          <a:lnRef idx="0">
            <a:scrgbClr r="0" g="0" b="0"/>
          </a:lnRef>
          <a:fillRef idx="0">
            <a:scrgbClr r="0" g="0" b="0"/>
          </a:fillRef>
          <a:effectRef idx="0">
            <a:scrgbClr r="0" g="0" b="0"/>
          </a:effectRef>
          <a:fontRef idx="minor"/>
        </p:style>
        <p:txBody>
          <a:bodyPr lIns="119889" tIns="59944" rIns="119889" bIns="59944" anchor="t">
            <a:spAutoFit/>
          </a:bodyPr>
          <a:lstStyle/>
          <a:p>
            <a:pPr algn="ctr">
              <a:lnSpc>
                <a:spcPct val="100000"/>
              </a:lnSpc>
            </a:pPr>
            <a:r>
              <a:rPr lang="de-CH" sz="2398" spc="-1">
                <a:solidFill>
                  <a:srgbClr val="000000"/>
                </a:solidFill>
                <a:latin typeface="Calibri"/>
                <a:ea typeface="DejaVu Sans"/>
              </a:rPr>
              <a:t>Managed</a:t>
            </a:r>
            <a:endParaRPr lang="en-US" sz="2398"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PlaceHolder 1"/>
          <p:cNvSpPr>
            <a:spLocks noGrp="1"/>
          </p:cNvSpPr>
          <p:nvPr>
            <p:ph type="title"/>
          </p:nvPr>
        </p:nvSpPr>
        <p:spPr>
          <a:xfrm>
            <a:off x="988729" y="1441066"/>
            <a:ext cx="10861463" cy="551010"/>
          </a:xfrm>
          <a:prstGeom prst="rect">
            <a:avLst/>
          </a:prstGeom>
          <a:noFill/>
          <a:ln w="0">
            <a:noFill/>
          </a:ln>
        </p:spPr>
        <p:txBody>
          <a:bodyPr lIns="99268" tIns="49394" rIns="99268" bIns="49394" anchor="t">
            <a:noAutofit/>
          </a:bodyPr>
          <a:lstStyle/>
          <a:p>
            <a:pPr>
              <a:lnSpc>
                <a:spcPct val="100000"/>
              </a:lnSpc>
              <a:tabLst>
                <a:tab pos="0" algn="l"/>
              </a:tabLst>
            </a:pPr>
            <a:r>
              <a:rPr lang="de-CH" sz="3197" spc="-1">
                <a:solidFill>
                  <a:srgbClr val="005380"/>
                </a:solidFill>
                <a:latin typeface="VAGRundschriftD"/>
              </a:rPr>
              <a:t>Service-Modelle: PaaS</a:t>
            </a:r>
            <a:endParaRPr lang="en-US" sz="3197" spc="-1">
              <a:solidFill>
                <a:srgbClr val="000000"/>
              </a:solidFill>
              <a:latin typeface="Arial"/>
            </a:endParaRPr>
          </a:p>
        </p:txBody>
      </p:sp>
      <p:sp>
        <p:nvSpPr>
          <p:cNvPr id="485" name="PlaceHolder 2"/>
          <p:cNvSpPr>
            <a:spLocks noGrp="1"/>
          </p:cNvSpPr>
          <p:nvPr>
            <p:ph/>
          </p:nvPr>
        </p:nvSpPr>
        <p:spPr>
          <a:xfrm>
            <a:off x="988729" y="2047225"/>
            <a:ext cx="5418023" cy="3967367"/>
          </a:xfrm>
          <a:prstGeom prst="rect">
            <a:avLst/>
          </a:prstGeom>
          <a:noFill/>
          <a:ln w="0">
            <a:noFill/>
          </a:ln>
        </p:spPr>
        <p:txBody>
          <a:bodyPr lIns="99268" tIns="49394" rIns="99268" bIns="49394" anchor="t">
            <a:noAutofit/>
          </a:bodyPr>
          <a:lstStyle/>
          <a:p>
            <a:pPr marL="287254" indent="-277183">
              <a:lnSpc>
                <a:spcPct val="100000"/>
              </a:lnSpc>
              <a:spcBef>
                <a:spcPts val="1953"/>
              </a:spcBef>
              <a:buClr>
                <a:srgbClr val="000000"/>
              </a:buClr>
              <a:buFont typeface="Frutiger LT Std 45 Light"/>
              <a:buChar char="›"/>
            </a:pPr>
            <a:r>
              <a:rPr lang="de-CH" sz="2931" spc="-1">
                <a:solidFill>
                  <a:srgbClr val="000000"/>
                </a:solidFill>
                <a:latin typeface="Frutiger LT Com 45 Light"/>
              </a:rPr>
              <a:t>Laufzeitumgebung für Applikationen wird durch Anbieter zur Verfügung gestellt. Applikation wird selbst verwaltet</a:t>
            </a:r>
            <a:endParaRPr lang="en-US" sz="2931" spc="-1">
              <a:solidFill>
                <a:srgbClr val="000000"/>
              </a:solidFill>
              <a:latin typeface="Arial"/>
            </a:endParaRPr>
          </a:p>
          <a:p>
            <a:pPr marL="287254" indent="-277183">
              <a:lnSpc>
                <a:spcPct val="100000"/>
              </a:lnSpc>
              <a:spcBef>
                <a:spcPts val="1953"/>
              </a:spcBef>
              <a:buClr>
                <a:srgbClr val="000000"/>
              </a:buClr>
              <a:buFont typeface="Frutiger LT Std 45 Light"/>
              <a:buChar char="›"/>
            </a:pPr>
            <a:r>
              <a:rPr lang="de-CH" sz="2931" spc="-1">
                <a:solidFill>
                  <a:srgbClr val="000000"/>
                </a:solidFill>
                <a:latin typeface="Frutiger LT Com 45 Light"/>
              </a:rPr>
              <a:t>z.B.: Applikationen laufen auf Heroku</a:t>
            </a:r>
            <a:endParaRPr lang="en-US" sz="2931" spc="-1">
              <a:solidFill>
                <a:srgbClr val="000000"/>
              </a:solidFill>
              <a:latin typeface="Arial"/>
            </a:endParaRPr>
          </a:p>
        </p:txBody>
      </p:sp>
      <p:sp>
        <p:nvSpPr>
          <p:cNvPr id="486" name="Rechteck 5"/>
          <p:cNvSpPr/>
          <p:nvPr/>
        </p:nvSpPr>
        <p:spPr>
          <a:xfrm>
            <a:off x="9141660" y="550051"/>
            <a:ext cx="2397300" cy="574988"/>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Anwendungen</a:t>
            </a:r>
            <a:endParaRPr lang="en-US" sz="2398" spc="-1">
              <a:solidFill>
                <a:srgbClr val="000000"/>
              </a:solidFill>
              <a:latin typeface="Arial"/>
            </a:endParaRPr>
          </a:p>
        </p:txBody>
      </p:sp>
      <p:sp>
        <p:nvSpPr>
          <p:cNvPr id="487" name="Rechteck 9"/>
          <p:cNvSpPr/>
          <p:nvPr/>
        </p:nvSpPr>
        <p:spPr>
          <a:xfrm>
            <a:off x="9141660" y="1188340"/>
            <a:ext cx="2397300" cy="574988"/>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Daten</a:t>
            </a:r>
            <a:endParaRPr lang="en-US" sz="2398" spc="-1">
              <a:solidFill>
                <a:srgbClr val="000000"/>
              </a:solidFill>
              <a:latin typeface="Arial"/>
            </a:endParaRPr>
          </a:p>
        </p:txBody>
      </p:sp>
      <p:sp>
        <p:nvSpPr>
          <p:cNvPr id="488" name="Rechteck 10"/>
          <p:cNvSpPr/>
          <p:nvPr/>
        </p:nvSpPr>
        <p:spPr>
          <a:xfrm>
            <a:off x="9141660" y="1832863"/>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Laufzeit</a:t>
            </a:r>
            <a:endParaRPr lang="en-US" sz="2398" spc="-1">
              <a:solidFill>
                <a:srgbClr val="000000"/>
              </a:solidFill>
              <a:latin typeface="Arial"/>
            </a:endParaRPr>
          </a:p>
        </p:txBody>
      </p:sp>
      <p:sp>
        <p:nvSpPr>
          <p:cNvPr id="489" name="Rechteck 13"/>
          <p:cNvSpPr/>
          <p:nvPr/>
        </p:nvSpPr>
        <p:spPr>
          <a:xfrm>
            <a:off x="9141660" y="2483141"/>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Middleware</a:t>
            </a:r>
            <a:endParaRPr lang="en-US" sz="2398" spc="-1">
              <a:solidFill>
                <a:srgbClr val="000000"/>
              </a:solidFill>
              <a:latin typeface="Arial"/>
            </a:endParaRPr>
          </a:p>
        </p:txBody>
      </p:sp>
      <p:sp>
        <p:nvSpPr>
          <p:cNvPr id="490" name="Rechteck 14"/>
          <p:cNvSpPr/>
          <p:nvPr/>
        </p:nvSpPr>
        <p:spPr>
          <a:xfrm>
            <a:off x="9141660" y="3134378"/>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OS</a:t>
            </a:r>
            <a:endParaRPr lang="en-US" sz="2398" spc="-1">
              <a:solidFill>
                <a:srgbClr val="000000"/>
              </a:solidFill>
              <a:latin typeface="Arial"/>
            </a:endParaRPr>
          </a:p>
        </p:txBody>
      </p:sp>
      <p:sp>
        <p:nvSpPr>
          <p:cNvPr id="491" name="Rechteck 15"/>
          <p:cNvSpPr/>
          <p:nvPr/>
        </p:nvSpPr>
        <p:spPr>
          <a:xfrm>
            <a:off x="9141660" y="3787533"/>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Virtualisierung</a:t>
            </a:r>
            <a:endParaRPr lang="en-US" sz="2398" spc="-1">
              <a:solidFill>
                <a:srgbClr val="000000"/>
              </a:solidFill>
              <a:latin typeface="Arial"/>
            </a:endParaRPr>
          </a:p>
        </p:txBody>
      </p:sp>
      <p:sp>
        <p:nvSpPr>
          <p:cNvPr id="492" name="Rechteck 18"/>
          <p:cNvSpPr/>
          <p:nvPr/>
        </p:nvSpPr>
        <p:spPr>
          <a:xfrm>
            <a:off x="9138783" y="4441168"/>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Server</a:t>
            </a:r>
            <a:endParaRPr lang="en-US" sz="2398" spc="-1">
              <a:solidFill>
                <a:srgbClr val="000000"/>
              </a:solidFill>
              <a:latin typeface="Arial"/>
            </a:endParaRPr>
          </a:p>
        </p:txBody>
      </p:sp>
      <p:sp>
        <p:nvSpPr>
          <p:cNvPr id="493" name="Rechteck 19"/>
          <p:cNvSpPr/>
          <p:nvPr/>
        </p:nvSpPr>
        <p:spPr>
          <a:xfrm>
            <a:off x="9132069" y="5101996"/>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Speicher</a:t>
            </a:r>
            <a:endParaRPr lang="en-US" sz="2398" spc="-1">
              <a:solidFill>
                <a:srgbClr val="000000"/>
              </a:solidFill>
              <a:latin typeface="Arial"/>
            </a:endParaRPr>
          </a:p>
        </p:txBody>
      </p:sp>
      <p:sp>
        <p:nvSpPr>
          <p:cNvPr id="494" name="Rechteck 20"/>
          <p:cNvSpPr/>
          <p:nvPr/>
        </p:nvSpPr>
        <p:spPr>
          <a:xfrm>
            <a:off x="9132069" y="5759947"/>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Netzwerk</a:t>
            </a:r>
            <a:endParaRPr lang="en-US" sz="2398" spc="-1">
              <a:solidFill>
                <a:srgbClr val="000000"/>
              </a:solidFill>
              <a:latin typeface="Arial"/>
            </a:endParaRPr>
          </a:p>
        </p:txBody>
      </p:sp>
      <p:sp>
        <p:nvSpPr>
          <p:cNvPr id="495" name="Geschweifte Klammer links 12"/>
          <p:cNvSpPr/>
          <p:nvPr/>
        </p:nvSpPr>
        <p:spPr>
          <a:xfrm>
            <a:off x="8302437" y="644524"/>
            <a:ext cx="574508" cy="959112"/>
          </a:xfrm>
          <a:prstGeom prst="leftBrace">
            <a:avLst>
              <a:gd name="adj1" fmla="val 30271"/>
              <a:gd name="adj2" fmla="val 50653"/>
            </a:avLst>
          </a:prstGeom>
          <a:noFill/>
          <a:ln w="88900">
            <a:solidFill>
              <a:srgbClr val="005380"/>
            </a:solidFill>
            <a:round/>
          </a:ln>
        </p:spPr>
        <p:style>
          <a:lnRef idx="1">
            <a:schemeClr val="accent1"/>
          </a:lnRef>
          <a:fillRef idx="0">
            <a:schemeClr val="accent1"/>
          </a:fillRef>
          <a:effectRef idx="0">
            <a:schemeClr val="accent1"/>
          </a:effectRef>
          <a:fontRef idx="minor"/>
        </p:style>
        <p:txBody>
          <a:bodyPr lIns="119889" tIns="59944" rIns="119889" bIns="59944" anchor="t">
            <a:noAutofit/>
          </a:bodyPr>
          <a:lstStyle/>
          <a:p>
            <a:endParaRPr lang="en-US" sz="2398" spc="-1">
              <a:solidFill>
                <a:srgbClr val="000000"/>
              </a:solidFill>
              <a:latin typeface="Arial"/>
            </a:endParaRPr>
          </a:p>
        </p:txBody>
      </p:sp>
      <p:sp>
        <p:nvSpPr>
          <p:cNvPr id="496" name="Textfeld 16"/>
          <p:cNvSpPr/>
          <p:nvPr/>
        </p:nvSpPr>
        <p:spPr>
          <a:xfrm rot="16200000">
            <a:off x="6872401" y="1248064"/>
            <a:ext cx="1832383" cy="490071"/>
          </a:xfrm>
          <a:prstGeom prst="rect">
            <a:avLst/>
          </a:prstGeom>
          <a:noFill/>
          <a:ln w="0">
            <a:noFill/>
          </a:ln>
        </p:spPr>
        <p:style>
          <a:lnRef idx="0">
            <a:scrgbClr r="0" g="0" b="0"/>
          </a:lnRef>
          <a:fillRef idx="0">
            <a:scrgbClr r="0" g="0" b="0"/>
          </a:fillRef>
          <a:effectRef idx="0">
            <a:scrgbClr r="0" g="0" b="0"/>
          </a:effectRef>
          <a:fontRef idx="minor"/>
        </p:style>
        <p:txBody>
          <a:bodyPr lIns="119889" tIns="59944" rIns="119889" bIns="59944" anchor="t">
            <a:spAutoFit/>
          </a:bodyPr>
          <a:lstStyle/>
          <a:p>
            <a:pPr algn="ctr">
              <a:lnSpc>
                <a:spcPct val="100000"/>
              </a:lnSpc>
            </a:pPr>
            <a:r>
              <a:rPr lang="de-CH" sz="2398" spc="-1">
                <a:solidFill>
                  <a:srgbClr val="000000"/>
                </a:solidFill>
                <a:latin typeface="Calibri"/>
                <a:ea typeface="DejaVu Sans"/>
              </a:rPr>
              <a:t>Unmanaged</a:t>
            </a:r>
            <a:endParaRPr lang="en-US" sz="2398" spc="-1">
              <a:solidFill>
                <a:srgbClr val="000000"/>
              </a:solidFill>
              <a:latin typeface="Arial"/>
            </a:endParaRPr>
          </a:p>
        </p:txBody>
      </p:sp>
      <p:sp>
        <p:nvSpPr>
          <p:cNvPr id="497" name="Geschweifte Klammer links 17"/>
          <p:cNvSpPr/>
          <p:nvPr/>
        </p:nvSpPr>
        <p:spPr>
          <a:xfrm>
            <a:off x="8302437" y="1919663"/>
            <a:ext cx="574508" cy="4292026"/>
          </a:xfrm>
          <a:prstGeom prst="leftBrace">
            <a:avLst>
              <a:gd name="adj1" fmla="val 30271"/>
              <a:gd name="adj2" fmla="val 50653"/>
            </a:avLst>
          </a:prstGeom>
          <a:noFill/>
          <a:ln w="88900">
            <a:solidFill>
              <a:srgbClr val="ED7703"/>
            </a:solidFill>
            <a:round/>
          </a:ln>
        </p:spPr>
        <p:style>
          <a:lnRef idx="1">
            <a:schemeClr val="accent1"/>
          </a:lnRef>
          <a:fillRef idx="0">
            <a:schemeClr val="accent1"/>
          </a:fillRef>
          <a:effectRef idx="0">
            <a:schemeClr val="accent1"/>
          </a:effectRef>
          <a:fontRef idx="minor"/>
        </p:style>
        <p:txBody>
          <a:bodyPr lIns="119889" tIns="59944" rIns="119889" bIns="59944" anchor="t">
            <a:noAutofit/>
          </a:bodyPr>
          <a:lstStyle/>
          <a:p>
            <a:endParaRPr lang="en-US" sz="2398" spc="-1">
              <a:solidFill>
                <a:srgbClr val="000000"/>
              </a:solidFill>
              <a:latin typeface="Arial"/>
            </a:endParaRPr>
          </a:p>
        </p:txBody>
      </p:sp>
      <p:sp>
        <p:nvSpPr>
          <p:cNvPr id="498" name="Textfeld 21"/>
          <p:cNvSpPr/>
          <p:nvPr/>
        </p:nvSpPr>
        <p:spPr>
          <a:xfrm rot="16200000">
            <a:off x="6313239" y="3847257"/>
            <a:ext cx="2948310" cy="490071"/>
          </a:xfrm>
          <a:prstGeom prst="rect">
            <a:avLst/>
          </a:prstGeom>
          <a:noFill/>
          <a:ln w="0">
            <a:noFill/>
          </a:ln>
        </p:spPr>
        <p:style>
          <a:lnRef idx="0">
            <a:scrgbClr r="0" g="0" b="0"/>
          </a:lnRef>
          <a:fillRef idx="0">
            <a:scrgbClr r="0" g="0" b="0"/>
          </a:fillRef>
          <a:effectRef idx="0">
            <a:scrgbClr r="0" g="0" b="0"/>
          </a:effectRef>
          <a:fontRef idx="minor"/>
        </p:style>
        <p:txBody>
          <a:bodyPr lIns="119889" tIns="59944" rIns="119889" bIns="59944" anchor="t">
            <a:spAutoFit/>
          </a:bodyPr>
          <a:lstStyle/>
          <a:p>
            <a:pPr algn="ctr">
              <a:lnSpc>
                <a:spcPct val="100000"/>
              </a:lnSpc>
            </a:pPr>
            <a:r>
              <a:rPr lang="de-CH" sz="2398" spc="-1">
                <a:solidFill>
                  <a:srgbClr val="000000"/>
                </a:solidFill>
                <a:latin typeface="Calibri"/>
                <a:ea typeface="DejaVu Sans"/>
              </a:rPr>
              <a:t>Managed</a:t>
            </a:r>
            <a:endParaRPr lang="en-US" sz="2398"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988729" y="1441066"/>
            <a:ext cx="10861463" cy="551010"/>
          </a:xfrm>
          <a:prstGeom prst="rect">
            <a:avLst/>
          </a:prstGeom>
          <a:noFill/>
          <a:ln w="0">
            <a:noFill/>
          </a:ln>
        </p:spPr>
        <p:txBody>
          <a:bodyPr lIns="99268" tIns="49394" rIns="99268" bIns="49394" anchor="t">
            <a:noAutofit/>
          </a:bodyPr>
          <a:lstStyle/>
          <a:p>
            <a:pPr>
              <a:lnSpc>
                <a:spcPct val="100000"/>
              </a:lnSpc>
              <a:tabLst>
                <a:tab pos="0" algn="l"/>
              </a:tabLst>
            </a:pPr>
            <a:r>
              <a:rPr lang="de-CH" sz="3197" spc="-1">
                <a:solidFill>
                  <a:srgbClr val="005380"/>
                </a:solidFill>
                <a:latin typeface="VAGRundschriftD"/>
              </a:rPr>
              <a:t>Service-Modelle: SaaS</a:t>
            </a:r>
            <a:endParaRPr lang="en-US" sz="3197" spc="-1">
              <a:solidFill>
                <a:srgbClr val="000000"/>
              </a:solidFill>
              <a:latin typeface="Arial"/>
            </a:endParaRPr>
          </a:p>
        </p:txBody>
      </p:sp>
      <p:sp>
        <p:nvSpPr>
          <p:cNvPr id="500" name="PlaceHolder 2"/>
          <p:cNvSpPr>
            <a:spLocks noGrp="1"/>
          </p:cNvSpPr>
          <p:nvPr>
            <p:ph/>
          </p:nvPr>
        </p:nvSpPr>
        <p:spPr>
          <a:xfrm>
            <a:off x="988729" y="2047225"/>
            <a:ext cx="5418023" cy="3967367"/>
          </a:xfrm>
          <a:prstGeom prst="rect">
            <a:avLst/>
          </a:prstGeom>
          <a:noFill/>
          <a:ln w="0">
            <a:noFill/>
          </a:ln>
        </p:spPr>
        <p:txBody>
          <a:bodyPr lIns="99268" tIns="49394" rIns="99268" bIns="49394" anchor="t">
            <a:noAutofit/>
          </a:bodyPr>
          <a:lstStyle/>
          <a:p>
            <a:pPr marL="287254" indent="-277183">
              <a:lnSpc>
                <a:spcPct val="100000"/>
              </a:lnSpc>
              <a:spcBef>
                <a:spcPts val="1953"/>
              </a:spcBef>
              <a:buClr>
                <a:srgbClr val="000000"/>
              </a:buClr>
              <a:buFont typeface="Frutiger LT Std 45 Light"/>
              <a:buChar char="›"/>
            </a:pPr>
            <a:r>
              <a:rPr lang="de-CH" sz="2931" spc="-1">
                <a:solidFill>
                  <a:srgbClr val="000000"/>
                </a:solidFill>
                <a:latin typeface="Frutiger LT Com 45 Light"/>
              </a:rPr>
              <a:t>Die gesamte Applikation wird durch den Anbieter zur Verfügung gestellt.</a:t>
            </a:r>
            <a:endParaRPr lang="en-US" sz="2931" spc="-1">
              <a:solidFill>
                <a:srgbClr val="000000"/>
              </a:solidFill>
              <a:latin typeface="Arial"/>
            </a:endParaRPr>
          </a:p>
          <a:p>
            <a:pPr marL="287254" indent="-277183">
              <a:lnSpc>
                <a:spcPct val="100000"/>
              </a:lnSpc>
              <a:spcBef>
                <a:spcPts val="1953"/>
              </a:spcBef>
              <a:buClr>
                <a:srgbClr val="000000"/>
              </a:buClr>
              <a:buFont typeface="Frutiger LT Std 45 Light"/>
              <a:buChar char="›"/>
            </a:pPr>
            <a:r>
              <a:rPr lang="de-CH" sz="2931" spc="-1">
                <a:solidFill>
                  <a:srgbClr val="000000"/>
                </a:solidFill>
                <a:latin typeface="Frutiger LT Com 45 Light"/>
              </a:rPr>
              <a:t>z.B.: Google Docs, Dropbox</a:t>
            </a:r>
            <a:endParaRPr lang="en-US" sz="2931" spc="-1">
              <a:solidFill>
                <a:srgbClr val="000000"/>
              </a:solidFill>
              <a:latin typeface="Arial"/>
            </a:endParaRPr>
          </a:p>
        </p:txBody>
      </p:sp>
      <p:sp>
        <p:nvSpPr>
          <p:cNvPr id="501" name="Rechteck 5"/>
          <p:cNvSpPr/>
          <p:nvPr/>
        </p:nvSpPr>
        <p:spPr>
          <a:xfrm>
            <a:off x="9141660" y="550051"/>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Anwendungen</a:t>
            </a:r>
            <a:endParaRPr lang="en-US" sz="2398" spc="-1">
              <a:solidFill>
                <a:srgbClr val="000000"/>
              </a:solidFill>
              <a:latin typeface="Arial"/>
            </a:endParaRPr>
          </a:p>
        </p:txBody>
      </p:sp>
      <p:sp>
        <p:nvSpPr>
          <p:cNvPr id="502" name="Rechteck 9"/>
          <p:cNvSpPr/>
          <p:nvPr/>
        </p:nvSpPr>
        <p:spPr>
          <a:xfrm>
            <a:off x="9141660" y="1188340"/>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Daten</a:t>
            </a:r>
            <a:endParaRPr lang="en-US" sz="2398" spc="-1">
              <a:solidFill>
                <a:srgbClr val="000000"/>
              </a:solidFill>
              <a:latin typeface="Arial"/>
            </a:endParaRPr>
          </a:p>
        </p:txBody>
      </p:sp>
      <p:sp>
        <p:nvSpPr>
          <p:cNvPr id="503" name="Rechteck 10"/>
          <p:cNvSpPr/>
          <p:nvPr/>
        </p:nvSpPr>
        <p:spPr>
          <a:xfrm>
            <a:off x="9141660" y="1832863"/>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Laufzeit</a:t>
            </a:r>
            <a:endParaRPr lang="en-US" sz="2398" spc="-1">
              <a:solidFill>
                <a:srgbClr val="000000"/>
              </a:solidFill>
              <a:latin typeface="Arial"/>
            </a:endParaRPr>
          </a:p>
        </p:txBody>
      </p:sp>
      <p:sp>
        <p:nvSpPr>
          <p:cNvPr id="504" name="Rechteck 13"/>
          <p:cNvSpPr/>
          <p:nvPr/>
        </p:nvSpPr>
        <p:spPr>
          <a:xfrm>
            <a:off x="9141660" y="2483141"/>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Middleware</a:t>
            </a:r>
            <a:endParaRPr lang="en-US" sz="2398" spc="-1">
              <a:solidFill>
                <a:srgbClr val="000000"/>
              </a:solidFill>
              <a:latin typeface="Arial"/>
            </a:endParaRPr>
          </a:p>
        </p:txBody>
      </p:sp>
      <p:sp>
        <p:nvSpPr>
          <p:cNvPr id="505" name="Rechteck 14"/>
          <p:cNvSpPr/>
          <p:nvPr/>
        </p:nvSpPr>
        <p:spPr>
          <a:xfrm>
            <a:off x="9141660" y="3134378"/>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OS</a:t>
            </a:r>
            <a:endParaRPr lang="en-US" sz="2398" spc="-1">
              <a:solidFill>
                <a:srgbClr val="000000"/>
              </a:solidFill>
              <a:latin typeface="Arial"/>
            </a:endParaRPr>
          </a:p>
        </p:txBody>
      </p:sp>
      <p:sp>
        <p:nvSpPr>
          <p:cNvPr id="506" name="Rechteck 15"/>
          <p:cNvSpPr/>
          <p:nvPr/>
        </p:nvSpPr>
        <p:spPr>
          <a:xfrm>
            <a:off x="9141660" y="3787533"/>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Virtualisierung</a:t>
            </a:r>
            <a:endParaRPr lang="en-US" sz="2398" spc="-1">
              <a:solidFill>
                <a:srgbClr val="000000"/>
              </a:solidFill>
              <a:latin typeface="Arial"/>
            </a:endParaRPr>
          </a:p>
        </p:txBody>
      </p:sp>
      <p:sp>
        <p:nvSpPr>
          <p:cNvPr id="507" name="Rechteck 18"/>
          <p:cNvSpPr/>
          <p:nvPr/>
        </p:nvSpPr>
        <p:spPr>
          <a:xfrm>
            <a:off x="9138783" y="4441168"/>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Server</a:t>
            </a:r>
            <a:endParaRPr lang="en-US" sz="2398" spc="-1">
              <a:solidFill>
                <a:srgbClr val="000000"/>
              </a:solidFill>
              <a:latin typeface="Arial"/>
            </a:endParaRPr>
          </a:p>
        </p:txBody>
      </p:sp>
      <p:sp>
        <p:nvSpPr>
          <p:cNvPr id="508" name="Rechteck 19"/>
          <p:cNvSpPr/>
          <p:nvPr/>
        </p:nvSpPr>
        <p:spPr>
          <a:xfrm>
            <a:off x="9132069" y="5101996"/>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Speicher</a:t>
            </a:r>
            <a:endParaRPr lang="en-US" sz="2398" spc="-1">
              <a:solidFill>
                <a:srgbClr val="000000"/>
              </a:solidFill>
              <a:latin typeface="Arial"/>
            </a:endParaRPr>
          </a:p>
        </p:txBody>
      </p:sp>
      <p:sp>
        <p:nvSpPr>
          <p:cNvPr id="509" name="Rechteck 20"/>
          <p:cNvSpPr/>
          <p:nvPr/>
        </p:nvSpPr>
        <p:spPr>
          <a:xfrm>
            <a:off x="9132069" y="5759947"/>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Netzwerk</a:t>
            </a:r>
            <a:endParaRPr lang="en-US" sz="2398" spc="-1">
              <a:solidFill>
                <a:srgbClr val="000000"/>
              </a:solidFill>
              <a:latin typeface="Arial"/>
            </a:endParaRPr>
          </a:p>
        </p:txBody>
      </p:sp>
      <p:sp>
        <p:nvSpPr>
          <p:cNvPr id="510" name="Geschweifte Klammer links 17"/>
          <p:cNvSpPr/>
          <p:nvPr/>
        </p:nvSpPr>
        <p:spPr>
          <a:xfrm>
            <a:off x="8302437" y="644524"/>
            <a:ext cx="574508" cy="5567165"/>
          </a:xfrm>
          <a:prstGeom prst="leftBrace">
            <a:avLst>
              <a:gd name="adj1" fmla="val 30271"/>
              <a:gd name="adj2" fmla="val 50653"/>
            </a:avLst>
          </a:prstGeom>
          <a:noFill/>
          <a:ln w="88900">
            <a:solidFill>
              <a:srgbClr val="ED7703"/>
            </a:solidFill>
            <a:round/>
          </a:ln>
        </p:spPr>
        <p:style>
          <a:lnRef idx="1">
            <a:schemeClr val="accent1"/>
          </a:lnRef>
          <a:fillRef idx="0">
            <a:schemeClr val="accent1"/>
          </a:fillRef>
          <a:effectRef idx="0">
            <a:schemeClr val="accent1"/>
          </a:effectRef>
          <a:fontRef idx="minor"/>
        </p:style>
        <p:txBody>
          <a:bodyPr lIns="119889" tIns="59944" rIns="119889" bIns="59944" anchor="t">
            <a:noAutofit/>
          </a:bodyPr>
          <a:lstStyle/>
          <a:p>
            <a:endParaRPr lang="en-US" sz="2398" spc="-1">
              <a:solidFill>
                <a:srgbClr val="000000"/>
              </a:solidFill>
              <a:latin typeface="Arial"/>
            </a:endParaRPr>
          </a:p>
        </p:txBody>
      </p:sp>
      <p:sp>
        <p:nvSpPr>
          <p:cNvPr id="511" name="Textfeld 21"/>
          <p:cNvSpPr/>
          <p:nvPr/>
        </p:nvSpPr>
        <p:spPr>
          <a:xfrm rot="16200000">
            <a:off x="6324269" y="3177317"/>
            <a:ext cx="2948310" cy="490071"/>
          </a:xfrm>
          <a:prstGeom prst="rect">
            <a:avLst/>
          </a:prstGeom>
          <a:noFill/>
          <a:ln w="0">
            <a:noFill/>
          </a:ln>
        </p:spPr>
        <p:style>
          <a:lnRef idx="0">
            <a:scrgbClr r="0" g="0" b="0"/>
          </a:lnRef>
          <a:fillRef idx="0">
            <a:scrgbClr r="0" g="0" b="0"/>
          </a:fillRef>
          <a:effectRef idx="0">
            <a:scrgbClr r="0" g="0" b="0"/>
          </a:effectRef>
          <a:fontRef idx="minor"/>
        </p:style>
        <p:txBody>
          <a:bodyPr lIns="119889" tIns="59944" rIns="119889" bIns="59944" anchor="t">
            <a:spAutoFit/>
          </a:bodyPr>
          <a:lstStyle/>
          <a:p>
            <a:pPr algn="ctr">
              <a:lnSpc>
                <a:spcPct val="100000"/>
              </a:lnSpc>
            </a:pPr>
            <a:r>
              <a:rPr lang="de-CH" sz="2398" spc="-1">
                <a:solidFill>
                  <a:srgbClr val="000000"/>
                </a:solidFill>
                <a:latin typeface="Calibri"/>
                <a:ea typeface="DejaVu Sans"/>
              </a:rPr>
              <a:t>Managed</a:t>
            </a:r>
            <a:endParaRPr lang="en-US" sz="2398"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988729" y="1441066"/>
            <a:ext cx="10861463" cy="551010"/>
          </a:xfrm>
          <a:prstGeom prst="rect">
            <a:avLst/>
          </a:prstGeom>
          <a:noFill/>
          <a:ln w="0">
            <a:noFill/>
          </a:ln>
        </p:spPr>
        <p:txBody>
          <a:bodyPr lIns="99268" tIns="49394" rIns="99268" bIns="49394" anchor="t">
            <a:noAutofit/>
          </a:bodyPr>
          <a:lstStyle/>
          <a:p>
            <a:pPr>
              <a:lnSpc>
                <a:spcPct val="100000"/>
              </a:lnSpc>
              <a:tabLst>
                <a:tab pos="0" algn="l"/>
              </a:tabLst>
            </a:pPr>
            <a:r>
              <a:rPr lang="de-CH" sz="3197" spc="-1">
                <a:solidFill>
                  <a:srgbClr val="005380"/>
                </a:solidFill>
                <a:latin typeface="VAGRundschriftD"/>
              </a:rPr>
              <a:t>*Service-Modelle: FaaS</a:t>
            </a:r>
            <a:endParaRPr lang="en-US" sz="3197" spc="-1">
              <a:solidFill>
                <a:srgbClr val="000000"/>
              </a:solidFill>
              <a:latin typeface="Arial"/>
            </a:endParaRPr>
          </a:p>
        </p:txBody>
      </p:sp>
      <p:sp>
        <p:nvSpPr>
          <p:cNvPr id="513" name="PlaceHolder 2"/>
          <p:cNvSpPr>
            <a:spLocks noGrp="1"/>
          </p:cNvSpPr>
          <p:nvPr>
            <p:ph/>
          </p:nvPr>
        </p:nvSpPr>
        <p:spPr>
          <a:xfrm>
            <a:off x="988729" y="2047225"/>
            <a:ext cx="5418023" cy="3967367"/>
          </a:xfrm>
          <a:prstGeom prst="rect">
            <a:avLst/>
          </a:prstGeom>
          <a:noFill/>
          <a:ln w="0">
            <a:noFill/>
          </a:ln>
        </p:spPr>
        <p:txBody>
          <a:bodyPr lIns="99268" tIns="49394" rIns="99268" bIns="49394" anchor="t">
            <a:noAutofit/>
          </a:bodyPr>
          <a:lstStyle/>
          <a:p>
            <a:pPr marL="287254" indent="-277183">
              <a:lnSpc>
                <a:spcPct val="100000"/>
              </a:lnSpc>
              <a:spcBef>
                <a:spcPts val="1953"/>
              </a:spcBef>
              <a:buClr>
                <a:srgbClr val="000000"/>
              </a:buClr>
              <a:buFont typeface="Frutiger LT Std 45 Light"/>
              <a:buChar char="›"/>
            </a:pPr>
            <a:r>
              <a:rPr lang="de-CH" sz="2931" spc="-1">
                <a:solidFill>
                  <a:srgbClr val="000000"/>
                </a:solidFill>
                <a:latin typeface="Frutiger LT Com 45 Light"/>
              </a:rPr>
              <a:t>Laufzeitumgebung inkl. Middleware (z.B. HTTP Server) wird zur Verfügung gestellt. Nur die eigentliche Funktion selbst wird selbst verwaltet</a:t>
            </a:r>
            <a:endParaRPr lang="en-US" sz="2931" spc="-1">
              <a:solidFill>
                <a:srgbClr val="000000"/>
              </a:solidFill>
              <a:latin typeface="Arial"/>
            </a:endParaRPr>
          </a:p>
          <a:p>
            <a:pPr marL="287254" indent="-277183">
              <a:lnSpc>
                <a:spcPct val="100000"/>
              </a:lnSpc>
              <a:spcBef>
                <a:spcPts val="1953"/>
              </a:spcBef>
              <a:buClr>
                <a:srgbClr val="000000"/>
              </a:buClr>
              <a:buFont typeface="Frutiger LT Std 45 Light"/>
              <a:buChar char="›"/>
            </a:pPr>
            <a:r>
              <a:rPr lang="de-CH" sz="2931" spc="-1">
                <a:solidFill>
                  <a:srgbClr val="000000"/>
                </a:solidFill>
                <a:latin typeface="Frutiger LT Com 45 Light"/>
              </a:rPr>
              <a:t>z.B.: Google Cloud Functions, Firebase</a:t>
            </a:r>
            <a:endParaRPr lang="en-US" sz="2931" spc="-1">
              <a:solidFill>
                <a:srgbClr val="000000"/>
              </a:solidFill>
              <a:latin typeface="Arial"/>
            </a:endParaRPr>
          </a:p>
        </p:txBody>
      </p:sp>
      <p:sp>
        <p:nvSpPr>
          <p:cNvPr id="514" name="Rechteck 10"/>
          <p:cNvSpPr/>
          <p:nvPr/>
        </p:nvSpPr>
        <p:spPr>
          <a:xfrm>
            <a:off x="9141660" y="1832863"/>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Laufzeit</a:t>
            </a:r>
            <a:endParaRPr lang="en-US" sz="2398" spc="-1">
              <a:solidFill>
                <a:srgbClr val="000000"/>
              </a:solidFill>
              <a:latin typeface="Arial"/>
            </a:endParaRPr>
          </a:p>
        </p:txBody>
      </p:sp>
      <p:sp>
        <p:nvSpPr>
          <p:cNvPr id="515" name="Rechteck 13"/>
          <p:cNvSpPr/>
          <p:nvPr/>
        </p:nvSpPr>
        <p:spPr>
          <a:xfrm>
            <a:off x="9141660" y="2483141"/>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Middleware</a:t>
            </a:r>
            <a:endParaRPr lang="en-US" sz="2398" spc="-1">
              <a:solidFill>
                <a:srgbClr val="000000"/>
              </a:solidFill>
              <a:latin typeface="Arial"/>
            </a:endParaRPr>
          </a:p>
        </p:txBody>
      </p:sp>
      <p:sp>
        <p:nvSpPr>
          <p:cNvPr id="516" name="Rechteck 14"/>
          <p:cNvSpPr/>
          <p:nvPr/>
        </p:nvSpPr>
        <p:spPr>
          <a:xfrm>
            <a:off x="9141660" y="3134378"/>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OS</a:t>
            </a:r>
            <a:endParaRPr lang="en-US" sz="2398" spc="-1">
              <a:solidFill>
                <a:srgbClr val="000000"/>
              </a:solidFill>
              <a:latin typeface="Arial"/>
            </a:endParaRPr>
          </a:p>
        </p:txBody>
      </p:sp>
      <p:sp>
        <p:nvSpPr>
          <p:cNvPr id="517" name="Rechteck 15"/>
          <p:cNvSpPr/>
          <p:nvPr/>
        </p:nvSpPr>
        <p:spPr>
          <a:xfrm>
            <a:off x="9141660" y="3787533"/>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Virtualisierung</a:t>
            </a:r>
            <a:endParaRPr lang="en-US" sz="2398" spc="-1">
              <a:solidFill>
                <a:srgbClr val="000000"/>
              </a:solidFill>
              <a:latin typeface="Arial"/>
            </a:endParaRPr>
          </a:p>
        </p:txBody>
      </p:sp>
      <p:sp>
        <p:nvSpPr>
          <p:cNvPr id="518" name="Rechteck 18"/>
          <p:cNvSpPr/>
          <p:nvPr/>
        </p:nvSpPr>
        <p:spPr>
          <a:xfrm>
            <a:off x="9138783" y="4441168"/>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Server</a:t>
            </a:r>
            <a:endParaRPr lang="en-US" sz="2398" spc="-1">
              <a:solidFill>
                <a:srgbClr val="000000"/>
              </a:solidFill>
              <a:latin typeface="Arial"/>
            </a:endParaRPr>
          </a:p>
        </p:txBody>
      </p:sp>
      <p:sp>
        <p:nvSpPr>
          <p:cNvPr id="519" name="Rechteck 19"/>
          <p:cNvSpPr/>
          <p:nvPr/>
        </p:nvSpPr>
        <p:spPr>
          <a:xfrm>
            <a:off x="9132069" y="5101996"/>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Speicher</a:t>
            </a:r>
            <a:endParaRPr lang="en-US" sz="2398" spc="-1">
              <a:solidFill>
                <a:srgbClr val="000000"/>
              </a:solidFill>
              <a:latin typeface="Arial"/>
            </a:endParaRPr>
          </a:p>
        </p:txBody>
      </p:sp>
      <p:sp>
        <p:nvSpPr>
          <p:cNvPr id="520" name="Rechteck 20"/>
          <p:cNvSpPr/>
          <p:nvPr/>
        </p:nvSpPr>
        <p:spPr>
          <a:xfrm>
            <a:off x="9132069" y="5759947"/>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Netzwerk</a:t>
            </a:r>
            <a:endParaRPr lang="en-US" sz="2398" spc="-1">
              <a:solidFill>
                <a:srgbClr val="000000"/>
              </a:solidFill>
              <a:latin typeface="Arial"/>
            </a:endParaRPr>
          </a:p>
        </p:txBody>
      </p:sp>
      <p:sp>
        <p:nvSpPr>
          <p:cNvPr id="521" name="Geschweifte Klammer links 12"/>
          <p:cNvSpPr/>
          <p:nvPr/>
        </p:nvSpPr>
        <p:spPr>
          <a:xfrm>
            <a:off x="8302437" y="644523"/>
            <a:ext cx="574508" cy="380288"/>
          </a:xfrm>
          <a:prstGeom prst="leftBrace">
            <a:avLst>
              <a:gd name="adj1" fmla="val 30271"/>
              <a:gd name="adj2" fmla="val 50653"/>
            </a:avLst>
          </a:prstGeom>
          <a:noFill/>
          <a:ln w="88900">
            <a:solidFill>
              <a:srgbClr val="005380"/>
            </a:solidFill>
            <a:round/>
          </a:ln>
        </p:spPr>
        <p:style>
          <a:lnRef idx="1">
            <a:schemeClr val="accent1"/>
          </a:lnRef>
          <a:fillRef idx="0">
            <a:schemeClr val="accent1"/>
          </a:fillRef>
          <a:effectRef idx="0">
            <a:schemeClr val="accent1"/>
          </a:effectRef>
          <a:fontRef idx="minor"/>
        </p:style>
        <p:txBody>
          <a:bodyPr lIns="119889" tIns="59944" rIns="119889" bIns="59944" anchor="t">
            <a:noAutofit/>
          </a:bodyPr>
          <a:lstStyle/>
          <a:p>
            <a:endParaRPr lang="en-US" sz="2398" spc="-1">
              <a:solidFill>
                <a:srgbClr val="000000"/>
              </a:solidFill>
              <a:latin typeface="Arial"/>
            </a:endParaRPr>
          </a:p>
        </p:txBody>
      </p:sp>
      <p:sp>
        <p:nvSpPr>
          <p:cNvPr id="522" name="Textfeld 16"/>
          <p:cNvSpPr/>
          <p:nvPr/>
        </p:nvSpPr>
        <p:spPr>
          <a:xfrm rot="16200000">
            <a:off x="6877197" y="1248064"/>
            <a:ext cx="1832383" cy="490071"/>
          </a:xfrm>
          <a:prstGeom prst="rect">
            <a:avLst/>
          </a:prstGeom>
          <a:noFill/>
          <a:ln w="0">
            <a:noFill/>
          </a:ln>
        </p:spPr>
        <p:style>
          <a:lnRef idx="0">
            <a:scrgbClr r="0" g="0" b="0"/>
          </a:lnRef>
          <a:fillRef idx="0">
            <a:scrgbClr r="0" g="0" b="0"/>
          </a:fillRef>
          <a:effectRef idx="0">
            <a:scrgbClr r="0" g="0" b="0"/>
          </a:effectRef>
          <a:fontRef idx="minor"/>
        </p:style>
        <p:txBody>
          <a:bodyPr lIns="119889" tIns="59944" rIns="119889" bIns="59944" anchor="t">
            <a:spAutoFit/>
          </a:bodyPr>
          <a:lstStyle/>
          <a:p>
            <a:pPr algn="ctr">
              <a:lnSpc>
                <a:spcPct val="100000"/>
              </a:lnSpc>
            </a:pPr>
            <a:r>
              <a:rPr lang="de-CH" sz="2398" spc="-1">
                <a:solidFill>
                  <a:srgbClr val="000000"/>
                </a:solidFill>
                <a:latin typeface="Calibri"/>
                <a:ea typeface="DejaVu Sans"/>
              </a:rPr>
              <a:t>Unmanaged</a:t>
            </a:r>
            <a:endParaRPr lang="en-US" sz="2398" spc="-1">
              <a:solidFill>
                <a:srgbClr val="000000"/>
              </a:solidFill>
              <a:latin typeface="Arial"/>
            </a:endParaRPr>
          </a:p>
        </p:txBody>
      </p:sp>
      <p:sp>
        <p:nvSpPr>
          <p:cNvPr id="523" name="Geschweifte Klammer links 17"/>
          <p:cNvSpPr/>
          <p:nvPr/>
        </p:nvSpPr>
        <p:spPr>
          <a:xfrm>
            <a:off x="8302437" y="1172994"/>
            <a:ext cx="574508" cy="5038215"/>
          </a:xfrm>
          <a:prstGeom prst="leftBrace">
            <a:avLst>
              <a:gd name="adj1" fmla="val 30271"/>
              <a:gd name="adj2" fmla="val 50653"/>
            </a:avLst>
          </a:prstGeom>
          <a:noFill/>
          <a:ln w="88900">
            <a:solidFill>
              <a:srgbClr val="ED7703"/>
            </a:solidFill>
            <a:round/>
          </a:ln>
        </p:spPr>
        <p:style>
          <a:lnRef idx="1">
            <a:schemeClr val="accent1"/>
          </a:lnRef>
          <a:fillRef idx="0">
            <a:schemeClr val="accent1"/>
          </a:fillRef>
          <a:effectRef idx="0">
            <a:schemeClr val="accent1"/>
          </a:effectRef>
          <a:fontRef idx="minor"/>
        </p:style>
        <p:txBody>
          <a:bodyPr lIns="119889" tIns="59944" rIns="119889" bIns="59944" anchor="t">
            <a:noAutofit/>
          </a:bodyPr>
          <a:lstStyle/>
          <a:p>
            <a:endParaRPr lang="en-US" sz="2398" spc="-1">
              <a:solidFill>
                <a:srgbClr val="000000"/>
              </a:solidFill>
              <a:latin typeface="Arial"/>
            </a:endParaRPr>
          </a:p>
        </p:txBody>
      </p:sp>
      <p:sp>
        <p:nvSpPr>
          <p:cNvPr id="524" name="Textfeld 21"/>
          <p:cNvSpPr/>
          <p:nvPr/>
        </p:nvSpPr>
        <p:spPr>
          <a:xfrm rot="16200000">
            <a:off x="6313239" y="3847257"/>
            <a:ext cx="2948310" cy="490071"/>
          </a:xfrm>
          <a:prstGeom prst="rect">
            <a:avLst/>
          </a:prstGeom>
          <a:noFill/>
          <a:ln w="0">
            <a:noFill/>
          </a:ln>
        </p:spPr>
        <p:style>
          <a:lnRef idx="0">
            <a:scrgbClr r="0" g="0" b="0"/>
          </a:lnRef>
          <a:fillRef idx="0">
            <a:scrgbClr r="0" g="0" b="0"/>
          </a:fillRef>
          <a:effectRef idx="0">
            <a:scrgbClr r="0" g="0" b="0"/>
          </a:effectRef>
          <a:fontRef idx="minor"/>
        </p:style>
        <p:txBody>
          <a:bodyPr lIns="119889" tIns="59944" rIns="119889" bIns="59944" anchor="t">
            <a:spAutoFit/>
          </a:bodyPr>
          <a:lstStyle/>
          <a:p>
            <a:pPr algn="ctr">
              <a:lnSpc>
                <a:spcPct val="100000"/>
              </a:lnSpc>
            </a:pPr>
            <a:r>
              <a:rPr lang="de-CH" sz="2398" spc="-1">
                <a:solidFill>
                  <a:srgbClr val="000000"/>
                </a:solidFill>
                <a:latin typeface="Calibri"/>
                <a:ea typeface="DejaVu Sans"/>
              </a:rPr>
              <a:t>Managed</a:t>
            </a:r>
            <a:endParaRPr lang="en-US" sz="2398" spc="-1">
              <a:solidFill>
                <a:srgbClr val="000000"/>
              </a:solidFill>
              <a:latin typeface="Arial"/>
            </a:endParaRPr>
          </a:p>
        </p:txBody>
      </p:sp>
      <p:sp>
        <p:nvSpPr>
          <p:cNvPr id="525" name="Rechteck 22"/>
          <p:cNvSpPr/>
          <p:nvPr/>
        </p:nvSpPr>
        <p:spPr>
          <a:xfrm>
            <a:off x="9141660" y="1173474"/>
            <a:ext cx="2397300" cy="574988"/>
          </a:xfrm>
          <a:prstGeom prst="rect">
            <a:avLst/>
          </a:prstGeom>
          <a:solidFill>
            <a:srgbClr val="ED7703"/>
          </a:solidFill>
          <a:ln>
            <a:solidFill>
              <a:srgbClr val="ED7703"/>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Middleware</a:t>
            </a:r>
            <a:endParaRPr lang="en-US" sz="2398" spc="-1">
              <a:solidFill>
                <a:srgbClr val="000000"/>
              </a:solidFill>
              <a:latin typeface="Arial"/>
            </a:endParaRPr>
          </a:p>
        </p:txBody>
      </p:sp>
      <p:sp>
        <p:nvSpPr>
          <p:cNvPr id="526" name="Rechteck 23"/>
          <p:cNvSpPr/>
          <p:nvPr/>
        </p:nvSpPr>
        <p:spPr>
          <a:xfrm>
            <a:off x="9141660" y="519839"/>
            <a:ext cx="2397300" cy="574988"/>
          </a:xfrm>
          <a:prstGeom prst="rect">
            <a:avLst/>
          </a:prstGeom>
          <a:solidFill>
            <a:srgbClr val="005380"/>
          </a:solidFill>
          <a:ln>
            <a:solidFill>
              <a:srgbClr val="005380"/>
            </a:solidFill>
            <a:round/>
          </a:ln>
        </p:spPr>
        <p:style>
          <a:lnRef idx="2">
            <a:schemeClr val="accent6">
              <a:shade val="50000"/>
            </a:schemeClr>
          </a:lnRef>
          <a:fillRef idx="1">
            <a:schemeClr val="accent6"/>
          </a:fillRef>
          <a:effectRef idx="0">
            <a:schemeClr val="accent6"/>
          </a:effectRef>
          <a:fontRef idx="minor"/>
        </p:style>
        <p:txBody>
          <a:bodyPr lIns="119889" tIns="59944" rIns="119889" bIns="59944" anchor="ctr">
            <a:noAutofit/>
          </a:bodyPr>
          <a:lstStyle/>
          <a:p>
            <a:pPr algn="ctr">
              <a:lnSpc>
                <a:spcPct val="100000"/>
              </a:lnSpc>
            </a:pPr>
            <a:r>
              <a:rPr lang="de-CH" sz="2398" spc="-1">
                <a:solidFill>
                  <a:schemeClr val="lt1"/>
                </a:solidFill>
                <a:latin typeface="Calibri"/>
                <a:ea typeface="DejaVu Sans"/>
              </a:rPr>
              <a:t>Funktion</a:t>
            </a:r>
            <a:endParaRPr lang="en-US" sz="2398"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PlaceHolder 1"/>
          <p:cNvSpPr>
            <a:spLocks noGrp="1"/>
          </p:cNvSpPr>
          <p:nvPr>
            <p:ph type="title"/>
          </p:nvPr>
        </p:nvSpPr>
        <p:spPr>
          <a:xfrm>
            <a:off x="988729" y="1441066"/>
            <a:ext cx="10861463" cy="690561"/>
          </a:xfrm>
          <a:prstGeom prst="rect">
            <a:avLst/>
          </a:prstGeom>
          <a:noFill/>
          <a:ln w="0">
            <a:noFill/>
          </a:ln>
        </p:spPr>
        <p:txBody>
          <a:bodyPr lIns="0" tIns="0" rIns="0" bIns="0" anchor="t">
            <a:normAutofit fontScale="90000"/>
          </a:bodyPr>
          <a:lstStyle/>
          <a:p>
            <a:pPr>
              <a:lnSpc>
                <a:spcPct val="100000"/>
              </a:lnSpc>
              <a:tabLst>
                <a:tab pos="0" algn="l"/>
              </a:tabLst>
            </a:pPr>
            <a:r>
              <a:rPr lang="de-CH" sz="3197" spc="-1" dirty="0">
                <a:solidFill>
                  <a:srgbClr val="005380"/>
                </a:solidFill>
                <a:latin typeface="VAGRundschriftD"/>
              </a:rPr>
              <a:t>Wie unterscheiden sich die Technologien in Bezug auf </a:t>
            </a:r>
            <a:br>
              <a:rPr sz="3197" dirty="0"/>
            </a:br>
            <a:r>
              <a:rPr lang="de-CH" sz="3197" spc="-1" dirty="0">
                <a:solidFill>
                  <a:srgbClr val="005380"/>
                </a:solidFill>
                <a:latin typeface="VAGRundschriftD"/>
              </a:rPr>
              <a:t>Bereitstellung, Speicherplatz, Portabilität, Effizienz und Betriebssystem (Kernel)?</a:t>
            </a:r>
            <a:endParaRPr lang="en-US" sz="3197" spc="-1" dirty="0">
              <a:solidFill>
                <a:srgbClr val="005380"/>
              </a:solidFill>
              <a:latin typeface="VAGRundschriftD"/>
            </a:endParaRPr>
          </a:p>
        </p:txBody>
      </p:sp>
      <p:graphicFrame>
        <p:nvGraphicFramePr>
          <p:cNvPr id="683" name="Google Shape;185;p 1"/>
          <p:cNvGraphicFramePr/>
          <p:nvPr>
            <p:extLst>
              <p:ext uri="{D42A27DB-BD31-4B8C-83A1-F6EECF244321}">
                <p14:modId xmlns:p14="http://schemas.microsoft.com/office/powerpoint/2010/main" val="2531404504"/>
              </p:ext>
            </p:extLst>
          </p:nvPr>
        </p:nvGraphicFramePr>
        <p:xfrm>
          <a:off x="1007911" y="2818046"/>
          <a:ext cx="9655860" cy="3976968"/>
        </p:xfrm>
        <a:graphic>
          <a:graphicData uri="http://schemas.openxmlformats.org/drawingml/2006/table">
            <a:tbl>
              <a:tblPr/>
              <a:tblGrid>
                <a:gridCol w="2215549">
                  <a:extLst>
                    <a:ext uri="{9D8B030D-6E8A-4147-A177-3AD203B41FA5}">
                      <a16:colId xmlns:a16="http://schemas.microsoft.com/office/drawing/2014/main" val="20000"/>
                    </a:ext>
                  </a:extLst>
                </a:gridCol>
                <a:gridCol w="3867619">
                  <a:extLst>
                    <a:ext uri="{9D8B030D-6E8A-4147-A177-3AD203B41FA5}">
                      <a16:colId xmlns:a16="http://schemas.microsoft.com/office/drawing/2014/main" val="20001"/>
                    </a:ext>
                  </a:extLst>
                </a:gridCol>
                <a:gridCol w="3572692">
                  <a:extLst>
                    <a:ext uri="{9D8B030D-6E8A-4147-A177-3AD203B41FA5}">
                      <a16:colId xmlns:a16="http://schemas.microsoft.com/office/drawing/2014/main" val="20002"/>
                    </a:ext>
                  </a:extLst>
                </a:gridCol>
              </a:tblGrid>
              <a:tr h="0">
                <a:tc>
                  <a:txBody>
                    <a:bodyPr/>
                    <a:lstStyle/>
                    <a:p>
                      <a:pPr>
                        <a:lnSpc>
                          <a:spcPct val="100000"/>
                        </a:lnSpc>
                        <a:tabLst>
                          <a:tab pos="0" algn="l"/>
                        </a:tabLst>
                      </a:pPr>
                      <a:r>
                        <a:rPr lang="de-CH" sz="2100" b="1" strike="noStrike" spc="-1">
                          <a:solidFill>
                            <a:srgbClr val="FFFFFF"/>
                          </a:solidFill>
                          <a:latin typeface="Frutiger LT Com 45 Light"/>
                          <a:ea typeface="Arial"/>
                        </a:rPr>
                        <a:t>Dimensionen</a:t>
                      </a:r>
                      <a:endParaRPr lang="en-US" sz="2100" b="1" strike="noStrike" spc="-1">
                        <a:solidFill>
                          <a:srgbClr val="FFFFFF"/>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38160">
                      <a:solidFill>
                        <a:srgbClr val="FFFFFF"/>
                      </a:solidFill>
                    </a:lnB>
                    <a:solidFill>
                      <a:srgbClr val="005380"/>
                    </a:solidFill>
                  </a:tcPr>
                </a:tc>
                <a:tc>
                  <a:txBody>
                    <a:bodyPr/>
                    <a:lstStyle/>
                    <a:p>
                      <a:pPr>
                        <a:lnSpc>
                          <a:spcPct val="100000"/>
                        </a:lnSpc>
                        <a:tabLst>
                          <a:tab pos="0" algn="l"/>
                        </a:tabLst>
                      </a:pPr>
                      <a:r>
                        <a:rPr lang="en-US" sz="2100" b="1" strike="noStrike" spc="-1">
                          <a:solidFill>
                            <a:srgbClr val="FFFFFF"/>
                          </a:solidFill>
                          <a:latin typeface="Frutiger LT Com 45 Light"/>
                        </a:rPr>
                        <a:t>Virtuelle Server</a:t>
                      </a:r>
                    </a:p>
                  </a:txBody>
                  <a:tcPr marL="121807" marR="121807" marT="60904" marB="60904" anchor="ctr">
                    <a:lnL w="12240">
                      <a:solidFill>
                        <a:srgbClr val="FFFFFF"/>
                      </a:solidFill>
                    </a:lnL>
                    <a:lnR w="12240">
                      <a:solidFill>
                        <a:srgbClr val="FFFFFF"/>
                      </a:solidFill>
                    </a:lnR>
                    <a:lnT w="12240">
                      <a:solidFill>
                        <a:srgbClr val="FFFFFF"/>
                      </a:solidFill>
                    </a:lnT>
                    <a:lnB w="38160">
                      <a:solidFill>
                        <a:srgbClr val="FFFFFF"/>
                      </a:solidFill>
                    </a:lnB>
                    <a:solidFill>
                      <a:srgbClr val="005380"/>
                    </a:solidFill>
                  </a:tcPr>
                </a:tc>
                <a:tc>
                  <a:txBody>
                    <a:bodyPr/>
                    <a:lstStyle/>
                    <a:p>
                      <a:pPr>
                        <a:lnSpc>
                          <a:spcPct val="100000"/>
                        </a:lnSpc>
                        <a:tabLst>
                          <a:tab pos="0" algn="l"/>
                        </a:tabLst>
                      </a:pPr>
                      <a:r>
                        <a:rPr lang="en-US" sz="2100" b="1" strike="noStrike" spc="-1">
                          <a:solidFill>
                            <a:srgbClr val="FFFFFF"/>
                          </a:solidFill>
                          <a:latin typeface="Frutiger LT Com 45 Light"/>
                        </a:rPr>
                        <a:t>Container</a:t>
                      </a:r>
                    </a:p>
                  </a:txBody>
                  <a:tcPr marL="121807" marR="121807" marT="60904" marB="60904" anchor="ctr">
                    <a:lnL w="12240">
                      <a:solidFill>
                        <a:srgbClr val="FFFFFF"/>
                      </a:solidFill>
                    </a:lnL>
                    <a:lnR w="12240">
                      <a:solidFill>
                        <a:srgbClr val="FFFFFF"/>
                      </a:solidFill>
                    </a:lnR>
                    <a:lnT w="12240">
                      <a:solidFill>
                        <a:srgbClr val="FFFFFF"/>
                      </a:solidFill>
                    </a:lnT>
                    <a:lnB w="38160">
                      <a:solidFill>
                        <a:srgbClr val="FFFFFF"/>
                      </a:solidFill>
                    </a:lnB>
                    <a:solidFill>
                      <a:srgbClr val="005380"/>
                    </a:solidFill>
                  </a:tcPr>
                </a:tc>
                <a:extLst>
                  <a:ext uri="{0D108BD9-81ED-4DB2-BD59-A6C34878D82A}">
                    <a16:rowId xmlns:a16="http://schemas.microsoft.com/office/drawing/2014/main" val="10000"/>
                  </a:ext>
                </a:extLst>
              </a:tr>
              <a:tr h="365422">
                <a:tc>
                  <a:txBody>
                    <a:bodyPr/>
                    <a:lstStyle/>
                    <a:p>
                      <a:pPr>
                        <a:lnSpc>
                          <a:spcPct val="100000"/>
                        </a:lnSpc>
                        <a:tabLst>
                          <a:tab pos="0" algn="l"/>
                        </a:tabLst>
                      </a:pPr>
                      <a:r>
                        <a:rPr lang="en-US" sz="1600" b="1" strike="noStrike" spc="-1">
                          <a:solidFill>
                            <a:srgbClr val="000000"/>
                          </a:solidFill>
                          <a:latin typeface="Frutiger LT Com 45 Light"/>
                        </a:rPr>
                        <a:t>Bereitstellung</a:t>
                      </a:r>
                    </a:p>
                  </a:txBody>
                  <a:tcPr marL="121807" marR="121807" marT="60904" marB="60904"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tc>
                  <a:txBody>
                    <a:bodyPr/>
                    <a:lstStyle/>
                    <a:p>
                      <a:pPr>
                        <a:lnSpc>
                          <a:spcPct val="100000"/>
                        </a:lnSpc>
                        <a:tabLst>
                          <a:tab pos="0" algn="l"/>
                        </a:tabLst>
                      </a:pPr>
                      <a:r>
                        <a:rPr lang="en-US" sz="1600" b="0" strike="noStrike" spc="-1">
                          <a:solidFill>
                            <a:srgbClr val="000000"/>
                          </a:solidFill>
                          <a:latin typeface="Frutiger LT Com 45 Light"/>
                        </a:rPr>
                        <a:t>Minuten</a:t>
                      </a:r>
                    </a:p>
                  </a:txBody>
                  <a:tcPr marL="121807" marR="121807" marT="60904" marB="60904"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tc>
                  <a:txBody>
                    <a:bodyPr/>
                    <a:lstStyle/>
                    <a:p>
                      <a:pPr>
                        <a:lnSpc>
                          <a:spcPct val="100000"/>
                        </a:lnSpc>
                        <a:tabLst>
                          <a:tab pos="0" algn="l"/>
                        </a:tabLst>
                      </a:pPr>
                      <a:r>
                        <a:rPr lang="en-US" sz="1600" b="0" strike="noStrike" spc="-1">
                          <a:solidFill>
                            <a:srgbClr val="000000"/>
                          </a:solidFill>
                          <a:latin typeface="Frutiger LT Com 45 Light"/>
                        </a:rPr>
                        <a:t>Millisekunden</a:t>
                      </a:r>
                    </a:p>
                  </a:txBody>
                  <a:tcPr marL="121807" marR="121807" marT="60904" marB="60904"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extLst>
                  <a:ext uri="{0D108BD9-81ED-4DB2-BD59-A6C34878D82A}">
                    <a16:rowId xmlns:a16="http://schemas.microsoft.com/office/drawing/2014/main" val="10001"/>
                  </a:ext>
                </a:extLst>
              </a:tr>
              <a:tr h="852651">
                <a:tc>
                  <a:txBody>
                    <a:bodyPr/>
                    <a:lstStyle/>
                    <a:p>
                      <a:pPr>
                        <a:lnSpc>
                          <a:spcPct val="100000"/>
                        </a:lnSpc>
                        <a:tabLst>
                          <a:tab pos="0" algn="l"/>
                        </a:tabLst>
                      </a:pPr>
                      <a:r>
                        <a:rPr lang="en-US" sz="1600" b="1" strike="noStrike" spc="-1">
                          <a:solidFill>
                            <a:srgbClr val="000000"/>
                          </a:solidFill>
                          <a:latin typeface="Frutiger LT Com 45 Light"/>
                        </a:rPr>
                        <a:t>Speicherplatz</a:t>
                      </a: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en-US" sz="1600" b="0" strike="noStrike" spc="-1">
                          <a:solidFill>
                            <a:srgbClr val="000000"/>
                          </a:solidFill>
                          <a:latin typeface="Frutiger LT Com 45 Light"/>
                        </a:rPr>
                        <a:t>Mehr Platz, da die Daten für das Betriebssystem dupliziert werden</a:t>
                      </a: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en-US" sz="1600" b="0" strike="noStrike" spc="-1">
                          <a:solidFill>
                            <a:srgbClr val="000000"/>
                          </a:solidFill>
                          <a:latin typeface="Frutiger LT Com 45 Light"/>
                        </a:rPr>
                        <a:t>Weniger Platz, da Container Images geteilt werden. Es wird lediglich die Applikation gespeichert</a:t>
                      </a: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2"/>
                  </a:ext>
                </a:extLst>
              </a:tr>
              <a:tr h="926023">
                <a:tc>
                  <a:txBody>
                    <a:bodyPr/>
                    <a:lstStyle/>
                    <a:p>
                      <a:pPr>
                        <a:lnSpc>
                          <a:spcPct val="100000"/>
                        </a:lnSpc>
                        <a:tabLst>
                          <a:tab pos="0" algn="l"/>
                        </a:tabLst>
                      </a:pPr>
                      <a:r>
                        <a:rPr lang="en-US" sz="1600" b="1" strike="noStrike" spc="-1">
                          <a:solidFill>
                            <a:srgbClr val="000000"/>
                          </a:solidFill>
                          <a:latin typeface="Frutiger LT Com 45 Light"/>
                        </a:rPr>
                        <a:t>Portabilität</a:t>
                      </a: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en-US" sz="1600" b="0" strike="noStrike" spc="-1">
                          <a:solidFill>
                            <a:srgbClr val="000000"/>
                          </a:solidFill>
                          <a:latin typeface="Frutiger LT Com 45 Light"/>
                        </a:rPr>
                        <a:t>Virtuelle Server können auf Hardwarelevel verschoben werden solange der identische Hypervisor verwendet wird</a:t>
                      </a: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en-US" sz="1600" b="0" strike="noStrike" spc="-1">
                          <a:solidFill>
                            <a:srgbClr val="000000"/>
                          </a:solidFill>
                          <a:latin typeface="Frutiger LT Com 45 Light"/>
                        </a:rPr>
                        <a:t>Container können auf Laptops, auf Hardware im Rechenzentrum oder in der Cloud betrieben werden</a:t>
                      </a: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3"/>
                  </a:ext>
                </a:extLst>
              </a:tr>
              <a:tr h="609036">
                <a:tc>
                  <a:txBody>
                    <a:bodyPr/>
                    <a:lstStyle/>
                    <a:p>
                      <a:pPr>
                        <a:lnSpc>
                          <a:spcPct val="100000"/>
                        </a:lnSpc>
                        <a:tabLst>
                          <a:tab pos="0" algn="l"/>
                        </a:tabLst>
                      </a:pPr>
                      <a:r>
                        <a:rPr lang="en-US" sz="1600" b="1" strike="noStrike" spc="-1">
                          <a:solidFill>
                            <a:srgbClr val="000000"/>
                          </a:solidFill>
                          <a:latin typeface="Frutiger LT Com 45 Light"/>
                        </a:rPr>
                        <a:t>Effizienz</a:t>
                      </a: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en-US" sz="1600" b="0" strike="noStrike" spc="-1">
                          <a:solidFill>
                            <a:srgbClr val="000000"/>
                          </a:solidFill>
                          <a:latin typeface="Frutiger LT Com 45 Light"/>
                        </a:rPr>
                        <a:t>Benötigt mehr RAM, CPU und Speicherplatz</a:t>
                      </a: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en-US" sz="1600" b="0" strike="noStrike" spc="-1">
                          <a:solidFill>
                            <a:srgbClr val="000000"/>
                          </a:solidFill>
                          <a:latin typeface="Frutiger LT Com 45 Light"/>
                        </a:rPr>
                        <a:t>Geringerer Ressourcenverbrauch</a:t>
                      </a: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4"/>
                  </a:ext>
                </a:extLst>
              </a:tr>
              <a:tr h="609036">
                <a:tc>
                  <a:txBody>
                    <a:bodyPr/>
                    <a:lstStyle/>
                    <a:p>
                      <a:pPr>
                        <a:lnSpc>
                          <a:spcPct val="100000"/>
                        </a:lnSpc>
                        <a:tabLst>
                          <a:tab pos="0" algn="l"/>
                        </a:tabLst>
                      </a:pPr>
                      <a:r>
                        <a:rPr lang="en-US" sz="1600" b="1" strike="noStrike" spc="-1">
                          <a:solidFill>
                            <a:srgbClr val="000000"/>
                          </a:solidFill>
                          <a:latin typeface="Frutiger LT Com 45 Light"/>
                        </a:rPr>
                        <a:t>Betriebssystem</a:t>
                      </a:r>
                      <a:r>
                        <a:rPr lang="en-US" sz="1600" b="0" strike="noStrike" spc="-1">
                          <a:solidFill>
                            <a:srgbClr val="000000"/>
                          </a:solidFill>
                          <a:latin typeface="Frutiger LT Com 45 Light"/>
                        </a:rPr>
                        <a:t> (Kernel)</a:t>
                      </a: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en-US" sz="1600" b="0" strike="noStrike" spc="-1" dirty="0" err="1">
                          <a:solidFill>
                            <a:srgbClr val="000000"/>
                          </a:solidFill>
                          <a:latin typeface="Frutiger LT Com 45 Light"/>
                        </a:rPr>
                        <a:t>Dediziert</a:t>
                      </a:r>
                      <a:endParaRPr lang="en-US" sz="1600" b="0" strike="noStrike" spc="-1" dirty="0">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en-US" sz="1600" b="0" strike="noStrike" spc="-1" dirty="0" err="1">
                          <a:solidFill>
                            <a:srgbClr val="000000"/>
                          </a:solidFill>
                          <a:latin typeface="Frutiger LT Com 45 Light"/>
                        </a:rPr>
                        <a:t>Geteilt</a:t>
                      </a:r>
                      <a:endParaRPr lang="en-US" sz="1600" b="0" strike="noStrike" spc="-1" dirty="0">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p:cNvSpPr>
          <p:nvPr>
            <p:ph type="title"/>
          </p:nvPr>
        </p:nvSpPr>
        <p:spPr>
          <a:xfrm>
            <a:off x="614675" y="1491419"/>
            <a:ext cx="10962170" cy="527512"/>
          </a:xfrm>
          <a:prstGeom prst="rect">
            <a:avLst/>
          </a:prstGeom>
          <a:noFill/>
          <a:ln w="0">
            <a:noFill/>
          </a:ln>
        </p:spPr>
        <p:txBody>
          <a:bodyPr vert="horz" lIns="0" tIns="0" rIns="0" bIns="0" rtlCol="0" anchor="t">
            <a:normAutofit/>
          </a:bodyPr>
          <a:lstStyle/>
          <a:p>
            <a:pPr>
              <a:lnSpc>
                <a:spcPct val="100000"/>
              </a:lnSpc>
              <a:tabLst>
                <a:tab pos="0" algn="l"/>
              </a:tabLst>
            </a:pPr>
            <a:r>
              <a:rPr lang="de-CH" sz="3197" spc="-1">
                <a:solidFill>
                  <a:srgbClr val="005380"/>
                </a:solidFill>
                <a:latin typeface="VAGRundschriftD"/>
              </a:rPr>
              <a:t>Self-Managed vs. Fully Managed Containers</a:t>
            </a:r>
            <a:endParaRPr lang="en-US" sz="3197" spc="-1">
              <a:solidFill>
                <a:srgbClr val="005380"/>
              </a:solidFill>
              <a:latin typeface="VAGRundschriftD"/>
            </a:endParaRPr>
          </a:p>
        </p:txBody>
      </p:sp>
      <p:graphicFrame>
        <p:nvGraphicFramePr>
          <p:cNvPr id="694" name="Google Shape;169;p 1"/>
          <p:cNvGraphicFramePr/>
          <p:nvPr/>
        </p:nvGraphicFramePr>
        <p:xfrm>
          <a:off x="1030450" y="2422238"/>
          <a:ext cx="9744577" cy="3442664"/>
        </p:xfrm>
        <a:graphic>
          <a:graphicData uri="http://schemas.openxmlformats.org/drawingml/2006/table">
            <a:tbl>
              <a:tblPr/>
              <a:tblGrid>
                <a:gridCol w="4871809">
                  <a:extLst>
                    <a:ext uri="{9D8B030D-6E8A-4147-A177-3AD203B41FA5}">
                      <a16:colId xmlns:a16="http://schemas.microsoft.com/office/drawing/2014/main" val="20000"/>
                    </a:ext>
                  </a:extLst>
                </a:gridCol>
                <a:gridCol w="4872768">
                  <a:extLst>
                    <a:ext uri="{9D8B030D-6E8A-4147-A177-3AD203B41FA5}">
                      <a16:colId xmlns:a16="http://schemas.microsoft.com/office/drawing/2014/main" val="20001"/>
                    </a:ext>
                  </a:extLst>
                </a:gridCol>
              </a:tblGrid>
              <a:tr h="456537">
                <a:tc>
                  <a:txBody>
                    <a:bodyPr/>
                    <a:lstStyle/>
                    <a:p>
                      <a:pPr algn="ctr">
                        <a:lnSpc>
                          <a:spcPct val="100000"/>
                        </a:lnSpc>
                        <a:tabLst>
                          <a:tab pos="0" algn="l"/>
                        </a:tabLst>
                      </a:pPr>
                      <a:r>
                        <a:rPr lang="de-CH" sz="1900" b="1" strike="noStrike" spc="-1">
                          <a:solidFill>
                            <a:schemeClr val="lt1"/>
                          </a:solidFill>
                          <a:latin typeface="Frutiger LT Com 45 Light"/>
                          <a:ea typeface="Arial"/>
                        </a:rPr>
                        <a:t>Self-Managed</a:t>
                      </a:r>
                      <a:endParaRPr lang="en-US" sz="1900" b="1"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38160">
                      <a:solidFill>
                        <a:srgbClr val="FFFFFF"/>
                      </a:solidFill>
                    </a:lnB>
                    <a:solidFill>
                      <a:srgbClr val="005380"/>
                    </a:solidFill>
                  </a:tcPr>
                </a:tc>
                <a:tc>
                  <a:txBody>
                    <a:bodyPr/>
                    <a:lstStyle/>
                    <a:p>
                      <a:pPr algn="ctr">
                        <a:lnSpc>
                          <a:spcPct val="100000"/>
                        </a:lnSpc>
                        <a:tabLst>
                          <a:tab pos="0" algn="l"/>
                        </a:tabLst>
                      </a:pPr>
                      <a:r>
                        <a:rPr lang="de-CH" sz="1900" b="1" strike="noStrike" spc="-1">
                          <a:solidFill>
                            <a:schemeClr val="lt1"/>
                          </a:solidFill>
                          <a:latin typeface="Frutiger LT Com 45 Light"/>
                          <a:ea typeface="Arial"/>
                        </a:rPr>
                        <a:t>Fully Managed</a:t>
                      </a:r>
                      <a:endParaRPr lang="en-US" sz="1900" b="1"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38160">
                      <a:solidFill>
                        <a:srgbClr val="FFFFFF"/>
                      </a:solidFill>
                    </a:lnB>
                    <a:solidFill>
                      <a:srgbClr val="ED7703"/>
                    </a:solidFill>
                  </a:tcPr>
                </a:tc>
                <a:extLst>
                  <a:ext uri="{0D108BD9-81ED-4DB2-BD59-A6C34878D82A}">
                    <a16:rowId xmlns:a16="http://schemas.microsoft.com/office/drawing/2014/main" val="10000"/>
                  </a:ext>
                </a:extLst>
              </a:tr>
              <a:tr h="761535">
                <a:tc>
                  <a:txBody>
                    <a:bodyPr/>
                    <a:lstStyle/>
                    <a:p>
                      <a:pPr>
                        <a:lnSpc>
                          <a:spcPct val="100000"/>
                        </a:lnSpc>
                        <a:tabLst>
                          <a:tab pos="0" algn="l"/>
                        </a:tabLst>
                      </a:pPr>
                      <a:r>
                        <a:rPr lang="en-US" sz="1900" b="0" strike="noStrike" spc="-1">
                          <a:solidFill>
                            <a:srgbClr val="000000"/>
                          </a:solidFill>
                          <a:latin typeface="Frutiger LT Com 45 Light"/>
                        </a:rPr>
                        <a:t>Volle Kontrolle über System und Daten</a:t>
                      </a:r>
                    </a:p>
                  </a:txBody>
                  <a:tcPr marL="121807" marR="121807" marT="60904" marB="60904"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tc>
                  <a:txBody>
                    <a:bodyPr/>
                    <a:lstStyle/>
                    <a:p>
                      <a:pPr>
                        <a:lnSpc>
                          <a:spcPct val="100000"/>
                        </a:lnSpc>
                        <a:tabLst>
                          <a:tab pos="0" algn="l"/>
                        </a:tabLst>
                      </a:pPr>
                      <a:r>
                        <a:rPr lang="de-CH" sz="1900" b="0" strike="noStrike" spc="-1">
                          <a:solidFill>
                            <a:schemeClr val="dk1"/>
                          </a:solidFill>
                          <a:latin typeface="Frutiger LT Com 45 Light"/>
                          <a:ea typeface="Arial"/>
                        </a:rPr>
                        <a:t>Kleinste Kontrolle über System und Daten</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extLst>
                  <a:ext uri="{0D108BD9-81ED-4DB2-BD59-A6C34878D82A}">
                    <a16:rowId xmlns:a16="http://schemas.microsoft.com/office/drawing/2014/main" val="10001"/>
                  </a:ext>
                </a:extLst>
              </a:tr>
              <a:tr h="690241">
                <a:tc>
                  <a:txBody>
                    <a:bodyPr/>
                    <a:lstStyle/>
                    <a:p>
                      <a:pPr>
                        <a:lnSpc>
                          <a:spcPct val="100000"/>
                        </a:lnSpc>
                        <a:tabLst>
                          <a:tab pos="0" algn="l"/>
                        </a:tabLst>
                      </a:pPr>
                      <a:r>
                        <a:rPr lang="en-US" sz="1900" b="0" strike="noStrike" spc="-1">
                          <a:solidFill>
                            <a:srgbClr val="000000"/>
                          </a:solidFill>
                          <a:latin typeface="Frutiger LT Com 45 Light"/>
                        </a:rPr>
                        <a:t>Höchste System Administrationskosten und Komplexität</a:t>
                      </a: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de-CH" sz="1900" b="0" strike="noStrike" spc="-1">
                          <a:solidFill>
                            <a:schemeClr val="dk1"/>
                          </a:solidFill>
                          <a:latin typeface="Frutiger LT Com 45 Light"/>
                          <a:ea typeface="Arial"/>
                        </a:rPr>
                        <a:t>Niedrigste System Administrationskosten und Komplexität</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2"/>
                  </a:ext>
                </a:extLst>
              </a:tr>
              <a:tr h="406024">
                <a:tc>
                  <a:txBody>
                    <a:bodyPr/>
                    <a:lstStyle/>
                    <a:p>
                      <a:pPr>
                        <a:lnSpc>
                          <a:spcPct val="100000"/>
                        </a:lnSpc>
                        <a:tabLst>
                          <a:tab pos="0" algn="l"/>
                        </a:tabLst>
                      </a:pPr>
                      <a:r>
                        <a:rPr lang="de-CH" sz="1900" b="0" strike="noStrike" spc="-1">
                          <a:solidFill>
                            <a:schemeClr val="dk1"/>
                          </a:solidFill>
                          <a:latin typeface="Frutiger LT Com 45 Light"/>
                          <a:ea typeface="Arial"/>
                        </a:rPr>
                        <a:t>Zusätzliche Hardwarekosten</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de-CH" sz="1900" b="0" strike="noStrike" spc="-1">
                          <a:solidFill>
                            <a:schemeClr val="dk1"/>
                          </a:solidFill>
                          <a:latin typeface="Frutiger LT Com 45 Light"/>
                          <a:ea typeface="Arial"/>
                        </a:rPr>
                        <a:t>Keine Hardwarekosten</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3"/>
                  </a:ext>
                </a:extLst>
              </a:tr>
              <a:tr h="690241">
                <a:tc>
                  <a:txBody>
                    <a:bodyPr/>
                    <a:lstStyle/>
                    <a:p>
                      <a:pPr>
                        <a:lnSpc>
                          <a:spcPct val="100000"/>
                        </a:lnSpc>
                        <a:tabLst>
                          <a:tab pos="0" algn="l"/>
                        </a:tabLst>
                      </a:pPr>
                      <a:r>
                        <a:rPr lang="de-CH" sz="1900" b="0" strike="noStrike" spc="-1">
                          <a:solidFill>
                            <a:schemeClr val="dk1"/>
                          </a:solidFill>
                          <a:latin typeface="Frutiger LT Com 45 Light"/>
                          <a:ea typeface="Arial"/>
                        </a:rPr>
                        <a:t>Zusätzliche DB und OS Lizenzkosten</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00000"/>
                        </a:lnSpc>
                        <a:tabLst>
                          <a:tab pos="0" algn="l"/>
                        </a:tabLst>
                      </a:pPr>
                      <a:r>
                        <a:rPr lang="de-CH" sz="1900" b="0" strike="noStrike" spc="-1">
                          <a:solidFill>
                            <a:schemeClr val="dk1"/>
                          </a:solidFill>
                          <a:latin typeface="Frutiger LT Com 45 Light"/>
                          <a:ea typeface="Arial"/>
                        </a:rPr>
                        <a:t>Keine zusätzlichen DB und OS Lizenzkosten notwendig, bereits in der Miete inbegriffen</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4"/>
                  </a:ext>
                </a:extLst>
              </a:tr>
              <a:tr h="406024">
                <a:tc>
                  <a:txBody>
                    <a:bodyPr/>
                    <a:lstStyle/>
                    <a:p>
                      <a:pPr>
                        <a:lnSpc>
                          <a:spcPct val="100000"/>
                        </a:lnSpc>
                        <a:tabLst>
                          <a:tab pos="0" algn="l"/>
                        </a:tabLst>
                      </a:pPr>
                      <a:r>
                        <a:rPr lang="de-CH" sz="1900" b="0" strike="noStrike" spc="-1">
                          <a:solidFill>
                            <a:schemeClr val="dk1"/>
                          </a:solidFill>
                          <a:latin typeface="Frutiger LT Com 45 Light"/>
                          <a:ea typeface="Arial"/>
                        </a:rPr>
                        <a:t>Kein SLA</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00000"/>
                        </a:lnSpc>
                        <a:tabLst>
                          <a:tab pos="0" algn="l"/>
                        </a:tabLst>
                      </a:pPr>
                      <a:r>
                        <a:rPr lang="de-CH" sz="1900" b="0" strike="noStrike" spc="-1">
                          <a:solidFill>
                            <a:schemeClr val="dk1"/>
                          </a:solidFill>
                          <a:latin typeface="Frutiger LT Com 45 Light"/>
                          <a:ea typeface="Arial"/>
                        </a:rPr>
                        <a:t>Klar definiertes SLA</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614675" y="1491419"/>
            <a:ext cx="10962170" cy="527512"/>
          </a:xfrm>
          <a:prstGeom prst="rect">
            <a:avLst/>
          </a:prstGeom>
          <a:noFill/>
          <a:ln w="0">
            <a:noFill/>
          </a:ln>
        </p:spPr>
        <p:txBody>
          <a:bodyPr vert="horz" lIns="0" tIns="0" rIns="0" bIns="0" rtlCol="0" anchor="t">
            <a:normAutofit/>
          </a:bodyPr>
          <a:lstStyle/>
          <a:p>
            <a:pPr>
              <a:lnSpc>
                <a:spcPct val="100000"/>
              </a:lnSpc>
              <a:tabLst>
                <a:tab pos="0" algn="l"/>
              </a:tabLst>
            </a:pPr>
            <a:r>
              <a:rPr lang="de-CH" sz="3197" spc="-1">
                <a:solidFill>
                  <a:srgbClr val="005380"/>
                </a:solidFill>
                <a:latin typeface="VAGRundschriftD"/>
              </a:rPr>
              <a:t>Self-Managed vs. Fully Managed Containers</a:t>
            </a:r>
            <a:endParaRPr lang="en-US" sz="3197" spc="-1">
              <a:solidFill>
                <a:srgbClr val="005380"/>
              </a:solidFill>
              <a:latin typeface="VAGRundschriftD"/>
            </a:endParaRPr>
          </a:p>
        </p:txBody>
      </p:sp>
      <p:graphicFrame>
        <p:nvGraphicFramePr>
          <p:cNvPr id="696" name="Google Shape;169;p 4"/>
          <p:cNvGraphicFramePr/>
          <p:nvPr/>
        </p:nvGraphicFramePr>
        <p:xfrm>
          <a:off x="1030450" y="2422238"/>
          <a:ext cx="9744577" cy="3753889"/>
        </p:xfrm>
        <a:graphic>
          <a:graphicData uri="http://schemas.openxmlformats.org/drawingml/2006/table">
            <a:tbl>
              <a:tblPr/>
              <a:tblGrid>
                <a:gridCol w="4871809">
                  <a:extLst>
                    <a:ext uri="{9D8B030D-6E8A-4147-A177-3AD203B41FA5}">
                      <a16:colId xmlns:a16="http://schemas.microsoft.com/office/drawing/2014/main" val="20000"/>
                    </a:ext>
                  </a:extLst>
                </a:gridCol>
                <a:gridCol w="4872768">
                  <a:extLst>
                    <a:ext uri="{9D8B030D-6E8A-4147-A177-3AD203B41FA5}">
                      <a16:colId xmlns:a16="http://schemas.microsoft.com/office/drawing/2014/main" val="20001"/>
                    </a:ext>
                  </a:extLst>
                </a:gridCol>
              </a:tblGrid>
              <a:tr h="456537">
                <a:tc>
                  <a:txBody>
                    <a:bodyPr/>
                    <a:lstStyle/>
                    <a:p>
                      <a:pPr algn="ctr">
                        <a:lnSpc>
                          <a:spcPct val="100000"/>
                        </a:lnSpc>
                        <a:tabLst>
                          <a:tab pos="0" algn="l"/>
                        </a:tabLst>
                      </a:pPr>
                      <a:r>
                        <a:rPr lang="de-CH" sz="1900" b="1" strike="noStrike" spc="-1">
                          <a:solidFill>
                            <a:schemeClr val="lt1"/>
                          </a:solidFill>
                          <a:latin typeface="Frutiger LT Com 45 Light"/>
                          <a:ea typeface="Arial"/>
                        </a:rPr>
                        <a:t>Self-Managed</a:t>
                      </a:r>
                      <a:endParaRPr lang="en-US" sz="1900" b="1"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38160">
                      <a:solidFill>
                        <a:srgbClr val="FFFFFF"/>
                      </a:solidFill>
                    </a:lnB>
                    <a:solidFill>
                      <a:srgbClr val="005380"/>
                    </a:solidFill>
                  </a:tcPr>
                </a:tc>
                <a:tc>
                  <a:txBody>
                    <a:bodyPr/>
                    <a:lstStyle/>
                    <a:p>
                      <a:pPr algn="ctr">
                        <a:lnSpc>
                          <a:spcPct val="100000"/>
                        </a:lnSpc>
                        <a:tabLst>
                          <a:tab pos="0" algn="l"/>
                        </a:tabLst>
                      </a:pPr>
                      <a:r>
                        <a:rPr lang="de-CH" sz="1900" b="1" strike="noStrike" spc="-1">
                          <a:solidFill>
                            <a:schemeClr val="lt1"/>
                          </a:solidFill>
                          <a:latin typeface="Frutiger LT Com 45 Light"/>
                          <a:ea typeface="Arial"/>
                        </a:rPr>
                        <a:t>Fully Managed</a:t>
                      </a:r>
                      <a:endParaRPr lang="en-US" sz="1900" b="1"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38160">
                      <a:solidFill>
                        <a:srgbClr val="FFFFFF"/>
                      </a:solidFill>
                    </a:lnB>
                    <a:solidFill>
                      <a:srgbClr val="ED7703"/>
                    </a:solidFill>
                  </a:tcPr>
                </a:tc>
                <a:extLst>
                  <a:ext uri="{0D108BD9-81ED-4DB2-BD59-A6C34878D82A}">
                    <a16:rowId xmlns:a16="http://schemas.microsoft.com/office/drawing/2014/main" val="10000"/>
                  </a:ext>
                </a:extLst>
              </a:tr>
              <a:tr h="761535">
                <a:tc>
                  <a:txBody>
                    <a:bodyPr/>
                    <a:lstStyle/>
                    <a:p>
                      <a:pPr>
                        <a:lnSpc>
                          <a:spcPct val="100000"/>
                        </a:lnSpc>
                      </a:pPr>
                      <a:r>
                        <a:rPr lang="de-CH" sz="1900" b="0" strike="noStrike" spc="-1">
                          <a:solidFill>
                            <a:schemeClr val="dk1"/>
                          </a:solidFill>
                          <a:latin typeface="Frutiger LT Com 45 Light"/>
                          <a:ea typeface="Arial"/>
                        </a:rPr>
                        <a:t>Keine automatische Skalierung</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tc>
                  <a:txBody>
                    <a:bodyPr/>
                    <a:lstStyle/>
                    <a:p>
                      <a:pPr>
                        <a:lnSpc>
                          <a:spcPct val="120000"/>
                        </a:lnSpc>
                        <a:tabLst>
                          <a:tab pos="0" algn="l"/>
                        </a:tabLst>
                      </a:pPr>
                      <a:r>
                        <a:rPr lang="de-CH" sz="1900" b="0" strike="noStrike" spc="-1">
                          <a:solidFill>
                            <a:schemeClr val="dk1"/>
                          </a:solidFill>
                          <a:latin typeface="Frutiger LT Com 45 Light"/>
                          <a:ea typeface="Arial"/>
                        </a:rPr>
                        <a:t>Automatische Skalierung gemäss SLA</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2E0DD"/>
                    </a:solidFill>
                  </a:tcPr>
                </a:tc>
                <a:extLst>
                  <a:ext uri="{0D108BD9-81ED-4DB2-BD59-A6C34878D82A}">
                    <a16:rowId xmlns:a16="http://schemas.microsoft.com/office/drawing/2014/main" val="10001"/>
                  </a:ext>
                </a:extLst>
              </a:tr>
              <a:tr h="690241">
                <a:tc>
                  <a:txBody>
                    <a:bodyPr/>
                    <a:lstStyle/>
                    <a:p>
                      <a:pPr>
                        <a:lnSpc>
                          <a:spcPct val="100000"/>
                        </a:lnSpc>
                      </a:pPr>
                      <a:r>
                        <a:rPr lang="de-CH" sz="1900" b="0" strike="noStrike" spc="-1">
                          <a:solidFill>
                            <a:schemeClr val="dk1"/>
                          </a:solidFill>
                          <a:latin typeface="Frutiger LT Com 45 Light"/>
                          <a:ea typeface="Arial"/>
                        </a:rPr>
                        <a:t>DR und Backup müssen zusätzlich konfiguriert werden</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20000"/>
                        </a:lnSpc>
                        <a:tabLst>
                          <a:tab pos="0" algn="l"/>
                        </a:tabLst>
                      </a:pPr>
                      <a:r>
                        <a:rPr lang="de-CH" sz="1900" b="0" strike="noStrike" spc="-1">
                          <a:solidFill>
                            <a:schemeClr val="dk1"/>
                          </a:solidFill>
                          <a:latin typeface="Frutiger LT Com 45 Light"/>
                          <a:ea typeface="Arial"/>
                        </a:rPr>
                        <a:t>DR und Backup gemäss SLA</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2"/>
                  </a:ext>
                </a:extLst>
              </a:tr>
              <a:tr h="437998">
                <a:tc>
                  <a:txBody>
                    <a:bodyPr/>
                    <a:lstStyle/>
                    <a:p>
                      <a:pPr>
                        <a:lnSpc>
                          <a:spcPct val="100000"/>
                        </a:lnSpc>
                      </a:pPr>
                      <a:r>
                        <a:rPr lang="de-CH" sz="1900" b="0" strike="noStrike" spc="-1">
                          <a:solidFill>
                            <a:schemeClr val="dk1"/>
                          </a:solidFill>
                          <a:latin typeface="Frutiger LT Com 45 Light"/>
                          <a:ea typeface="Arial"/>
                        </a:rPr>
                        <a:t>Updates müssen manuell eingepflegt werden</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20000"/>
                        </a:lnSpc>
                        <a:tabLst>
                          <a:tab pos="0" algn="l"/>
                        </a:tabLst>
                      </a:pPr>
                      <a:r>
                        <a:rPr lang="de-CH" sz="1900" b="0" strike="noStrike" spc="-1">
                          <a:solidFill>
                            <a:schemeClr val="dk1"/>
                          </a:solidFill>
                          <a:latin typeface="Frutiger LT Com 45 Light"/>
                          <a:ea typeface="Arial"/>
                        </a:rPr>
                        <a:t>Updates werden automatisch eingespielt</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3"/>
                  </a:ext>
                </a:extLst>
              </a:tr>
              <a:tr h="690081">
                <a:tc>
                  <a:txBody>
                    <a:bodyPr/>
                    <a:lstStyle/>
                    <a:p>
                      <a:pPr>
                        <a:lnSpc>
                          <a:spcPct val="100000"/>
                        </a:lnSpc>
                      </a:pPr>
                      <a:r>
                        <a:rPr lang="de-CH" sz="1900" b="0" strike="noStrike" spc="-1">
                          <a:solidFill>
                            <a:schemeClr val="dk1"/>
                          </a:solidFill>
                          <a:latin typeface="Frutiger LT Com 45 Light"/>
                          <a:ea typeface="Arial"/>
                        </a:rPr>
                        <a:t>Vollständige Transparenz des Systems</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tc>
                  <a:txBody>
                    <a:bodyPr/>
                    <a:lstStyle/>
                    <a:p>
                      <a:pPr>
                        <a:lnSpc>
                          <a:spcPct val="120000"/>
                        </a:lnSpc>
                        <a:tabLst>
                          <a:tab pos="0" algn="l"/>
                        </a:tabLst>
                      </a:pPr>
                      <a:r>
                        <a:rPr lang="de-CH" sz="1900" b="0" strike="noStrike" spc="-1">
                          <a:solidFill>
                            <a:schemeClr val="dk1"/>
                          </a:solidFill>
                          <a:latin typeface="Frutiger LT Com 45 Light"/>
                          <a:ea typeface="Arial"/>
                        </a:rPr>
                        <a:t>Starkes Vendor-Locking</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F1F0EF"/>
                    </a:solidFill>
                  </a:tcPr>
                </a:tc>
                <a:extLst>
                  <a:ext uri="{0D108BD9-81ED-4DB2-BD59-A6C34878D82A}">
                    <a16:rowId xmlns:a16="http://schemas.microsoft.com/office/drawing/2014/main" val="10004"/>
                  </a:ext>
                </a:extLst>
              </a:tr>
              <a:tr h="437998">
                <a:tc>
                  <a:txBody>
                    <a:bodyPr/>
                    <a:lstStyle/>
                    <a:p>
                      <a:pPr>
                        <a:lnSpc>
                          <a:spcPct val="100000"/>
                        </a:lnSpc>
                      </a:pPr>
                      <a:r>
                        <a:rPr lang="de-CH" sz="1900" b="0" strike="noStrike" spc="-1">
                          <a:solidFill>
                            <a:schemeClr val="dk1"/>
                          </a:solidFill>
                          <a:latin typeface="Frutiger LT Com 45 Light"/>
                          <a:ea typeface="Arial"/>
                        </a:rPr>
                        <a:t>Marginales Vendor-Locking</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tc>
                  <a:txBody>
                    <a:bodyPr/>
                    <a:lstStyle/>
                    <a:p>
                      <a:pPr>
                        <a:lnSpc>
                          <a:spcPct val="120000"/>
                        </a:lnSpc>
                        <a:tabLst>
                          <a:tab pos="0" algn="l"/>
                        </a:tabLst>
                      </a:pPr>
                      <a:r>
                        <a:rPr lang="de-CH" sz="1900" b="0" strike="noStrike" spc="-1">
                          <a:solidFill>
                            <a:schemeClr val="dk1"/>
                          </a:solidFill>
                          <a:latin typeface="Frutiger LT Com 45 Light"/>
                          <a:ea typeface="Arial"/>
                        </a:rPr>
                        <a:t>Wenig Transparenz des Systems</a:t>
                      </a:r>
                      <a:endParaRPr lang="en-US" sz="1900" b="0" strike="noStrike" spc="-1">
                        <a:solidFill>
                          <a:srgbClr val="000000"/>
                        </a:solidFill>
                        <a:latin typeface="Frutiger LT Com 45 Light"/>
                      </a:endParaRPr>
                    </a:p>
                  </a:txBody>
                  <a:tcPr marL="121807" marR="121807" marT="60904" marB="60904" anchor="ctr">
                    <a:lnL w="12240">
                      <a:solidFill>
                        <a:srgbClr val="FFFFFF"/>
                      </a:solidFill>
                    </a:lnL>
                    <a:lnR w="12240">
                      <a:solidFill>
                        <a:srgbClr val="FFFFFF"/>
                      </a:solidFill>
                    </a:lnR>
                    <a:lnT w="12240">
                      <a:solidFill>
                        <a:srgbClr val="FFFFFF"/>
                      </a:solidFill>
                    </a:lnT>
                    <a:lnB w="12240">
                      <a:solidFill>
                        <a:srgbClr val="FFFFFF"/>
                      </a:solidFill>
                    </a:lnB>
                    <a:solidFill>
                      <a:srgbClr val="E2E0D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614675" y="1491419"/>
            <a:ext cx="10962170" cy="527512"/>
          </a:xfrm>
          <a:prstGeom prst="rect">
            <a:avLst/>
          </a:prstGeom>
          <a:noFill/>
          <a:ln w="0">
            <a:noFill/>
          </a:ln>
        </p:spPr>
        <p:txBody>
          <a:bodyPr vert="horz" lIns="0" tIns="0" rIns="0" bIns="0" rtlCol="0" anchor="t">
            <a:normAutofit/>
          </a:bodyPr>
          <a:lstStyle/>
          <a:p>
            <a:pPr>
              <a:lnSpc>
                <a:spcPct val="100000"/>
              </a:lnSpc>
              <a:tabLst>
                <a:tab pos="0" algn="l"/>
              </a:tabLst>
            </a:pPr>
            <a:r>
              <a:rPr lang="de-CH" sz="3197" spc="-1">
                <a:solidFill>
                  <a:srgbClr val="005380"/>
                </a:solidFill>
                <a:latin typeface="VAGRundschriftD"/>
              </a:rPr>
              <a:t>Vertikale Skalierung (Scale up)</a:t>
            </a:r>
            <a:endParaRPr lang="en-US" sz="3197" spc="-1">
              <a:solidFill>
                <a:srgbClr val="005380"/>
              </a:solidFill>
              <a:latin typeface="VAGRundschriftD"/>
            </a:endParaRPr>
          </a:p>
        </p:txBody>
      </p:sp>
      <p:sp>
        <p:nvSpPr>
          <p:cNvPr id="756" name="PlaceHolder 2"/>
          <p:cNvSpPr>
            <a:spLocks noGrp="1"/>
          </p:cNvSpPr>
          <p:nvPr>
            <p:ph/>
          </p:nvPr>
        </p:nvSpPr>
        <p:spPr>
          <a:xfrm>
            <a:off x="6232194" y="2515271"/>
            <a:ext cx="5349447" cy="3449446"/>
          </a:xfrm>
          <a:prstGeom prst="rect">
            <a:avLst/>
          </a:prstGeom>
          <a:noFill/>
          <a:ln w="0">
            <a:noFill/>
          </a:ln>
        </p:spPr>
        <p:txBody>
          <a:bodyPr vert="horz" lIns="0" tIns="0" rIns="0" bIns="0" rtlCol="0" anchor="t">
            <a:normAutofit fontScale="93000" lnSpcReduction="10000"/>
          </a:bodyPr>
          <a:lstStyle/>
          <a:p>
            <a:pPr>
              <a:spcBef>
                <a:spcPts val="1888"/>
              </a:spcBef>
            </a:pPr>
            <a:r>
              <a:rPr lang="en-US" sz="2398" spc="-1">
                <a:solidFill>
                  <a:srgbClr val="000000"/>
                </a:solidFill>
                <a:latin typeface="Frutiger LT Com 45 Light"/>
              </a:rPr>
              <a:t>Einige Pods können </a:t>
            </a:r>
            <a:r>
              <a:rPr lang="en-US" sz="2398" b="1" spc="-1">
                <a:solidFill>
                  <a:srgbClr val="000000"/>
                </a:solidFill>
                <a:latin typeface="Frutiger LT Com 45 Light"/>
              </a:rPr>
              <a:t>mehr Ressourcen</a:t>
            </a:r>
            <a:r>
              <a:rPr lang="en-US" sz="2398" spc="-1">
                <a:solidFill>
                  <a:srgbClr val="000000"/>
                </a:solidFill>
                <a:latin typeface="Frutiger LT Com 45 Light"/>
              </a:rPr>
              <a:t> nutzen können als andere. </a:t>
            </a:r>
          </a:p>
          <a:p>
            <a:pPr>
              <a:spcBef>
                <a:spcPts val="1888"/>
              </a:spcBef>
            </a:pPr>
            <a:r>
              <a:rPr lang="en-US" sz="2398" spc="-1">
                <a:solidFill>
                  <a:srgbClr val="000000"/>
                </a:solidFill>
                <a:latin typeface="Frutiger LT Com 45 Light"/>
              </a:rPr>
              <a:t>Vertikale Skalierung eignet sich in diesem Zusammenhang eher für  zustandsbehaftete Anwendungen, bei denen die Anfragen von einem bestimmten Pod bearbeitet werden müssen. Bei zustandslosen Anwendungen gibt es diese Anforderung nicht, so dass es einfacher ist, die horizontale Skalierung zu verwenden, und Sie haben den Vorteil, dass jeder Pod auf dieselbe Weise definiert ist.</a:t>
            </a:r>
          </a:p>
        </p:txBody>
      </p:sp>
      <p:pic>
        <p:nvPicPr>
          <p:cNvPr id="757" name="Google Shape;247;p 2"/>
          <p:cNvPicPr/>
          <p:nvPr/>
        </p:nvPicPr>
        <p:blipFill>
          <a:blip r:embed="rId3"/>
          <a:stretch/>
        </p:blipFill>
        <p:spPr>
          <a:xfrm>
            <a:off x="469370" y="3349699"/>
            <a:ext cx="5322112" cy="1811283"/>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614675" y="1491419"/>
            <a:ext cx="10962170" cy="527512"/>
          </a:xfrm>
          <a:prstGeom prst="rect">
            <a:avLst/>
          </a:prstGeom>
          <a:noFill/>
          <a:ln w="0">
            <a:noFill/>
          </a:ln>
        </p:spPr>
        <p:txBody>
          <a:bodyPr vert="horz" lIns="0" tIns="0" rIns="0" bIns="0" rtlCol="0" anchor="t">
            <a:normAutofit/>
          </a:bodyPr>
          <a:lstStyle/>
          <a:p>
            <a:pPr>
              <a:lnSpc>
                <a:spcPct val="100000"/>
              </a:lnSpc>
              <a:tabLst>
                <a:tab pos="0" algn="l"/>
              </a:tabLst>
            </a:pPr>
            <a:r>
              <a:rPr lang="de-CH" sz="3197" spc="-1">
                <a:solidFill>
                  <a:srgbClr val="005380"/>
                </a:solidFill>
                <a:latin typeface="VAGRundschriftD"/>
              </a:rPr>
              <a:t>Horizontale Skalierung (Scale out)</a:t>
            </a:r>
            <a:endParaRPr lang="en-US" sz="3197" spc="-1">
              <a:solidFill>
                <a:srgbClr val="005380"/>
              </a:solidFill>
              <a:latin typeface="VAGRundschriftD"/>
            </a:endParaRPr>
          </a:p>
        </p:txBody>
      </p:sp>
      <p:sp>
        <p:nvSpPr>
          <p:cNvPr id="759" name="PlaceHolder 2"/>
          <p:cNvSpPr>
            <a:spLocks noGrp="1"/>
          </p:cNvSpPr>
          <p:nvPr>
            <p:ph/>
          </p:nvPr>
        </p:nvSpPr>
        <p:spPr>
          <a:xfrm>
            <a:off x="6232194" y="2515271"/>
            <a:ext cx="5349447" cy="3449446"/>
          </a:xfrm>
          <a:prstGeom prst="rect">
            <a:avLst/>
          </a:prstGeom>
          <a:noFill/>
          <a:ln w="0">
            <a:noFill/>
          </a:ln>
        </p:spPr>
        <p:txBody>
          <a:bodyPr vert="horz" lIns="0" tIns="0" rIns="0" bIns="0" rtlCol="0" anchor="t">
            <a:normAutofit fontScale="79000" lnSpcReduction="10000"/>
          </a:bodyPr>
          <a:lstStyle/>
          <a:p>
            <a:pPr>
              <a:spcBef>
                <a:spcPts val="1888"/>
              </a:spcBef>
            </a:pPr>
            <a:r>
              <a:rPr lang="en-US" sz="2398" spc="-1">
                <a:solidFill>
                  <a:srgbClr val="000000"/>
                </a:solidFill>
                <a:latin typeface="Frutiger LT Com 45 Light"/>
              </a:rPr>
              <a:t>Es werden </a:t>
            </a:r>
            <a:r>
              <a:rPr lang="en-US" sz="2398" b="1" spc="-1">
                <a:solidFill>
                  <a:srgbClr val="000000"/>
                </a:solidFill>
                <a:latin typeface="Frutiger LT Com 45 Light"/>
              </a:rPr>
              <a:t>mehr Instanzen</a:t>
            </a:r>
            <a:r>
              <a:rPr lang="en-US" sz="2398" spc="-1">
                <a:solidFill>
                  <a:srgbClr val="000000"/>
                </a:solidFill>
                <a:latin typeface="Frutiger LT Com 45 Light"/>
              </a:rPr>
              <a:t> der Pods gestartet.</a:t>
            </a:r>
          </a:p>
          <a:p>
            <a:pPr>
              <a:spcBef>
                <a:spcPts val="1888"/>
              </a:spcBef>
            </a:pPr>
            <a:r>
              <a:rPr lang="en-US" sz="2398" spc="-1">
                <a:solidFill>
                  <a:srgbClr val="000000"/>
                </a:solidFill>
                <a:latin typeface="Frutiger LT Com 45 Light"/>
              </a:rPr>
              <a:t>Horizontale Skalierung ist das, was Kubernetes am besten kann. Dafür wurde es ja auch entwickelt! Pods, die in einer Kubernetes-Bereitstellung ausgeführt werden, können mühelos repliziert werden, sodass eine horizontale Skalierung innerhalb von Sekunden möglich ist. Der in Kubernetes integrierte Load Balancer ermöglicht eine nahtlose Konfiguration. Mit dem horizontalen Pod-Autoscaler (HPA) können Sie die minimale und maximale Anzahl der Pods angeben, die Sie ausführen möchten, sowie die CPU- oder Speicherauslastung, die Ihre Pods anstreben sollten.</a:t>
            </a:r>
          </a:p>
        </p:txBody>
      </p:sp>
      <p:pic>
        <p:nvPicPr>
          <p:cNvPr id="760" name="Google Shape;250;p 2"/>
          <p:cNvPicPr/>
          <p:nvPr/>
        </p:nvPicPr>
        <p:blipFill>
          <a:blip r:embed="rId3"/>
          <a:stretch/>
        </p:blipFill>
        <p:spPr>
          <a:xfrm>
            <a:off x="469370" y="3349699"/>
            <a:ext cx="5322112" cy="1830465"/>
          </a:xfrm>
          <a:prstGeom prst="rect">
            <a:avLst/>
          </a:prstGeom>
          <a:ln w="0">
            <a:noFill/>
          </a:ln>
        </p:spPr>
      </p:pic>
    </p:spTree>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Words>
  <Application>Microsoft Office PowerPoint</Application>
  <PresentationFormat>Breitbild</PresentationFormat>
  <Paragraphs>115</Paragraphs>
  <Slides>9</Slides>
  <Notes>9</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9</vt:i4>
      </vt:variant>
    </vt:vector>
  </HeadingPairs>
  <TitlesOfParts>
    <vt:vector size="17" baseType="lpstr">
      <vt:lpstr>Arial</vt:lpstr>
      <vt:lpstr>Calibri</vt:lpstr>
      <vt:lpstr>Calibri Light</vt:lpstr>
      <vt:lpstr>Frutiger LT Com 45 Light</vt:lpstr>
      <vt:lpstr>Frutiger LT Std 45 Light</vt:lpstr>
      <vt:lpstr>Times New Roman</vt:lpstr>
      <vt:lpstr>VAGRundschriftD</vt:lpstr>
      <vt:lpstr>Office</vt:lpstr>
      <vt:lpstr>Service-Modelle: IaaS</vt:lpstr>
      <vt:lpstr>Service-Modelle: PaaS</vt:lpstr>
      <vt:lpstr>Service-Modelle: SaaS</vt:lpstr>
      <vt:lpstr>*Service-Modelle: FaaS</vt:lpstr>
      <vt:lpstr>Wie unterscheiden sich die Technologien in Bezug auf  Bereitstellung, Speicherplatz, Portabilität, Effizienz und Betriebssystem (Kernel)?</vt:lpstr>
      <vt:lpstr>Self-Managed vs. Fully Managed Containers</vt:lpstr>
      <vt:lpstr>Self-Managed vs. Fully Managed Containers</vt:lpstr>
      <vt:lpstr>Vertikale Skalierung (Scale up)</vt:lpstr>
      <vt:lpstr>Horizontale Skalierung (Scale 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Service-Modelle: IaaS</dc:title>
  <dc:creator>Enrique Muñoz</dc:creator>
  <cp:lastModifiedBy>Enrique Muñoz</cp:lastModifiedBy>
  <cp:revision>1</cp:revision>
  <dcterms:created xsi:type="dcterms:W3CDTF">2023-05-23T12:03:56Z</dcterms:created>
  <dcterms:modified xsi:type="dcterms:W3CDTF">2023-05-23T12:04:11Z</dcterms:modified>
</cp:coreProperties>
</file>