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1366F-1B42-4CFA-B238-24B75EC7F54A}" v="1232" dt="2023-05-22T09:07:30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n Curiger" userId="1b93973508f151b4" providerId="Windows Live" clId="Web-{9D51366F-1B42-4CFA-B238-24B75EC7F54A}"/>
    <pc:docChg chg="addSld modSld sldOrd">
      <pc:chgData name="Florin Curiger" userId="1b93973508f151b4" providerId="Windows Live" clId="Web-{9D51366F-1B42-4CFA-B238-24B75EC7F54A}" dt="2023-05-22T09:07:30.131" v="1212" actId="20577"/>
      <pc:docMkLst>
        <pc:docMk/>
      </pc:docMkLst>
      <pc:sldChg chg="modSp">
        <pc:chgData name="Florin Curiger" userId="1b93973508f151b4" providerId="Windows Live" clId="Web-{9D51366F-1B42-4CFA-B238-24B75EC7F54A}" dt="2023-05-22T08:29:06.875" v="6" actId="20577"/>
        <pc:sldMkLst>
          <pc:docMk/>
          <pc:sldMk cId="1577499883" sldId="256"/>
        </pc:sldMkLst>
        <pc:spChg chg="mod">
          <ac:chgData name="Florin Curiger" userId="1b93973508f151b4" providerId="Windows Live" clId="Web-{9D51366F-1B42-4CFA-B238-24B75EC7F54A}" dt="2023-05-22T08:29:06.875" v="6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modSp new ord">
        <pc:chgData name="Florin Curiger" userId="1b93973508f151b4" providerId="Windows Live" clId="Web-{9D51366F-1B42-4CFA-B238-24B75EC7F54A}" dt="2023-05-22T08:46:58.705" v="733" actId="20577"/>
        <pc:sldMkLst>
          <pc:docMk/>
          <pc:sldMk cId="1004486082" sldId="257"/>
        </pc:sldMkLst>
        <pc:spChg chg="mod">
          <ac:chgData name="Florin Curiger" userId="1b93973508f151b4" providerId="Windows Live" clId="Web-{9D51366F-1B42-4CFA-B238-24B75EC7F54A}" dt="2023-05-22T08:46:58.705" v="733" actId="20577"/>
          <ac:spMkLst>
            <pc:docMk/>
            <pc:sldMk cId="1004486082" sldId="257"/>
            <ac:spMk id="2" creationId="{D4569174-95E2-9139-2963-B52C0B81336D}"/>
          </ac:spMkLst>
        </pc:spChg>
        <pc:spChg chg="mod">
          <ac:chgData name="Florin Curiger" userId="1b93973508f151b4" providerId="Windows Live" clId="Web-{9D51366F-1B42-4CFA-B238-24B75EC7F54A}" dt="2023-05-22T08:35:22.866" v="208" actId="20577"/>
          <ac:spMkLst>
            <pc:docMk/>
            <pc:sldMk cId="1004486082" sldId="257"/>
            <ac:spMk id="3" creationId="{765A0FC1-D95B-D403-7F82-8CD17F136AB8}"/>
          </ac:spMkLst>
        </pc:spChg>
      </pc:sldChg>
      <pc:sldChg chg="modSp new ord">
        <pc:chgData name="Florin Curiger" userId="1b93973508f151b4" providerId="Windows Live" clId="Web-{9D51366F-1B42-4CFA-B238-24B75EC7F54A}" dt="2023-05-22T08:47:18.080" v="746" actId="20577"/>
        <pc:sldMkLst>
          <pc:docMk/>
          <pc:sldMk cId="680440929" sldId="258"/>
        </pc:sldMkLst>
        <pc:spChg chg="mod">
          <ac:chgData name="Florin Curiger" userId="1b93973508f151b4" providerId="Windows Live" clId="Web-{9D51366F-1B42-4CFA-B238-24B75EC7F54A}" dt="2023-05-22T08:47:18.080" v="746" actId="20577"/>
          <ac:spMkLst>
            <pc:docMk/>
            <pc:sldMk cId="680440929" sldId="258"/>
            <ac:spMk id="2" creationId="{AC7BDCDF-DB8C-42CB-896D-3FBFC49F4A3C}"/>
          </ac:spMkLst>
        </pc:spChg>
        <pc:spChg chg="mod">
          <ac:chgData name="Florin Curiger" userId="1b93973508f151b4" providerId="Windows Live" clId="Web-{9D51366F-1B42-4CFA-B238-24B75EC7F54A}" dt="2023-05-22T08:41:38.325" v="481" actId="20577"/>
          <ac:spMkLst>
            <pc:docMk/>
            <pc:sldMk cId="680440929" sldId="258"/>
            <ac:spMk id="3" creationId="{CB766C92-2AE1-DCE8-2125-2517D29E057F}"/>
          </ac:spMkLst>
        </pc:spChg>
      </pc:sldChg>
      <pc:sldChg chg="modSp new">
        <pc:chgData name="Florin Curiger" userId="1b93973508f151b4" providerId="Windows Live" clId="Web-{9D51366F-1B42-4CFA-B238-24B75EC7F54A}" dt="2023-05-22T08:46:20.314" v="722" actId="20577"/>
        <pc:sldMkLst>
          <pc:docMk/>
          <pc:sldMk cId="67960669" sldId="259"/>
        </pc:sldMkLst>
        <pc:spChg chg="mod">
          <ac:chgData name="Florin Curiger" userId="1b93973508f151b4" providerId="Windows Live" clId="Web-{9D51366F-1B42-4CFA-B238-24B75EC7F54A}" dt="2023-05-22T08:43:19.920" v="511" actId="20577"/>
          <ac:spMkLst>
            <pc:docMk/>
            <pc:sldMk cId="67960669" sldId="259"/>
            <ac:spMk id="2" creationId="{D6521AE8-1824-73B9-F982-8C5B2E200FA5}"/>
          </ac:spMkLst>
        </pc:spChg>
        <pc:spChg chg="mod">
          <ac:chgData name="Florin Curiger" userId="1b93973508f151b4" providerId="Windows Live" clId="Web-{9D51366F-1B42-4CFA-B238-24B75EC7F54A}" dt="2023-05-22T08:46:20.314" v="722" actId="20577"/>
          <ac:spMkLst>
            <pc:docMk/>
            <pc:sldMk cId="67960669" sldId="259"/>
            <ac:spMk id="3" creationId="{88EBA31D-C5C0-A132-0A02-951F3C4C2918}"/>
          </ac:spMkLst>
        </pc:spChg>
      </pc:sldChg>
      <pc:sldChg chg="modSp new">
        <pc:chgData name="Florin Curiger" userId="1b93973508f151b4" providerId="Windows Live" clId="Web-{9D51366F-1B42-4CFA-B238-24B75EC7F54A}" dt="2023-05-22T08:48:33.456" v="757" actId="20577"/>
        <pc:sldMkLst>
          <pc:docMk/>
          <pc:sldMk cId="4090376773" sldId="260"/>
        </pc:sldMkLst>
        <pc:spChg chg="mod">
          <ac:chgData name="Florin Curiger" userId="1b93973508f151b4" providerId="Windows Live" clId="Web-{9D51366F-1B42-4CFA-B238-24B75EC7F54A}" dt="2023-05-22T08:48:33.456" v="757" actId="20577"/>
          <ac:spMkLst>
            <pc:docMk/>
            <pc:sldMk cId="4090376773" sldId="260"/>
            <ac:spMk id="2" creationId="{B20BE1B3-3EBE-798E-A147-977E2F77DBA1}"/>
          </ac:spMkLst>
        </pc:spChg>
      </pc:sldChg>
      <pc:sldChg chg="modSp new">
        <pc:chgData name="Florin Curiger" userId="1b93973508f151b4" providerId="Windows Live" clId="Web-{9D51366F-1B42-4CFA-B238-24B75EC7F54A}" dt="2023-05-22T09:07:30.131" v="1212" actId="20577"/>
        <pc:sldMkLst>
          <pc:docMk/>
          <pc:sldMk cId="2056921252" sldId="261"/>
        </pc:sldMkLst>
        <pc:spChg chg="mod">
          <ac:chgData name="Florin Curiger" userId="1b93973508f151b4" providerId="Windows Live" clId="Web-{9D51366F-1B42-4CFA-B238-24B75EC7F54A}" dt="2023-05-22T08:48:58.801" v="766" actId="20577"/>
          <ac:spMkLst>
            <pc:docMk/>
            <pc:sldMk cId="2056921252" sldId="261"/>
            <ac:spMk id="2" creationId="{A2404AE6-A746-35D9-206C-C83A49D3CECF}"/>
          </ac:spMkLst>
        </pc:spChg>
        <pc:spChg chg="mod">
          <ac:chgData name="Florin Curiger" userId="1b93973508f151b4" providerId="Windows Live" clId="Web-{9D51366F-1B42-4CFA-B238-24B75EC7F54A}" dt="2023-05-22T09:07:30.131" v="1212" actId="20577"/>
          <ac:spMkLst>
            <pc:docMk/>
            <pc:sldMk cId="2056921252" sldId="261"/>
            <ac:spMk id="3" creationId="{EC983162-BE8C-6B2B-F6FD-009885159733}"/>
          </ac:spMkLst>
        </pc:spChg>
      </pc:sldChg>
      <pc:sldChg chg="addSp delSp modSp new">
        <pc:chgData name="Florin Curiger" userId="1b93973508f151b4" providerId="Windows Live" clId="Web-{9D51366F-1B42-4CFA-B238-24B75EC7F54A}" dt="2023-05-22T09:06:10.786" v="1159"/>
        <pc:sldMkLst>
          <pc:docMk/>
          <pc:sldMk cId="1747491009" sldId="262"/>
        </pc:sldMkLst>
        <pc:spChg chg="mod">
          <ac:chgData name="Florin Curiger" userId="1b93973508f151b4" providerId="Windows Live" clId="Web-{9D51366F-1B42-4CFA-B238-24B75EC7F54A}" dt="2023-05-22T09:01:13.484" v="1038" actId="20577"/>
          <ac:spMkLst>
            <pc:docMk/>
            <pc:sldMk cId="1747491009" sldId="262"/>
            <ac:spMk id="2" creationId="{A9A2F666-5770-F654-6AD9-85857BEDB340}"/>
          </ac:spMkLst>
        </pc:spChg>
        <pc:spChg chg="mod">
          <ac:chgData name="Florin Curiger" userId="1b93973508f151b4" providerId="Windows Live" clId="Web-{9D51366F-1B42-4CFA-B238-24B75EC7F54A}" dt="2023-05-22T09:06:07.223" v="1156" actId="20577"/>
          <ac:spMkLst>
            <pc:docMk/>
            <pc:sldMk cId="1747491009" sldId="262"/>
            <ac:spMk id="3" creationId="{E157144B-F2C6-35A1-46FA-6B807AC688FA}"/>
          </ac:spMkLst>
        </pc:spChg>
        <pc:picChg chg="add del mod">
          <ac:chgData name="Florin Curiger" userId="1b93973508f151b4" providerId="Windows Live" clId="Web-{9D51366F-1B42-4CFA-B238-24B75EC7F54A}" dt="2023-05-22T09:06:10.786" v="1159"/>
          <ac:picMkLst>
            <pc:docMk/>
            <pc:sldMk cId="1747491009" sldId="262"/>
            <ac:picMk id="4" creationId="{ACF3E0A6-2B46-877A-C480-30DB1CE7DE83}"/>
          </ac:picMkLst>
        </pc:picChg>
      </pc:sldChg>
      <pc:sldChg chg="addSp delSp modSp new">
        <pc:chgData name="Florin Curiger" userId="1b93973508f151b4" providerId="Windows Live" clId="Web-{9D51366F-1B42-4CFA-B238-24B75EC7F54A}" dt="2023-05-22T09:06:45.239" v="1173" actId="1076"/>
        <pc:sldMkLst>
          <pc:docMk/>
          <pc:sldMk cId="4050673359" sldId="263"/>
        </pc:sldMkLst>
        <pc:spChg chg="del">
          <ac:chgData name="Florin Curiger" userId="1b93973508f151b4" providerId="Windows Live" clId="Web-{9D51366F-1B42-4CFA-B238-24B75EC7F54A}" dt="2023-05-22T09:06:17.723" v="1162"/>
          <ac:spMkLst>
            <pc:docMk/>
            <pc:sldMk cId="4050673359" sldId="263"/>
            <ac:spMk id="2" creationId="{5599386A-5BCA-3209-4EE6-DFE96F8E0C91}"/>
          </ac:spMkLst>
        </pc:spChg>
        <pc:spChg chg="del">
          <ac:chgData name="Florin Curiger" userId="1b93973508f151b4" providerId="Windows Live" clId="Web-{9D51366F-1B42-4CFA-B238-24B75EC7F54A}" dt="2023-05-22T09:06:15.864" v="1161"/>
          <ac:spMkLst>
            <pc:docMk/>
            <pc:sldMk cId="4050673359" sldId="263"/>
            <ac:spMk id="3" creationId="{5A9B31C2-845F-7C1C-A2D3-29433F806D62}"/>
          </ac:spMkLst>
        </pc:spChg>
        <pc:spChg chg="add del mod">
          <ac:chgData name="Florin Curiger" userId="1b93973508f151b4" providerId="Windows Live" clId="Web-{9D51366F-1B42-4CFA-B238-24B75EC7F54A}" dt="2023-05-22T09:06:40.442" v="1169"/>
          <ac:spMkLst>
            <pc:docMk/>
            <pc:sldMk cId="4050673359" sldId="263"/>
            <ac:spMk id="6" creationId="{BEC13809-9F6C-1A75-5016-1243C52D51D5}"/>
          </ac:spMkLst>
        </pc:spChg>
        <pc:picChg chg="add del mod ord">
          <ac:chgData name="Florin Curiger" userId="1b93973508f151b4" providerId="Windows Live" clId="Web-{9D51366F-1B42-4CFA-B238-24B75EC7F54A}" dt="2023-05-22T09:06:38.833" v="1168"/>
          <ac:picMkLst>
            <pc:docMk/>
            <pc:sldMk cId="4050673359" sldId="263"/>
            <ac:picMk id="4" creationId="{A668DE22-44EC-636E-1A55-7CF947DC8B8A}"/>
          </ac:picMkLst>
        </pc:picChg>
        <pc:picChg chg="add mod ord">
          <ac:chgData name="Florin Curiger" userId="1b93973508f151b4" providerId="Windows Live" clId="Web-{9D51366F-1B42-4CFA-B238-24B75EC7F54A}" dt="2023-05-22T09:06:45.239" v="1173" actId="1076"/>
          <ac:picMkLst>
            <pc:docMk/>
            <pc:sldMk cId="4050673359" sldId="263"/>
            <ac:picMk id="7" creationId="{565F165C-1FC7-B5ED-D870-6D1F16C5B3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3. </a:t>
            </a:r>
            <a:r>
              <a:rPr lang="de-DE" dirty="0" err="1">
                <a:cs typeface="Calibri Light"/>
              </a:rPr>
              <a:t>Config</a:t>
            </a:r>
            <a:endParaRPr lang="de-DE" dirty="0" err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69174-95E2-9139-2963-B52C0B81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5A0FC1-D95B-D403-7F82-8CD17F136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Umfasst alles zwischen </a:t>
            </a:r>
            <a:r>
              <a:rPr lang="de-DE" dirty="0" err="1">
                <a:cs typeface="Calibri"/>
              </a:rPr>
              <a:t>Deployment</a:t>
            </a:r>
            <a:r>
              <a:rPr lang="de-DE" dirty="0">
                <a:cs typeface="Calibri"/>
              </a:rPr>
              <a:t>(</a:t>
            </a:r>
            <a:r>
              <a:rPr lang="de-DE" dirty="0" err="1">
                <a:cs typeface="Calibri"/>
              </a:rPr>
              <a:t>Staging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Production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DevEnv</a:t>
            </a:r>
            <a:r>
              <a:rPr lang="de-DE" dirty="0">
                <a:cs typeface="Calibri"/>
              </a:rPr>
              <a:t>)</a:t>
            </a:r>
          </a:p>
          <a:p>
            <a:r>
              <a:rPr lang="de-DE" dirty="0">
                <a:cs typeface="Calibri"/>
              </a:rPr>
              <a:t>Kann </a:t>
            </a:r>
            <a:r>
              <a:rPr lang="de-DE" dirty="0" err="1">
                <a:cs typeface="Calibri"/>
              </a:rPr>
              <a:t>foldendes</a:t>
            </a:r>
            <a:r>
              <a:rPr lang="de-DE" dirty="0">
                <a:cs typeface="Calibri"/>
              </a:rPr>
              <a:t> beinhalten:</a:t>
            </a:r>
          </a:p>
          <a:p>
            <a:pPr lvl="1"/>
            <a:r>
              <a:rPr lang="de-DE" dirty="0">
                <a:cs typeface="Calibri"/>
              </a:rPr>
              <a:t>Ressourcenhandles für Datenbanken, </a:t>
            </a:r>
            <a:r>
              <a:rPr lang="de-DE" dirty="0" err="1">
                <a:cs typeface="Calibri"/>
              </a:rPr>
              <a:t>Memcached</a:t>
            </a:r>
            <a:r>
              <a:rPr lang="de-DE" dirty="0">
                <a:cs typeface="Calibri"/>
              </a:rPr>
              <a:t> und Unterstützungsdienste(</a:t>
            </a:r>
            <a:r>
              <a:rPr lang="de-DE" dirty="0" err="1">
                <a:cs typeface="Calibri"/>
              </a:rPr>
              <a:t>backing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services</a:t>
            </a:r>
            <a:r>
              <a:rPr lang="de-DE" dirty="0">
                <a:cs typeface="Calibri"/>
              </a:rPr>
              <a:t>)</a:t>
            </a:r>
          </a:p>
          <a:p>
            <a:pPr lvl="1"/>
            <a:r>
              <a:rPr lang="de-DE" dirty="0">
                <a:cs typeface="Calibri"/>
              </a:rPr>
              <a:t>Anmeldeinformationen zu externen Services wie Amazon S3, Twitter oder Facebook</a:t>
            </a:r>
          </a:p>
          <a:p>
            <a:pPr lvl="1"/>
            <a:r>
              <a:rPr lang="de-DE" dirty="0">
                <a:cs typeface="Calibri"/>
              </a:rPr>
              <a:t>Werte, welche nach jeder Bereitstellung geändert werden.</a:t>
            </a:r>
          </a:p>
        </p:txBody>
      </p:sp>
    </p:spTree>
    <p:extLst>
      <p:ext uri="{BB962C8B-B14F-4D97-AF65-F5344CB8AC3E}">
        <p14:creationId xmlns:p14="http://schemas.microsoft.com/office/powerpoint/2010/main" val="100448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BDCDF-DB8C-42CB-896D-3FBFC49F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Problem + 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766C92-2AE1-DCE8-2125-2517D29E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Geht darum, dass man Konfigurationen von </a:t>
            </a:r>
            <a:r>
              <a:rPr lang="de-DE" dirty="0" err="1">
                <a:cs typeface="Calibri"/>
              </a:rPr>
              <a:t>hard</a:t>
            </a:r>
            <a:r>
              <a:rPr lang="de-DE" dirty="0">
                <a:cs typeface="Calibri"/>
              </a:rPr>
              <a:t>-codiertem Part in Applikationscode separiert</a:t>
            </a:r>
            <a:endParaRPr lang="de-DE" dirty="0"/>
          </a:p>
          <a:p>
            <a:r>
              <a:rPr lang="de-DE" dirty="0">
                <a:cs typeface="Calibri"/>
              </a:rPr>
              <a:t>Test: Den ganzen code, inklusive Konfiguration bereitstellen und ohne Anpassungen ausführen.</a:t>
            </a:r>
          </a:p>
          <a:p>
            <a:pPr lvl="1"/>
            <a:r>
              <a:rPr lang="de-DE" dirty="0">
                <a:cs typeface="Calibri"/>
              </a:rPr>
              <a:t>Werden </a:t>
            </a:r>
            <a:r>
              <a:rPr lang="de-DE" dirty="0" err="1">
                <a:cs typeface="Calibri"/>
              </a:rPr>
              <a:t>Credentials</a:t>
            </a:r>
            <a:r>
              <a:rPr lang="de-DE" dirty="0">
                <a:cs typeface="Calibri"/>
              </a:rPr>
              <a:t> mitgenommen? Wenn ja, muss die </a:t>
            </a:r>
            <a:r>
              <a:rPr lang="de-DE" dirty="0" err="1">
                <a:cs typeface="Calibri"/>
              </a:rPr>
              <a:t>Config</a:t>
            </a:r>
            <a:r>
              <a:rPr lang="de-DE" dirty="0">
                <a:cs typeface="Calibri"/>
              </a:rPr>
              <a:t> angepasst werden.</a:t>
            </a:r>
          </a:p>
          <a:p>
            <a:r>
              <a:rPr lang="de-DE" dirty="0">
                <a:cs typeface="Calibri"/>
              </a:rPr>
              <a:t>Dateien verwenden, welche nicht in der Versionierung enthalten sind.</a:t>
            </a:r>
          </a:p>
          <a:p>
            <a:r>
              <a:rPr lang="de-DE" dirty="0">
                <a:cs typeface="Calibri"/>
              </a:rPr>
              <a:t>12-factor-app speichert Konfigurationen in </a:t>
            </a:r>
            <a:r>
              <a:rPr lang="de-DE" dirty="0" err="1">
                <a:cs typeface="Calibri"/>
              </a:rPr>
              <a:t>Env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vars</a:t>
            </a:r>
          </a:p>
        </p:txBody>
      </p:sp>
    </p:spTree>
    <p:extLst>
      <p:ext uri="{BB962C8B-B14F-4D97-AF65-F5344CB8AC3E}">
        <p14:creationId xmlns:p14="http://schemas.microsoft.com/office/powerpoint/2010/main" val="68044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21AE8-1824-73B9-F982-8C5B2E20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Env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vars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EBA31D-C5C0-A132-0A02-951F3C4C2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Anstatt Konfigurationen zu Versionierung hinzuzufügen, mit Umgebungsvariablen arbeiten.</a:t>
            </a:r>
          </a:p>
          <a:p>
            <a:r>
              <a:rPr lang="de-DE" dirty="0">
                <a:cs typeface="Calibri"/>
              </a:rPr>
              <a:t>Nachteil:</a:t>
            </a:r>
          </a:p>
          <a:p>
            <a:pPr lvl="1"/>
            <a:r>
              <a:rPr lang="de-DE" dirty="0">
                <a:cs typeface="Calibri"/>
              </a:rPr>
              <a:t>Man kann ausversehen eine Konfigurationsdatei zur Versionierung hinzufügen, was dann Fehler verursachen wird.</a:t>
            </a:r>
          </a:p>
          <a:p>
            <a:pPr lvl="1"/>
            <a:r>
              <a:rPr lang="de-DE" dirty="0">
                <a:cs typeface="Calibri"/>
              </a:rPr>
              <a:t>Konfigurationsdateien werden überall zerstreut gespeichert.</a:t>
            </a:r>
          </a:p>
          <a:p>
            <a:r>
              <a:rPr lang="de-DE" dirty="0">
                <a:cs typeface="Calibri"/>
              </a:rPr>
              <a:t>Lösung:</a:t>
            </a:r>
          </a:p>
          <a:p>
            <a:pPr lvl="1"/>
            <a:r>
              <a:rPr lang="de-DE" dirty="0">
                <a:cs typeface="Calibri"/>
              </a:rPr>
              <a:t>Konfigurationen in Umgebungsvariablen speichern</a:t>
            </a:r>
          </a:p>
          <a:p>
            <a:pPr lvl="2"/>
            <a:r>
              <a:rPr lang="de-DE" dirty="0">
                <a:cs typeface="Calibri"/>
              </a:rPr>
              <a:t>Somit sind diese leicht anpassbar und Zentral verwaltbar.</a:t>
            </a:r>
          </a:p>
          <a:p>
            <a:pPr lvl="2"/>
            <a:r>
              <a:rPr lang="de-DE" dirty="0">
                <a:cs typeface="Calibri"/>
              </a:rPr>
              <a:t>Sprach- + OS-unabhängig</a:t>
            </a:r>
          </a:p>
        </p:txBody>
      </p:sp>
    </p:spTree>
    <p:extLst>
      <p:ext uri="{BB962C8B-B14F-4D97-AF65-F5344CB8AC3E}">
        <p14:creationId xmlns:p14="http://schemas.microsoft.com/office/powerpoint/2010/main" val="6796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BE1B3-3EBE-798E-A147-977E2F77D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4. </a:t>
            </a:r>
            <a:r>
              <a:rPr lang="de-DE" dirty="0" err="1">
                <a:cs typeface="Calibri Light"/>
              </a:rPr>
              <a:t>Backing</a:t>
            </a:r>
            <a:r>
              <a:rPr lang="de-DE" dirty="0">
                <a:cs typeface="Calibri Light"/>
              </a:rPr>
              <a:t> Services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77C615-3515-693A-8121-B2137E953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37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04AE6-A746-35D9-206C-C83A49D3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Overview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83162-BE8C-6B2B-F6FD-00988515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e-DE" dirty="0">
                <a:cs typeface="Calibri"/>
              </a:rPr>
              <a:t>Backing Service = Service </a:t>
            </a:r>
            <a:r>
              <a:rPr lang="de-DE" dirty="0" err="1">
                <a:cs typeface="Calibri"/>
              </a:rPr>
              <a:t>used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app</a:t>
            </a:r>
            <a:r>
              <a:rPr lang="de-DE" dirty="0">
                <a:cs typeface="Calibri"/>
              </a:rPr>
              <a:t> via Network</a:t>
            </a:r>
          </a:p>
          <a:p>
            <a:r>
              <a:rPr lang="de-DE" dirty="0">
                <a:cs typeface="Calibri"/>
              </a:rPr>
              <a:t>Beispiele:</a:t>
            </a:r>
          </a:p>
          <a:p>
            <a:pPr lvl="1"/>
            <a:r>
              <a:rPr lang="de-DE" dirty="0">
                <a:cs typeface="Calibri"/>
              </a:rPr>
              <a:t>Datenbankservices (MySQL, </a:t>
            </a:r>
            <a:r>
              <a:rPr lang="de-DE" dirty="0" err="1">
                <a:cs typeface="Calibri"/>
              </a:rPr>
              <a:t>CouchDB</a:t>
            </a:r>
            <a:r>
              <a:rPr lang="de-DE" dirty="0">
                <a:cs typeface="Calibri"/>
              </a:rPr>
              <a:t>), Messaging/</a:t>
            </a:r>
            <a:r>
              <a:rPr lang="de-DE" dirty="0" err="1">
                <a:cs typeface="Calibri"/>
              </a:rPr>
              <a:t>Queueing</a:t>
            </a:r>
            <a:r>
              <a:rPr lang="de-DE" dirty="0">
                <a:cs typeface="Calibri"/>
              </a:rPr>
              <a:t>-Systeme, SMTP-Services (Postfix) und Cache-Systeme (</a:t>
            </a:r>
            <a:r>
              <a:rPr lang="de-DE" dirty="0" err="1">
                <a:cs typeface="Calibri"/>
              </a:rPr>
              <a:t>Memcached</a:t>
            </a:r>
            <a:r>
              <a:rPr lang="de-DE" dirty="0">
                <a:cs typeface="Calibri"/>
              </a:rPr>
              <a:t>)</a:t>
            </a:r>
          </a:p>
          <a:p>
            <a:r>
              <a:rPr lang="de-DE" dirty="0">
                <a:cs typeface="Calibri"/>
              </a:rPr>
              <a:t>Werden von selben Systemadministratoren verwaltet</a:t>
            </a:r>
          </a:p>
          <a:p>
            <a:r>
              <a:rPr lang="de-DE" dirty="0">
                <a:cs typeface="Calibri"/>
              </a:rPr>
              <a:t>Externe Services sind auch verfügbar</a:t>
            </a:r>
          </a:p>
          <a:p>
            <a:r>
              <a:rPr lang="de-DE" dirty="0">
                <a:cs typeface="Calibri"/>
              </a:rPr>
              <a:t>Code unterscheidet nicht zwischen lokalen Services und 3-party Software</a:t>
            </a:r>
          </a:p>
          <a:p>
            <a:r>
              <a:rPr lang="de-DE" err="1">
                <a:cs typeface="Calibri"/>
              </a:rPr>
              <a:t>Credentials</a:t>
            </a:r>
            <a:r>
              <a:rPr lang="de-DE" dirty="0">
                <a:cs typeface="Calibri"/>
              </a:rPr>
              <a:t>/</a:t>
            </a:r>
            <a:r>
              <a:rPr lang="de-DE" err="1">
                <a:cs typeface="Calibri"/>
              </a:rPr>
              <a:t>Locals</a:t>
            </a:r>
            <a:r>
              <a:rPr lang="de-DE" dirty="0">
                <a:cs typeface="Calibri"/>
              </a:rPr>
              <a:t> der </a:t>
            </a:r>
            <a:r>
              <a:rPr lang="de-DE" err="1">
                <a:cs typeface="Calibri"/>
              </a:rPr>
              <a:t>Backing</a:t>
            </a:r>
            <a:r>
              <a:rPr lang="de-DE" dirty="0">
                <a:cs typeface="Calibri"/>
              </a:rPr>
              <a:t> Services werden in 3. </a:t>
            </a:r>
            <a:r>
              <a:rPr lang="de-DE" err="1">
                <a:cs typeface="Calibri"/>
              </a:rPr>
              <a:t>Config</a:t>
            </a:r>
            <a:r>
              <a:rPr lang="de-DE" dirty="0">
                <a:cs typeface="Calibri"/>
              </a:rPr>
              <a:t> gespeichert</a:t>
            </a:r>
          </a:p>
          <a:p>
            <a:r>
              <a:rPr lang="de-DE" dirty="0">
                <a:cs typeface="Calibri"/>
              </a:rPr>
              <a:t>Ressourcen können beliebig zu </a:t>
            </a:r>
            <a:r>
              <a:rPr lang="de-DE" dirty="0" err="1">
                <a:cs typeface="Calibri"/>
              </a:rPr>
              <a:t>Deploys</a:t>
            </a:r>
            <a:r>
              <a:rPr lang="de-DE" dirty="0">
                <a:cs typeface="Calibri"/>
              </a:rPr>
              <a:t> hinzugefügt / entfernt werden</a:t>
            </a:r>
          </a:p>
        </p:txBody>
      </p:sp>
    </p:spTree>
    <p:extLst>
      <p:ext uri="{BB962C8B-B14F-4D97-AF65-F5344CB8AC3E}">
        <p14:creationId xmlns:p14="http://schemas.microsoft.com/office/powerpoint/2010/main" val="205692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A2F666-5770-F654-6AD9-85857BED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Funktion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57144B-F2C6-35A1-46FA-6B807AC6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Deploy einer 12-factor-app kann lokale MySQL-DB mit 3-party Datenbank (evtl. MS Azure SQL Server) ohne </a:t>
            </a:r>
            <a:r>
              <a:rPr lang="de-DE" err="1">
                <a:cs typeface="Calibri"/>
              </a:rPr>
              <a:t>komplikationen</a:t>
            </a:r>
            <a:r>
              <a:rPr lang="de-DE" dirty="0">
                <a:cs typeface="Calibri"/>
              </a:rPr>
              <a:t> ersetzen.</a:t>
            </a:r>
          </a:p>
          <a:p>
            <a:r>
              <a:rPr lang="de-DE" dirty="0">
                <a:cs typeface="Calibri"/>
              </a:rPr>
              <a:t>Dabei muss sich nur die Ressourcenhandle in der Konfiguration ändern.</a:t>
            </a:r>
          </a:p>
          <a:p>
            <a:r>
              <a:rPr lang="de-DE" dirty="0">
                <a:cs typeface="Calibri"/>
              </a:rPr>
              <a:t>Jeder </a:t>
            </a:r>
            <a:r>
              <a:rPr lang="de-DE" dirty="0" err="1">
                <a:cs typeface="Calibri"/>
              </a:rPr>
              <a:t>Backing</a:t>
            </a:r>
            <a:r>
              <a:rPr lang="de-DE" dirty="0">
                <a:cs typeface="Calibri"/>
              </a:rPr>
              <a:t>-Service ist eine Ressource</a:t>
            </a:r>
          </a:p>
        </p:txBody>
      </p:sp>
    </p:spTree>
    <p:extLst>
      <p:ext uri="{BB962C8B-B14F-4D97-AF65-F5344CB8AC3E}">
        <p14:creationId xmlns:p14="http://schemas.microsoft.com/office/powerpoint/2010/main" val="174749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7">
            <a:extLst>
              <a:ext uri="{FF2B5EF4-FFF2-40B4-BE49-F238E27FC236}">
                <a16:creationId xmlns:a16="http://schemas.microsoft.com/office/drawing/2014/main" id="{565F165C-1FC7-B5ED-D870-6D1F16C5B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421" y="775194"/>
            <a:ext cx="9987950" cy="5201368"/>
          </a:xfrm>
        </p:spPr>
      </p:pic>
    </p:spTree>
    <p:extLst>
      <p:ext uri="{BB962C8B-B14F-4D97-AF65-F5344CB8AC3E}">
        <p14:creationId xmlns:p14="http://schemas.microsoft.com/office/powerpoint/2010/main" val="405067335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3. Config</vt:lpstr>
      <vt:lpstr>Overview</vt:lpstr>
      <vt:lpstr>Problem + Lösung</vt:lpstr>
      <vt:lpstr>Env vars</vt:lpstr>
      <vt:lpstr>4. Backing Services</vt:lpstr>
      <vt:lpstr>Overview</vt:lpstr>
      <vt:lpstr>Funktion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/>
  <cp:lastModifiedBy/>
  <cp:revision>172</cp:revision>
  <dcterms:created xsi:type="dcterms:W3CDTF">2023-05-22T08:24:57Z</dcterms:created>
  <dcterms:modified xsi:type="dcterms:W3CDTF">2023-05-22T09:07:31Z</dcterms:modified>
</cp:coreProperties>
</file>