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7F2FF3-4BF9-4B55-BE17-06C33326FE9B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531D419-5EE8-4511-933D-5E10768EF93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i="1" dirty="0" smtClean="0">
                <a:solidFill>
                  <a:srgbClr val="C00000"/>
                </a:solidFill>
              </a:rPr>
              <a:t>Новый взгляд на «старую» игру</a:t>
            </a:r>
            <a:endParaRPr lang="ru-RU" sz="3200" i="1" dirty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Tower Defense</a:t>
            </a:r>
            <a:endParaRPr lang="ru-RU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171400"/>
            <a:ext cx="8229600" cy="12192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2">
                    <a:lumMod val="10000"/>
                  </a:schemeClr>
                </a:solidFill>
              </a:rPr>
              <a:t>Карта (не «я карта» ) уровня</a:t>
            </a:r>
            <a:endParaRPr lang="ru-RU" sz="40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981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                      </a:t>
            </a:r>
            <a:r>
              <a:rPr lang="ru-RU" sz="40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Наша Команда :</a:t>
            </a:r>
          </a:p>
          <a:p>
            <a:pPr>
              <a:buNone/>
            </a:pPr>
            <a:endParaRPr lang="ru-RU" sz="4000" b="1" i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ru-RU" sz="40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ru-RU" sz="4000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     </a:t>
            </a:r>
            <a:r>
              <a:rPr lang="ru-RU" sz="4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МФТИ  2021 ,  ЛФИ,  б02-109</a:t>
            </a:r>
            <a:endParaRPr lang="ru-RU" sz="44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4864"/>
            <a:ext cx="64008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476672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Полина </a:t>
            </a:r>
            <a:r>
              <a:rPr lang="ru-RU" sz="4800" dirty="0" err="1" smtClean="0">
                <a:solidFill>
                  <a:schemeClr val="accent6">
                    <a:lumMod val="75000"/>
                  </a:schemeClr>
                </a:solidFill>
              </a:rPr>
              <a:t>Рейсих</a:t>
            </a:r>
            <a:endParaRPr lang="ru-RU" sz="4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9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>
                <a:solidFill>
                  <a:schemeClr val="accent6">
                    <a:lumMod val="75000"/>
                  </a:schemeClr>
                </a:solidFill>
              </a:rPr>
              <a:t>Геймдизайнер</a:t>
            </a:r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, графический художник</a:t>
            </a:r>
            <a:endParaRPr lang="ru-RU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564904"/>
            <a:ext cx="86606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7030A0"/>
                </a:solidFill>
              </a:rPr>
              <a:t>Человек, который превратил «тонны» кода в видимую игру. С её легкой руки, наша игра приобрела уникальный и неповторимый дизайн!</a:t>
            </a:r>
            <a:endParaRPr lang="ru-RU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404664"/>
            <a:ext cx="612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Вячеслав Павлушкин</a:t>
            </a:r>
            <a:endParaRPr lang="ru-RU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58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Руководитель проекта, разработчик ПО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492896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7030A0"/>
                </a:solidFill>
              </a:rPr>
              <a:t>Настоящий капитан! Можно сказать </a:t>
            </a:r>
            <a:r>
              <a:rPr lang="en-US" sz="4000" dirty="0" smtClean="0">
                <a:solidFill>
                  <a:srgbClr val="7030A0"/>
                </a:solidFill>
              </a:rPr>
              <a:t>Senior.</a:t>
            </a:r>
            <a:r>
              <a:rPr lang="ru-RU" sz="4000" dirty="0" smtClean="0">
                <a:solidFill>
                  <a:srgbClr val="7030A0"/>
                </a:solidFill>
              </a:rPr>
              <a:t> Человек, под чьим чутким руководством и был создан проект.</a:t>
            </a:r>
            <a:endParaRPr lang="ru-RU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404664"/>
            <a:ext cx="4897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Максим </a:t>
            </a:r>
            <a:r>
              <a:rPr lang="ru-RU" sz="4800" dirty="0" err="1" smtClean="0">
                <a:solidFill>
                  <a:schemeClr val="accent6">
                    <a:lumMod val="75000"/>
                  </a:schemeClr>
                </a:solidFill>
              </a:rPr>
              <a:t>Васякин</a:t>
            </a:r>
            <a:endParaRPr lang="ru-RU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9675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Старший программист, разработчик ПО</a:t>
            </a:r>
            <a:endParaRPr lang="ru-RU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132856"/>
            <a:ext cx="8533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7030A0"/>
                </a:solidFill>
              </a:rPr>
              <a:t>Человек, который в буквальном смысле воплотил идею проекта в строгий программный код. Настоящий знаток своего дела!</a:t>
            </a:r>
            <a:endParaRPr lang="ru-RU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332656"/>
            <a:ext cx="5909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Дмитрий Афанасьев</a:t>
            </a:r>
            <a:endParaRPr lang="ru-RU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268760"/>
            <a:ext cx="709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err="1" smtClean="0">
                <a:solidFill>
                  <a:schemeClr val="accent6">
                    <a:lumMod val="75000"/>
                  </a:schemeClr>
                </a:solidFill>
              </a:rPr>
              <a:t>Тестировщик</a:t>
            </a:r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, менеджер проекта</a:t>
            </a:r>
            <a:endParaRPr lang="ru-RU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420888"/>
            <a:ext cx="889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7030A0"/>
                </a:solidFill>
              </a:rPr>
              <a:t>Уникальный рудимент проекта!</a:t>
            </a:r>
          </a:p>
          <a:p>
            <a:r>
              <a:rPr lang="ru-RU" sz="4000" dirty="0" smtClean="0">
                <a:solidFill>
                  <a:srgbClr val="7030A0"/>
                </a:solidFill>
              </a:rPr>
              <a:t>Обладатель премии «Бездельник года 2021».</a:t>
            </a:r>
            <a:endParaRPr lang="ru-RU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219200"/>
          </a:xfrm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chemeClr val="accent1">
                    <a:lumMod val="75000"/>
                  </a:schemeClr>
                </a:solidFill>
              </a:rPr>
              <a:t>А теперь посмотрим на то, как выглядит сама игра.</a:t>
            </a:r>
            <a:br>
              <a:rPr lang="ru-RU" sz="4000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4000" b="1" i="1" dirty="0" smtClean="0">
                <a:solidFill>
                  <a:schemeClr val="accent1">
                    <a:lumMod val="75000"/>
                  </a:schemeClr>
                </a:solidFill>
              </a:rPr>
              <a:t>Внимание! </a:t>
            </a:r>
            <a:r>
              <a:rPr lang="ru-RU" sz="4000" b="1" i="1" dirty="0" err="1" smtClean="0">
                <a:solidFill>
                  <a:schemeClr val="accent1">
                    <a:lumMod val="75000"/>
                  </a:schemeClr>
                </a:solidFill>
              </a:rPr>
              <a:t>Инсайдерская</a:t>
            </a:r>
            <a:r>
              <a:rPr lang="ru-RU" sz="4000" b="1" i="1" dirty="0" smtClean="0">
                <a:solidFill>
                  <a:schemeClr val="accent1">
                    <a:lumMod val="75000"/>
                  </a:schemeClr>
                </a:solidFill>
              </a:rPr>
              <a:t> информация:</a:t>
            </a:r>
            <a:endParaRPr lang="ru-RU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852936"/>
            <a:ext cx="56959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ru-RU" i="1" dirty="0" smtClean="0">
                <a:solidFill>
                  <a:schemeClr val="bg2">
                    <a:lumMod val="50000"/>
                  </a:schemeClr>
                </a:solidFill>
              </a:rPr>
              <a:t>Меню (почти как в ресторане) игры</a:t>
            </a:r>
            <a:endParaRPr lang="ru-RU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248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219200"/>
          </a:xfrm>
        </p:spPr>
        <p:txBody>
          <a:bodyPr>
            <a:normAutofit/>
          </a:bodyPr>
          <a:lstStyle/>
          <a:p>
            <a:r>
              <a:rPr lang="ru-RU" sz="4000" i="1" dirty="0" smtClean="0">
                <a:solidFill>
                  <a:schemeClr val="bg2">
                    <a:lumMod val="50000"/>
                  </a:schemeClr>
                </a:solidFill>
              </a:rPr>
              <a:t>Магазин (не </a:t>
            </a:r>
            <a:r>
              <a:rPr lang="ru-RU" sz="4000" i="1" dirty="0" err="1" smtClean="0">
                <a:solidFill>
                  <a:schemeClr val="bg2">
                    <a:lumMod val="50000"/>
                  </a:schemeClr>
                </a:solidFill>
              </a:rPr>
              <a:t>Мираторг</a:t>
            </a:r>
            <a:r>
              <a:rPr lang="ru-RU" sz="4000" i="1" dirty="0" smtClean="0">
                <a:solidFill>
                  <a:schemeClr val="bg2">
                    <a:lumMod val="50000"/>
                  </a:schemeClr>
                </a:solidFill>
              </a:rPr>
              <a:t>) покупок</a:t>
            </a:r>
            <a:endParaRPr lang="ru-RU" sz="4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235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51</TotalTime>
  <Words>154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Бумажная</vt:lpstr>
      <vt:lpstr>Tower Defense</vt:lpstr>
      <vt:lpstr>     МФТИ  2021 ,  ЛФИ,  б02-109</vt:lpstr>
      <vt:lpstr>Слайд 3</vt:lpstr>
      <vt:lpstr>Слайд 4</vt:lpstr>
      <vt:lpstr>Слайд 5</vt:lpstr>
      <vt:lpstr>Слайд 6</vt:lpstr>
      <vt:lpstr>А теперь посмотрим на то, как выглядит сама игра. Внимание! Инсайдерская информация:</vt:lpstr>
      <vt:lpstr>Меню (почти как в ресторане) игры</vt:lpstr>
      <vt:lpstr>Магазин (не Мираторг) покупок</vt:lpstr>
      <vt:lpstr>Карта (не «я карта» ) уровня</vt:lpstr>
    </vt:vector>
  </TitlesOfParts>
  <Company>office 2007 rus ent: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User</dc:creator>
  <cp:lastModifiedBy>User</cp:lastModifiedBy>
  <cp:revision>6</cp:revision>
  <dcterms:created xsi:type="dcterms:W3CDTF">2021-12-12T10:55:04Z</dcterms:created>
  <dcterms:modified xsi:type="dcterms:W3CDTF">2021-12-12T11:46:53Z</dcterms:modified>
</cp:coreProperties>
</file>