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3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2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2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8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2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1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5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4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6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39FF-7A07-4908-B5C8-B9AA569E3AA5}" type="datetimeFigureOut">
              <a:rPr lang="en-SG" smtClean="0"/>
              <a:t>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7E0B-E62F-4623-B013-36034D8CC5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8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8964" y="309093"/>
            <a:ext cx="3889420" cy="6014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760631" y="425001"/>
            <a:ext cx="3606085" cy="57697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324082" y="2467439"/>
            <a:ext cx="2472744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4324082" y="3153203"/>
            <a:ext cx="2472744" cy="51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017" y="2472744"/>
            <a:ext cx="0" cy="5022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36017" y="3155326"/>
            <a:ext cx="0" cy="513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468771" y="2739072"/>
            <a:ext cx="193638" cy="258183"/>
          </a:xfrm>
          <a:prstGeom prst="arc">
            <a:avLst>
              <a:gd name="adj1" fmla="val 10975554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4495608" y="2583124"/>
            <a:ext cx="139963" cy="150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>
            <a:stCxn id="17" idx="0"/>
            <a:endCxn id="17" idx="2"/>
          </p:cNvCxnSpPr>
          <p:nvPr/>
        </p:nvCxnSpPr>
        <p:spPr>
          <a:xfrm>
            <a:off x="4468842" y="2863219"/>
            <a:ext cx="193567" cy="4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82199" y="3333051"/>
            <a:ext cx="193638" cy="1906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4525228" y="3379495"/>
            <a:ext cx="107580" cy="977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/>
          <p:cNvCxnSpPr>
            <a:endCxn id="22" idx="4"/>
          </p:cNvCxnSpPr>
          <p:nvPr/>
        </p:nvCxnSpPr>
        <p:spPr>
          <a:xfrm flipV="1">
            <a:off x="4579018" y="3477291"/>
            <a:ext cx="0" cy="46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4487613" y="3279429"/>
            <a:ext cx="178876" cy="138147"/>
          </a:xfrm>
          <a:prstGeom prst="arc">
            <a:avLst>
              <a:gd name="adj1" fmla="val 10781431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455893" y="5710792"/>
            <a:ext cx="1521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/>
                </a:solidFill>
              </a:rPr>
              <a:t>Do not have a account?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4989" y="5710792"/>
            <a:ext cx="617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u="sng" dirty="0" smtClean="0">
                <a:solidFill>
                  <a:srgbClr val="FF0000"/>
                </a:solidFill>
              </a:rPr>
              <a:t>Sign Up</a:t>
            </a:r>
            <a:endParaRPr lang="en-SG" sz="1100" u="sng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17896" y="3890707"/>
            <a:ext cx="1754173" cy="3421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Log in</a:t>
            </a:r>
            <a:endParaRPr lang="en-SG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717895" y="4589350"/>
            <a:ext cx="1754173" cy="3421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Sign in with Facebook</a:t>
            </a:r>
            <a:endParaRPr lang="en-SG" sz="12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32" y="760805"/>
            <a:ext cx="1713643" cy="15128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27479" y="426978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>
                <a:solidFill>
                  <a:schemeClr val="bg1"/>
                </a:solidFill>
              </a:rPr>
              <a:t>Forgot Password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</dc:creator>
  <cp:lastModifiedBy>EJ</cp:lastModifiedBy>
  <cp:revision>4</cp:revision>
  <dcterms:created xsi:type="dcterms:W3CDTF">2019-08-03T08:25:15Z</dcterms:created>
  <dcterms:modified xsi:type="dcterms:W3CDTF">2019-08-03T08:59:03Z</dcterms:modified>
</cp:coreProperties>
</file>