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59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3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19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6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91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13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4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5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1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13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54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27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F8B2-0349-4EBC-91CB-CF0E07D2871D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DEAB-02FE-4C09-8957-5CE5041D1F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4160" y="135228"/>
            <a:ext cx="4012689" cy="6503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788426" y="475181"/>
            <a:ext cx="3444155" cy="57837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36" y="1255503"/>
            <a:ext cx="2037724" cy="1146220"/>
          </a:xfrm>
          <a:prstGeom prst="rect">
            <a:avLst/>
          </a:prstGeom>
        </p:spPr>
      </p:pic>
      <p:pic>
        <p:nvPicPr>
          <p:cNvPr id="1031" name="Picture 7" descr="https://news-a.akamaihd.net/public/images/pages/2016/january/jhin/img/Jhin_Passi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0" y="2614833"/>
            <a:ext cx="437882" cy="43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news-a.akamaihd.net/public/images/pages/2016/january/jhin/img/Jhin_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94" y="2619653"/>
            <a:ext cx="433273" cy="43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news-a.akamaihd.net/public/images/pages/2016/january/jhin/img/Jhin_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05" y="2620632"/>
            <a:ext cx="429816" cy="4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news-a.akamaihd.net/public/images/pages/2016/january/jhin/img/Jhin_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217" y="2593319"/>
            <a:ext cx="457129" cy="4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news-a.akamaihd.net/public/images/pages/2016/january/jhin/img/Jhin_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42" y="2593319"/>
            <a:ext cx="449063" cy="44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063839" y="560230"/>
            <a:ext cx="360608" cy="103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2530698" y="540913"/>
            <a:ext cx="160987" cy="141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98" y="4101548"/>
            <a:ext cx="1507207" cy="8440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25" y="4093372"/>
            <a:ext cx="1495725" cy="841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70" y="5212869"/>
            <a:ext cx="1514764" cy="852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0" y="5212869"/>
            <a:ext cx="1514764" cy="85205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19018" y="742552"/>
            <a:ext cx="2170465" cy="216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Search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1123447" y="3687842"/>
            <a:ext cx="130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Art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1496" y="3050448"/>
            <a:ext cx="57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>
                <a:solidFill>
                  <a:schemeClr val="bg1"/>
                </a:solidFill>
              </a:rPr>
              <a:t>Passive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1331" y="3010326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Q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6883" y="3010326"/>
            <a:ext cx="2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W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28583" y="3010326"/>
            <a:ext cx="25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3498" y="3010326"/>
            <a:ext cx="21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33498" y="682580"/>
            <a:ext cx="459233" cy="337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RP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4790429" y="135228"/>
            <a:ext cx="4012689" cy="6503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/>
          <p:cNvSpPr/>
          <p:nvPr/>
        </p:nvSpPr>
        <p:spPr>
          <a:xfrm>
            <a:off x="5074695" y="475181"/>
            <a:ext cx="3444155" cy="5783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11" y="489841"/>
            <a:ext cx="3387143" cy="575437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05" y="1255503"/>
            <a:ext cx="2037724" cy="1146220"/>
          </a:xfrm>
          <a:prstGeom prst="rect">
            <a:avLst/>
          </a:prstGeom>
        </p:spPr>
      </p:pic>
      <p:pic>
        <p:nvPicPr>
          <p:cNvPr id="39" name="Picture 7" descr="https://news-a.akamaihd.net/public/images/pages/2016/january/jhin/img/Jhin_Passi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909" y="2614833"/>
            <a:ext cx="437882" cy="43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https://news-a.akamaihd.net/public/images/pages/2016/january/jhin/img/Jhin_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63" y="2619653"/>
            <a:ext cx="433273" cy="43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https://news-a.akamaihd.net/public/images/pages/2016/january/jhin/img/Jhin_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74" y="2620632"/>
            <a:ext cx="429816" cy="4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 descr="https://news-a.akamaihd.net/public/images/pages/2016/january/jhin/img/Jhin_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86" y="2593319"/>
            <a:ext cx="457129" cy="4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 descr="https://news-a.akamaihd.net/public/images/pages/2016/january/jhin/img/Jhin_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11" y="2593319"/>
            <a:ext cx="449063" cy="44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6350108" y="560230"/>
            <a:ext cx="360608" cy="103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/>
          <p:cNvSpPr/>
          <p:nvPr/>
        </p:nvSpPr>
        <p:spPr>
          <a:xfrm>
            <a:off x="6816967" y="540913"/>
            <a:ext cx="160987" cy="141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67" y="4101548"/>
            <a:ext cx="1507207" cy="8440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94" y="4093372"/>
            <a:ext cx="1495725" cy="84134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239" y="5212869"/>
            <a:ext cx="1514764" cy="85205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99" y="5212869"/>
            <a:ext cx="1514764" cy="852055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405287" y="742552"/>
            <a:ext cx="2170465" cy="216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Search</a:t>
            </a:r>
            <a:endParaRPr lang="en-SG" dirty="0"/>
          </a:p>
        </p:txBody>
      </p:sp>
      <p:sp>
        <p:nvSpPr>
          <p:cNvPr id="51" name="TextBox 50"/>
          <p:cNvSpPr txBox="1"/>
          <p:nvPr/>
        </p:nvSpPr>
        <p:spPr>
          <a:xfrm>
            <a:off x="5409716" y="3687842"/>
            <a:ext cx="130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Art</a:t>
            </a:r>
            <a:endParaRPr lang="en-SG" dirty="0"/>
          </a:p>
        </p:txBody>
      </p:sp>
      <p:sp>
        <p:nvSpPr>
          <p:cNvPr id="52" name="TextBox 51"/>
          <p:cNvSpPr txBox="1"/>
          <p:nvPr/>
        </p:nvSpPr>
        <p:spPr>
          <a:xfrm>
            <a:off x="5377765" y="3050448"/>
            <a:ext cx="57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Passive</a:t>
            </a:r>
            <a:endParaRPr lang="en-SG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047600" y="3010326"/>
            <a:ext cx="34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Q</a:t>
            </a:r>
            <a:endParaRPr lang="en-SG" dirty="0"/>
          </a:p>
        </p:txBody>
      </p:sp>
      <p:sp>
        <p:nvSpPr>
          <p:cNvPr id="54" name="TextBox 53"/>
          <p:cNvSpPr txBox="1"/>
          <p:nvPr/>
        </p:nvSpPr>
        <p:spPr>
          <a:xfrm>
            <a:off x="6663152" y="3010326"/>
            <a:ext cx="26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W</a:t>
            </a:r>
            <a:endParaRPr lang="en-SG" dirty="0"/>
          </a:p>
        </p:txBody>
      </p:sp>
      <p:sp>
        <p:nvSpPr>
          <p:cNvPr id="55" name="TextBox 54"/>
          <p:cNvSpPr txBox="1"/>
          <p:nvPr/>
        </p:nvSpPr>
        <p:spPr>
          <a:xfrm>
            <a:off x="7314852" y="3010326"/>
            <a:ext cx="25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E</a:t>
            </a:r>
            <a:endParaRPr lang="en-SG" dirty="0"/>
          </a:p>
        </p:txBody>
      </p:sp>
      <p:sp>
        <p:nvSpPr>
          <p:cNvPr id="56" name="TextBox 55"/>
          <p:cNvSpPr txBox="1"/>
          <p:nvPr/>
        </p:nvSpPr>
        <p:spPr>
          <a:xfrm>
            <a:off x="7919767" y="3010326"/>
            <a:ext cx="21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7919767" y="682580"/>
            <a:ext cx="459233" cy="337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RP</a:t>
            </a:r>
            <a:endParaRPr lang="en-SG" dirty="0"/>
          </a:p>
        </p:txBody>
      </p:sp>
      <p:sp>
        <p:nvSpPr>
          <p:cNvPr id="25" name="Rounded Rectangle 24"/>
          <p:cNvSpPr/>
          <p:nvPr/>
        </p:nvSpPr>
        <p:spPr>
          <a:xfrm>
            <a:off x="5245431" y="3511941"/>
            <a:ext cx="3074744" cy="2345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Up Arrow 28"/>
          <p:cNvSpPr/>
          <p:nvPr/>
        </p:nvSpPr>
        <p:spPr>
          <a:xfrm>
            <a:off x="5500003" y="3120767"/>
            <a:ext cx="286374" cy="39117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384646" y="3695946"/>
            <a:ext cx="2847887" cy="1055431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-4443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820E0E"/>
                </a:solidFill>
                <a:effectLst/>
                <a:latin typeface="Beaufort for LOL"/>
              </a:rPr>
              <a:t>PASSIVE: WHISPER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Jhin’s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gun - Whisper - chambers four shots, the last of which always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crits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and applies extra damage based on a portion of his target’s missing health. After firing all four shots,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Jhin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takes a moment to reload.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 W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Jhin’s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crits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deal less damage than normal, and his attack speed doesn’t actually scale with attack speed. Instead,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Jhin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gains attack damage from any attack speed and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crit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chance he earns through itemization and runes, while </a:t>
            </a:r>
            <a:r>
              <a:rPr kumimoji="0" lang="en-US" sz="700" b="0" i="0" u="none" strike="noStrike" cap="none" normalizeH="0" baseline="0" dirty="0" err="1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crits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 give him a burst of movement based on his attack speed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D2000"/>
                </a:solidFill>
                <a:effectLst/>
                <a:latin typeface="Beaufort for LOL"/>
              </a:rPr>
              <a:t>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3056" y="4742711"/>
            <a:ext cx="1864891" cy="10856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66490" y="2126974"/>
            <a:ext cx="3109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 smtClean="0"/>
              <a:t>Day and Night mode</a:t>
            </a:r>
            <a:endParaRPr lang="en-SG" sz="4800" dirty="0"/>
          </a:p>
        </p:txBody>
      </p:sp>
    </p:spTree>
    <p:extLst>
      <p:ext uri="{BB962C8B-B14F-4D97-AF65-F5344CB8AC3E}">
        <p14:creationId xmlns:p14="http://schemas.microsoft.com/office/powerpoint/2010/main" val="39393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Beaufort for LOL</vt:lpstr>
      <vt:lpstr>Calibri</vt:lpstr>
      <vt:lpstr>Calibri Light</vt:lpstr>
      <vt:lpstr>Gill Sans W04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</dc:creator>
  <cp:lastModifiedBy>EJ</cp:lastModifiedBy>
  <cp:revision>11</cp:revision>
  <dcterms:created xsi:type="dcterms:W3CDTF">2019-08-03T03:33:04Z</dcterms:created>
  <dcterms:modified xsi:type="dcterms:W3CDTF">2019-08-05T14:48:32Z</dcterms:modified>
</cp:coreProperties>
</file>