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7542F8B2-0349-4EBC-91CB-CF0E07D2871D}" type="datetimeFigureOut">
              <a:rPr lang="en-SG" smtClean="0"/>
              <a:t>8/8/2019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193030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7542F8B2-0349-4EBC-91CB-CF0E07D2871D}" type="datetimeFigureOut">
              <a:rPr lang="en-SG" smtClean="0"/>
              <a:t>8/8/2019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172119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7542F8B2-0349-4EBC-91CB-CF0E07D2871D}" type="datetimeFigureOut">
              <a:rPr lang="en-SG" smtClean="0"/>
              <a:t>8/8/2019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264369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7542F8B2-0349-4EBC-91CB-CF0E07D2871D}" type="datetimeFigureOut">
              <a:rPr lang="en-SG" smtClean="0"/>
              <a:t>8/8/2019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346991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42F8B2-0349-4EBC-91CB-CF0E07D2871D}" type="datetimeFigureOut">
              <a:rPr lang="en-SG" smtClean="0"/>
              <a:t>8/8/2019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264813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7542F8B2-0349-4EBC-91CB-CF0E07D2871D}" type="datetimeFigureOut">
              <a:rPr lang="en-SG" smtClean="0"/>
              <a:t>8/8/2019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225241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7542F8B2-0349-4EBC-91CB-CF0E07D2871D}" type="datetimeFigureOut">
              <a:rPr lang="en-SG" smtClean="0"/>
              <a:t>8/8/2019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80755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7542F8B2-0349-4EBC-91CB-CF0E07D2871D}" type="datetimeFigureOut">
              <a:rPr lang="en-SG" smtClean="0"/>
              <a:t>8/8/2019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231416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2F8B2-0349-4EBC-91CB-CF0E07D2871D}" type="datetimeFigureOut">
              <a:rPr lang="en-SG" smtClean="0"/>
              <a:t>8/8/2019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9713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42F8B2-0349-4EBC-91CB-CF0E07D2871D}" type="datetimeFigureOut">
              <a:rPr lang="en-SG" smtClean="0"/>
              <a:t>8/8/2019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4071541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42F8B2-0349-4EBC-91CB-CF0E07D2871D}" type="datetimeFigureOut">
              <a:rPr lang="en-SG" smtClean="0"/>
              <a:t>8/8/2019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222327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2F8B2-0349-4EBC-91CB-CF0E07D2871D}" type="datetimeFigureOut">
              <a:rPr lang="en-SG" smtClean="0"/>
              <a:t>8/8/2019</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1DEAB-02FE-4C09-8957-5CE5041D1F59}" type="slidenum">
              <a:rPr lang="en-SG" smtClean="0"/>
              <a:t>‹#›</a:t>
            </a:fld>
            <a:endParaRPr lang="en-SG"/>
          </a:p>
        </p:txBody>
      </p:sp>
    </p:spTree>
    <p:extLst>
      <p:ext uri="{BB962C8B-B14F-4D97-AF65-F5344CB8AC3E}">
        <p14:creationId xmlns:p14="http://schemas.microsoft.com/office/powerpoint/2010/main" val="17410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microsoft.com/office/2007/relationships/hdphoto" Target="../media/hdphoto1.wdp"/><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8.jpe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29.jpe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38.jpeg"/><Relationship Id="rId3" Type="http://schemas.openxmlformats.org/officeDocument/2006/relationships/image" Target="../media/image30.png"/><Relationship Id="rId7" Type="http://schemas.openxmlformats.org/officeDocument/2006/relationships/image" Target="../media/image3.png"/><Relationship Id="rId12" Type="http://schemas.openxmlformats.org/officeDocument/2006/relationships/image" Target="../media/image37.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6.jpeg"/><Relationship Id="rId5" Type="http://schemas.openxmlformats.org/officeDocument/2006/relationships/image" Target="../media/image32.png"/><Relationship Id="rId10" Type="http://schemas.openxmlformats.org/officeDocument/2006/relationships/image" Target="../media/image35.jpeg"/><Relationship Id="rId4" Type="http://schemas.openxmlformats.org/officeDocument/2006/relationships/image" Target="../media/image31.png"/><Relationship Id="rId9"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02" name="Rounded Rectangle 101"/>
          <p:cNvSpPr/>
          <p:nvPr/>
        </p:nvSpPr>
        <p:spPr>
          <a:xfrm>
            <a:off x="8179311" y="161273"/>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103" name="Rounded Rectangle 102"/>
          <p:cNvSpPr/>
          <p:nvPr/>
        </p:nvSpPr>
        <p:spPr>
          <a:xfrm>
            <a:off x="8439786" y="430289"/>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7" name="Rounded Rectangle 136"/>
          <p:cNvSpPr/>
          <p:nvPr/>
        </p:nvSpPr>
        <p:spPr>
          <a:xfrm>
            <a:off x="8463629" y="430289"/>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6" name="Picture 1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1504" y="1809110"/>
            <a:ext cx="3328296" cy="1964106"/>
          </a:xfrm>
          <a:prstGeom prst="rect">
            <a:avLst/>
          </a:prstGeom>
        </p:spPr>
      </p:pic>
      <p:sp>
        <p:nvSpPr>
          <p:cNvPr id="4" name="Rounded Rectangle 3"/>
          <p:cNvSpPr/>
          <p:nvPr/>
        </p:nvSpPr>
        <p:spPr>
          <a:xfrm>
            <a:off x="4109892" y="161273"/>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3" name="Rounded Rectangle 2"/>
          <p:cNvSpPr/>
          <p:nvPr/>
        </p:nvSpPr>
        <p:spPr>
          <a:xfrm>
            <a:off x="4370367" y="430289"/>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 name="Rounded Rectangle 1"/>
          <p:cNvSpPr/>
          <p:nvPr/>
        </p:nvSpPr>
        <p:spPr>
          <a:xfrm>
            <a:off x="4370367" y="430289"/>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ounded Rectangle 11"/>
          <p:cNvSpPr/>
          <p:nvPr/>
        </p:nvSpPr>
        <p:spPr>
          <a:xfrm>
            <a:off x="5669571" y="586275"/>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 name="Oval 12"/>
          <p:cNvSpPr/>
          <p:nvPr/>
        </p:nvSpPr>
        <p:spPr>
          <a:xfrm>
            <a:off x="6136430" y="566958"/>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8" name="Rounded Rectangle 17"/>
          <p:cNvSpPr/>
          <p:nvPr/>
        </p:nvSpPr>
        <p:spPr>
          <a:xfrm>
            <a:off x="4724750" y="768597"/>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7177875" y="689306"/>
            <a:ext cx="345607" cy="349134"/>
          </a:xfrm>
          <a:prstGeom prst="rect">
            <a:avLst/>
          </a:prstGeom>
        </p:spPr>
      </p:pic>
      <p:sp>
        <p:nvSpPr>
          <p:cNvPr id="32" name="TextBox 31"/>
          <p:cNvSpPr txBox="1"/>
          <p:nvPr/>
        </p:nvSpPr>
        <p:spPr>
          <a:xfrm>
            <a:off x="5205931" y="1169045"/>
            <a:ext cx="2047875"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smtClean="0">
                <a:solidFill>
                  <a:schemeClr val="bg1"/>
                </a:solidFill>
                <a:latin typeface="Aharoni" panose="02010803020104030203" pitchFamily="2" charset="-79"/>
                <a:cs typeface="Aharoni" panose="02010803020104030203" pitchFamily="2" charset="-79"/>
              </a:rPr>
              <a:t>Select Champion</a:t>
            </a:r>
            <a:endParaRPr lang="en-US" b="1" dirty="0">
              <a:solidFill>
                <a:schemeClr val="bg1"/>
              </a:solidFill>
              <a:latin typeface="Aharoni" panose="02010803020104030203" pitchFamily="2" charset="-79"/>
              <a:cs typeface="Aharoni" panose="02010803020104030203" pitchFamily="2" charset="-79"/>
            </a:endParaRPr>
          </a:p>
        </p:txBody>
      </p:sp>
      <p:pic>
        <p:nvPicPr>
          <p:cNvPr id="6" name="Picture 5"/>
          <p:cNvPicPr>
            <a:picLocks noChangeAspect="1"/>
          </p:cNvPicPr>
          <p:nvPr/>
        </p:nvPicPr>
        <p:blipFill>
          <a:blip r:embed="rId6"/>
          <a:stretch>
            <a:fillRect/>
          </a:stretch>
        </p:blipFill>
        <p:spPr>
          <a:xfrm>
            <a:off x="4646121" y="1724091"/>
            <a:ext cx="657143" cy="914286"/>
          </a:xfrm>
          <a:prstGeom prst="rect">
            <a:avLst/>
          </a:prstGeom>
        </p:spPr>
      </p:pic>
      <p:pic>
        <p:nvPicPr>
          <p:cNvPr id="7" name="Picture 6"/>
          <p:cNvPicPr>
            <a:picLocks noChangeAspect="1"/>
          </p:cNvPicPr>
          <p:nvPr/>
        </p:nvPicPr>
        <p:blipFill>
          <a:blip r:embed="rId7"/>
          <a:stretch>
            <a:fillRect/>
          </a:stretch>
        </p:blipFill>
        <p:spPr>
          <a:xfrm>
            <a:off x="5419858" y="1721995"/>
            <a:ext cx="666667" cy="733333"/>
          </a:xfrm>
          <a:prstGeom prst="rect">
            <a:avLst/>
          </a:prstGeom>
        </p:spPr>
      </p:pic>
      <p:pic>
        <p:nvPicPr>
          <p:cNvPr id="8" name="Picture 7"/>
          <p:cNvPicPr>
            <a:picLocks noChangeAspect="1"/>
          </p:cNvPicPr>
          <p:nvPr/>
        </p:nvPicPr>
        <p:blipFill>
          <a:blip r:embed="rId8"/>
          <a:stretch>
            <a:fillRect/>
          </a:stretch>
        </p:blipFill>
        <p:spPr>
          <a:xfrm>
            <a:off x="5419858" y="2455328"/>
            <a:ext cx="666667" cy="183049"/>
          </a:xfrm>
          <a:prstGeom prst="rect">
            <a:avLst/>
          </a:prstGeom>
        </p:spPr>
      </p:pic>
      <p:pic>
        <p:nvPicPr>
          <p:cNvPr id="9" name="Picture 8"/>
          <p:cNvPicPr>
            <a:picLocks noChangeAspect="1"/>
          </p:cNvPicPr>
          <p:nvPr/>
        </p:nvPicPr>
        <p:blipFill>
          <a:blip r:embed="rId9"/>
          <a:stretch>
            <a:fillRect/>
          </a:stretch>
        </p:blipFill>
        <p:spPr>
          <a:xfrm>
            <a:off x="6200676" y="1721995"/>
            <a:ext cx="650148" cy="916382"/>
          </a:xfrm>
          <a:prstGeom prst="rect">
            <a:avLst/>
          </a:prstGeom>
        </p:spPr>
      </p:pic>
      <p:pic>
        <p:nvPicPr>
          <p:cNvPr id="10" name="Picture 9"/>
          <p:cNvPicPr>
            <a:picLocks noChangeAspect="1"/>
          </p:cNvPicPr>
          <p:nvPr/>
        </p:nvPicPr>
        <p:blipFill>
          <a:blip r:embed="rId10"/>
          <a:stretch>
            <a:fillRect/>
          </a:stretch>
        </p:blipFill>
        <p:spPr>
          <a:xfrm>
            <a:off x="6957691" y="1731989"/>
            <a:ext cx="670474" cy="906388"/>
          </a:xfrm>
          <a:prstGeom prst="rect">
            <a:avLst/>
          </a:prstGeom>
        </p:spPr>
      </p:pic>
      <p:pic>
        <p:nvPicPr>
          <p:cNvPr id="11" name="Picture 10"/>
          <p:cNvPicPr>
            <a:picLocks noChangeAspect="1"/>
          </p:cNvPicPr>
          <p:nvPr/>
        </p:nvPicPr>
        <p:blipFill>
          <a:blip r:embed="rId11"/>
          <a:stretch>
            <a:fillRect/>
          </a:stretch>
        </p:blipFill>
        <p:spPr>
          <a:xfrm>
            <a:off x="4646121" y="2736280"/>
            <a:ext cx="657143" cy="914286"/>
          </a:xfrm>
          <a:prstGeom prst="rect">
            <a:avLst/>
          </a:prstGeom>
        </p:spPr>
      </p:pic>
      <p:pic>
        <p:nvPicPr>
          <p:cNvPr id="14" name="Picture 13"/>
          <p:cNvPicPr>
            <a:picLocks noChangeAspect="1"/>
          </p:cNvPicPr>
          <p:nvPr/>
        </p:nvPicPr>
        <p:blipFill>
          <a:blip r:embed="rId12"/>
          <a:stretch>
            <a:fillRect/>
          </a:stretch>
        </p:blipFill>
        <p:spPr>
          <a:xfrm>
            <a:off x="5419858" y="2736280"/>
            <a:ext cx="666667" cy="914286"/>
          </a:xfrm>
          <a:prstGeom prst="rect">
            <a:avLst/>
          </a:prstGeom>
        </p:spPr>
      </p:pic>
      <p:pic>
        <p:nvPicPr>
          <p:cNvPr id="15" name="Picture 14"/>
          <p:cNvPicPr>
            <a:picLocks noChangeAspect="1"/>
          </p:cNvPicPr>
          <p:nvPr/>
        </p:nvPicPr>
        <p:blipFill>
          <a:blip r:embed="rId13"/>
          <a:stretch>
            <a:fillRect/>
          </a:stretch>
        </p:blipFill>
        <p:spPr>
          <a:xfrm>
            <a:off x="6193681" y="2736280"/>
            <a:ext cx="657143" cy="914286"/>
          </a:xfrm>
          <a:prstGeom prst="rect">
            <a:avLst/>
          </a:prstGeom>
        </p:spPr>
      </p:pic>
      <p:pic>
        <p:nvPicPr>
          <p:cNvPr id="17" name="Picture 16"/>
          <p:cNvPicPr>
            <a:picLocks noChangeAspect="1"/>
          </p:cNvPicPr>
          <p:nvPr/>
        </p:nvPicPr>
        <p:blipFill>
          <a:blip r:embed="rId14"/>
          <a:stretch>
            <a:fillRect/>
          </a:stretch>
        </p:blipFill>
        <p:spPr>
          <a:xfrm>
            <a:off x="6963402" y="2736280"/>
            <a:ext cx="666667" cy="914286"/>
          </a:xfrm>
          <a:prstGeom prst="rect">
            <a:avLst/>
          </a:prstGeom>
        </p:spPr>
      </p:pic>
      <p:pic>
        <p:nvPicPr>
          <p:cNvPr id="21" name="Picture 20"/>
          <p:cNvPicPr>
            <a:picLocks noChangeAspect="1"/>
          </p:cNvPicPr>
          <p:nvPr/>
        </p:nvPicPr>
        <p:blipFill>
          <a:blip r:embed="rId15"/>
          <a:stretch>
            <a:fillRect/>
          </a:stretch>
        </p:blipFill>
        <p:spPr>
          <a:xfrm>
            <a:off x="4643817" y="3748469"/>
            <a:ext cx="666667" cy="923810"/>
          </a:xfrm>
          <a:prstGeom prst="rect">
            <a:avLst/>
          </a:prstGeom>
        </p:spPr>
      </p:pic>
      <p:pic>
        <p:nvPicPr>
          <p:cNvPr id="22" name="Picture 21"/>
          <p:cNvPicPr>
            <a:picLocks noChangeAspect="1"/>
          </p:cNvPicPr>
          <p:nvPr/>
        </p:nvPicPr>
        <p:blipFill>
          <a:blip r:embed="rId16"/>
          <a:stretch>
            <a:fillRect/>
          </a:stretch>
        </p:blipFill>
        <p:spPr>
          <a:xfrm>
            <a:off x="5419857" y="3748469"/>
            <a:ext cx="666667" cy="923810"/>
          </a:xfrm>
          <a:prstGeom prst="rect">
            <a:avLst/>
          </a:prstGeom>
        </p:spPr>
      </p:pic>
      <p:pic>
        <p:nvPicPr>
          <p:cNvPr id="23" name="Picture 22"/>
          <p:cNvPicPr>
            <a:picLocks noChangeAspect="1"/>
          </p:cNvPicPr>
          <p:nvPr/>
        </p:nvPicPr>
        <p:blipFill>
          <a:blip r:embed="rId17"/>
          <a:stretch>
            <a:fillRect/>
          </a:stretch>
        </p:blipFill>
        <p:spPr>
          <a:xfrm>
            <a:off x="6188918" y="3748469"/>
            <a:ext cx="666667" cy="933333"/>
          </a:xfrm>
          <a:prstGeom prst="rect">
            <a:avLst/>
          </a:prstGeom>
        </p:spPr>
      </p:pic>
      <p:pic>
        <p:nvPicPr>
          <p:cNvPr id="24" name="Picture 23"/>
          <p:cNvPicPr>
            <a:picLocks noChangeAspect="1"/>
          </p:cNvPicPr>
          <p:nvPr/>
        </p:nvPicPr>
        <p:blipFill>
          <a:blip r:embed="rId18"/>
          <a:stretch>
            <a:fillRect/>
          </a:stretch>
        </p:blipFill>
        <p:spPr>
          <a:xfrm>
            <a:off x="6961498" y="3738946"/>
            <a:ext cx="666667" cy="933333"/>
          </a:xfrm>
          <a:prstGeom prst="rect">
            <a:avLst/>
          </a:prstGeom>
        </p:spPr>
      </p:pic>
      <p:pic>
        <p:nvPicPr>
          <p:cNvPr id="25" name="Picture 24"/>
          <p:cNvPicPr>
            <a:picLocks noChangeAspect="1"/>
          </p:cNvPicPr>
          <p:nvPr/>
        </p:nvPicPr>
        <p:blipFill>
          <a:blip r:embed="rId19"/>
          <a:stretch>
            <a:fillRect/>
          </a:stretch>
        </p:blipFill>
        <p:spPr>
          <a:xfrm>
            <a:off x="4643817" y="4770182"/>
            <a:ext cx="676190" cy="933333"/>
          </a:xfrm>
          <a:prstGeom prst="rect">
            <a:avLst/>
          </a:prstGeom>
        </p:spPr>
      </p:pic>
      <p:pic>
        <p:nvPicPr>
          <p:cNvPr id="26" name="Picture 25"/>
          <p:cNvPicPr>
            <a:picLocks noChangeAspect="1"/>
          </p:cNvPicPr>
          <p:nvPr/>
        </p:nvPicPr>
        <p:blipFill>
          <a:blip r:embed="rId20"/>
          <a:stretch>
            <a:fillRect/>
          </a:stretch>
        </p:blipFill>
        <p:spPr>
          <a:xfrm>
            <a:off x="5419857" y="4770182"/>
            <a:ext cx="666667" cy="923810"/>
          </a:xfrm>
          <a:prstGeom prst="rect">
            <a:avLst/>
          </a:prstGeom>
        </p:spPr>
      </p:pic>
      <p:pic>
        <p:nvPicPr>
          <p:cNvPr id="27" name="Picture 26"/>
          <p:cNvPicPr>
            <a:picLocks noChangeAspect="1"/>
          </p:cNvPicPr>
          <p:nvPr/>
        </p:nvPicPr>
        <p:blipFill>
          <a:blip r:embed="rId21"/>
          <a:stretch>
            <a:fillRect/>
          </a:stretch>
        </p:blipFill>
        <p:spPr>
          <a:xfrm>
            <a:off x="6184157" y="4779705"/>
            <a:ext cx="666667" cy="923810"/>
          </a:xfrm>
          <a:prstGeom prst="rect">
            <a:avLst/>
          </a:prstGeom>
        </p:spPr>
      </p:pic>
      <p:pic>
        <p:nvPicPr>
          <p:cNvPr id="28" name="Picture 27"/>
          <p:cNvPicPr>
            <a:picLocks noChangeAspect="1"/>
          </p:cNvPicPr>
          <p:nvPr/>
        </p:nvPicPr>
        <p:blipFill>
          <a:blip r:embed="rId22"/>
          <a:stretch>
            <a:fillRect/>
          </a:stretch>
        </p:blipFill>
        <p:spPr>
          <a:xfrm>
            <a:off x="6973996" y="4789229"/>
            <a:ext cx="666667" cy="914286"/>
          </a:xfrm>
          <a:prstGeom prst="rect">
            <a:avLst/>
          </a:prstGeom>
        </p:spPr>
      </p:pic>
      <p:pic>
        <p:nvPicPr>
          <p:cNvPr id="29" name="Picture 28"/>
          <p:cNvPicPr>
            <a:picLocks noChangeAspect="1"/>
          </p:cNvPicPr>
          <p:nvPr/>
        </p:nvPicPr>
        <p:blipFill>
          <a:blip r:embed="rId23"/>
          <a:stretch>
            <a:fillRect/>
          </a:stretch>
        </p:blipFill>
        <p:spPr>
          <a:xfrm>
            <a:off x="4648578" y="5782371"/>
            <a:ext cx="666667" cy="380952"/>
          </a:xfrm>
          <a:prstGeom prst="rect">
            <a:avLst/>
          </a:prstGeom>
        </p:spPr>
      </p:pic>
      <p:pic>
        <p:nvPicPr>
          <p:cNvPr id="31" name="Picture 30"/>
          <p:cNvPicPr>
            <a:picLocks noChangeAspect="1"/>
          </p:cNvPicPr>
          <p:nvPr/>
        </p:nvPicPr>
        <p:blipFill>
          <a:blip r:embed="rId24"/>
          <a:stretch>
            <a:fillRect/>
          </a:stretch>
        </p:blipFill>
        <p:spPr>
          <a:xfrm>
            <a:off x="5419856" y="5782371"/>
            <a:ext cx="666667" cy="390476"/>
          </a:xfrm>
          <a:prstGeom prst="rect">
            <a:avLst/>
          </a:prstGeom>
        </p:spPr>
      </p:pic>
      <p:pic>
        <p:nvPicPr>
          <p:cNvPr id="33" name="Picture 32"/>
          <p:cNvPicPr>
            <a:picLocks noChangeAspect="1"/>
          </p:cNvPicPr>
          <p:nvPr/>
        </p:nvPicPr>
        <p:blipFill>
          <a:blip r:embed="rId25"/>
          <a:stretch>
            <a:fillRect/>
          </a:stretch>
        </p:blipFill>
        <p:spPr>
          <a:xfrm>
            <a:off x="6184157" y="5791894"/>
            <a:ext cx="666667" cy="400000"/>
          </a:xfrm>
          <a:prstGeom prst="rect">
            <a:avLst/>
          </a:prstGeom>
        </p:spPr>
      </p:pic>
      <p:pic>
        <p:nvPicPr>
          <p:cNvPr id="40" name="Picture 39"/>
          <p:cNvPicPr>
            <a:picLocks noChangeAspect="1"/>
          </p:cNvPicPr>
          <p:nvPr/>
        </p:nvPicPr>
        <p:blipFill>
          <a:blip r:embed="rId26"/>
          <a:stretch>
            <a:fillRect/>
          </a:stretch>
        </p:blipFill>
        <p:spPr>
          <a:xfrm>
            <a:off x="6961498" y="5785575"/>
            <a:ext cx="666667" cy="409524"/>
          </a:xfrm>
          <a:prstGeom prst="rect">
            <a:avLst/>
          </a:prstGeom>
        </p:spPr>
      </p:pic>
      <p:sp>
        <p:nvSpPr>
          <p:cNvPr id="41" name="Rounded Rectangle 40"/>
          <p:cNvSpPr/>
          <p:nvPr/>
        </p:nvSpPr>
        <p:spPr>
          <a:xfrm>
            <a:off x="16485" y="161273"/>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42" name="Rounded Rectangle 41"/>
          <p:cNvSpPr/>
          <p:nvPr/>
        </p:nvSpPr>
        <p:spPr>
          <a:xfrm>
            <a:off x="276960" y="430289"/>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43" name="Rounded Rectangle 42"/>
          <p:cNvSpPr/>
          <p:nvPr/>
        </p:nvSpPr>
        <p:spPr>
          <a:xfrm>
            <a:off x="276960" y="430289"/>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ounded Rectangle 43"/>
          <p:cNvSpPr/>
          <p:nvPr/>
        </p:nvSpPr>
        <p:spPr>
          <a:xfrm>
            <a:off x="1576164" y="586275"/>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45" name="Oval 44"/>
          <p:cNvSpPr/>
          <p:nvPr/>
        </p:nvSpPr>
        <p:spPr>
          <a:xfrm>
            <a:off x="2043023" y="566958"/>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70" name="TextBox 69"/>
          <p:cNvSpPr txBox="1"/>
          <p:nvPr/>
        </p:nvSpPr>
        <p:spPr>
          <a:xfrm>
            <a:off x="431675" y="1501202"/>
            <a:ext cx="3182308" cy="954107"/>
          </a:xfrm>
          <a:prstGeom prst="rect">
            <a:avLst/>
          </a:prstGeom>
          <a:noFill/>
          <a:ln>
            <a:noFill/>
          </a:ln>
        </p:spPr>
        <p:txBody>
          <a:bodyPr wrap="square" rtlCol="0">
            <a:spAutoFit/>
          </a:bodyPr>
          <a:lstStyle/>
          <a:p>
            <a:pPr algn="ctr"/>
            <a:r>
              <a:rPr lang="en-SG" sz="2800" dirty="0" smtClean="0">
                <a:solidFill>
                  <a:schemeClr val="bg1"/>
                </a:solidFill>
                <a:latin typeface="Arial Black" panose="020B0A04020102020204" pitchFamily="34" charset="0"/>
              </a:rPr>
              <a:t>Welcome to</a:t>
            </a:r>
          </a:p>
          <a:p>
            <a:pPr algn="ctr"/>
            <a:r>
              <a:rPr lang="en-SG" sz="2800" dirty="0" smtClean="0">
                <a:solidFill>
                  <a:schemeClr val="bg1"/>
                </a:solidFill>
                <a:latin typeface="Arial Black" panose="020B0A04020102020204" pitchFamily="34" charset="0"/>
              </a:rPr>
              <a:t>PICK &amp; GUIDE</a:t>
            </a:r>
            <a:endParaRPr lang="en-SG" sz="2800" dirty="0">
              <a:solidFill>
                <a:schemeClr val="bg1"/>
              </a:solidFill>
              <a:latin typeface="Arial Black" panose="020B0A04020102020204" pitchFamily="34" charset="0"/>
            </a:endParaRPr>
          </a:p>
        </p:txBody>
      </p:sp>
      <p:sp>
        <p:nvSpPr>
          <p:cNvPr id="71" name="TextBox 70"/>
          <p:cNvSpPr txBox="1"/>
          <p:nvPr/>
        </p:nvSpPr>
        <p:spPr>
          <a:xfrm>
            <a:off x="801354" y="2421798"/>
            <a:ext cx="2442950" cy="923330"/>
          </a:xfrm>
          <a:prstGeom prst="rect">
            <a:avLst/>
          </a:prstGeom>
          <a:noFill/>
        </p:spPr>
        <p:txBody>
          <a:bodyPr wrap="square" rtlCol="0">
            <a:spAutoFit/>
          </a:bodyPr>
          <a:lstStyle/>
          <a:p>
            <a:pPr algn="ctr"/>
            <a:r>
              <a:rPr lang="en-US" b="1" dirty="0">
                <a:solidFill>
                  <a:schemeClr val="bg1"/>
                </a:solidFill>
                <a:latin typeface="Aharoni" panose="02010803020104030203" pitchFamily="2" charset="-79"/>
                <a:cs typeface="Aharoni" panose="02010803020104030203" pitchFamily="2" charset="-79"/>
              </a:rPr>
              <a:t>Your Champion</a:t>
            </a:r>
          </a:p>
          <a:p>
            <a:pPr algn="ctr"/>
            <a:r>
              <a:rPr lang="en-US" b="1" dirty="0">
                <a:solidFill>
                  <a:schemeClr val="bg1"/>
                </a:solidFill>
                <a:latin typeface="Aharoni" panose="02010803020104030203" pitchFamily="2" charset="-79"/>
                <a:cs typeface="Aharoni" panose="02010803020104030203" pitchFamily="2" charset="-79"/>
              </a:rPr>
              <a:t>Our Guide</a:t>
            </a:r>
          </a:p>
          <a:p>
            <a:endParaRPr lang="en-SG" dirty="0"/>
          </a:p>
        </p:txBody>
      </p:sp>
      <p:sp>
        <p:nvSpPr>
          <p:cNvPr id="72" name="Rounded Rectangle 71"/>
          <p:cNvSpPr/>
          <p:nvPr/>
        </p:nvSpPr>
        <p:spPr>
          <a:xfrm>
            <a:off x="1142548" y="4265724"/>
            <a:ext cx="1760562" cy="5550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solidFill>
                  <a:schemeClr val="bg1"/>
                </a:solidFill>
              </a:rPr>
              <a:t>Start</a:t>
            </a:r>
            <a:endParaRPr lang="en-SG" sz="2800" b="1" dirty="0">
              <a:solidFill>
                <a:schemeClr val="bg1"/>
              </a:solidFill>
            </a:endParaRPr>
          </a:p>
        </p:txBody>
      </p:sp>
      <p:sp>
        <p:nvSpPr>
          <p:cNvPr id="105" name="Rounded Rectangle 104"/>
          <p:cNvSpPr/>
          <p:nvPr/>
        </p:nvSpPr>
        <p:spPr>
          <a:xfrm>
            <a:off x="9738990" y="586275"/>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06" name="Oval 105"/>
          <p:cNvSpPr/>
          <p:nvPr/>
        </p:nvSpPr>
        <p:spPr>
          <a:xfrm>
            <a:off x="10205849" y="566958"/>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07" name="Rounded Rectangle 106"/>
          <p:cNvSpPr/>
          <p:nvPr/>
        </p:nvSpPr>
        <p:spPr>
          <a:xfrm>
            <a:off x="8794169" y="768597"/>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108" name="Picture 107"/>
          <p:cNvPicPr>
            <a:picLocks noChangeAspect="1"/>
          </p:cNvPicPr>
          <p:nvPr/>
        </p:nvPicPr>
        <p:blipFill>
          <a:blip r:embed="rId4" cstate="print">
            <a:extLst>
              <a:ext uri="{BEBA8EAE-BF5A-486C-A8C5-ECC9F3942E4B}">
                <a14:imgProps xmlns:a14="http://schemas.microsoft.com/office/drawing/2010/main">
                  <a14:imgLayer r:embed="rId5">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11247294" y="689306"/>
            <a:ext cx="345607" cy="349134"/>
          </a:xfrm>
          <a:prstGeom prst="rect">
            <a:avLst/>
          </a:prstGeom>
        </p:spPr>
      </p:pic>
      <p:sp>
        <p:nvSpPr>
          <p:cNvPr id="109" name="TextBox 108"/>
          <p:cNvSpPr txBox="1"/>
          <p:nvPr/>
        </p:nvSpPr>
        <p:spPr>
          <a:xfrm>
            <a:off x="9161716" y="1090299"/>
            <a:ext cx="2047875"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dirty="0" err="1" smtClean="0">
                <a:solidFill>
                  <a:schemeClr val="bg1"/>
                </a:solidFill>
                <a:latin typeface="Arial Black" panose="020B0A04020102020204" pitchFamily="34" charset="0"/>
                <a:cs typeface="Aharoni" panose="02010803020104030203" pitchFamily="2" charset="-79"/>
              </a:rPr>
              <a:t>Jhin</a:t>
            </a:r>
            <a:endParaRPr lang="en-US" b="1" dirty="0">
              <a:solidFill>
                <a:schemeClr val="bg1"/>
              </a:solidFill>
              <a:latin typeface="Arial Black" panose="020B0A04020102020204" pitchFamily="34" charset="0"/>
              <a:cs typeface="Aharoni" panose="02010803020104030203" pitchFamily="2" charset="-79"/>
            </a:endParaRPr>
          </a:p>
        </p:txBody>
      </p:sp>
      <p:pic>
        <p:nvPicPr>
          <p:cNvPr id="134" name="Picture 133"/>
          <p:cNvPicPr>
            <a:picLocks noChangeAspect="1"/>
          </p:cNvPicPr>
          <p:nvPr/>
        </p:nvPicPr>
        <p:blipFill rotWithShape="1">
          <a:blip r:embed="rId27">
            <a:extLst>
              <a:ext uri="{28A0092B-C50C-407E-A947-70E740481C1C}">
                <a14:useLocalDpi xmlns:a14="http://schemas.microsoft.com/office/drawing/2010/main" val="0"/>
              </a:ext>
            </a:extLst>
          </a:blip>
          <a:srcRect t="32245" b="10690"/>
          <a:stretch/>
        </p:blipFill>
        <p:spPr>
          <a:xfrm>
            <a:off x="8453254" y="1368635"/>
            <a:ext cx="3393915" cy="4643928"/>
          </a:xfrm>
          <a:prstGeom prst="rect">
            <a:avLst/>
          </a:prstGeom>
        </p:spPr>
      </p:pic>
      <p:sp>
        <p:nvSpPr>
          <p:cNvPr id="138" name="Rectangle 137"/>
          <p:cNvSpPr/>
          <p:nvPr/>
        </p:nvSpPr>
        <p:spPr>
          <a:xfrm>
            <a:off x="9807956" y="3729950"/>
            <a:ext cx="955711" cy="215444"/>
          </a:xfrm>
          <a:prstGeom prst="rect">
            <a:avLst/>
          </a:prstGeom>
        </p:spPr>
        <p:txBody>
          <a:bodyPr wrap="none">
            <a:spAutoFit/>
          </a:bodyPr>
          <a:lstStyle/>
          <a:p>
            <a:pPr algn="ctr" fontAlgn="base"/>
            <a:r>
              <a:rPr lang="en-SG" sz="800" b="1" cap="all" dirty="0">
                <a:latin typeface="Beaufort for LOL"/>
              </a:rPr>
              <a:t>THE VIRTUOSO</a:t>
            </a:r>
            <a:endParaRPr lang="en-SG" sz="800" b="1" i="0" cap="all" dirty="0">
              <a:effectLst/>
              <a:latin typeface="Beaufort for LOL"/>
            </a:endParaRPr>
          </a:p>
        </p:txBody>
      </p:sp>
      <p:pic>
        <p:nvPicPr>
          <p:cNvPr id="139" name="Picture 138"/>
          <p:cNvPicPr>
            <a:picLocks noChangeAspect="1"/>
          </p:cNvPicPr>
          <p:nvPr/>
        </p:nvPicPr>
        <p:blipFill>
          <a:blip r:embed="rId28"/>
          <a:stretch>
            <a:fillRect/>
          </a:stretch>
        </p:blipFill>
        <p:spPr>
          <a:xfrm>
            <a:off x="8569043" y="3954390"/>
            <a:ext cx="2496229" cy="1433224"/>
          </a:xfrm>
          <a:prstGeom prst="rect">
            <a:avLst/>
          </a:prstGeom>
        </p:spPr>
      </p:pic>
      <p:pic>
        <p:nvPicPr>
          <p:cNvPr id="140" name="Picture 139"/>
          <p:cNvPicPr>
            <a:picLocks noChangeAspect="1"/>
          </p:cNvPicPr>
          <p:nvPr/>
        </p:nvPicPr>
        <p:blipFill>
          <a:blip r:embed="rId29"/>
          <a:stretch>
            <a:fillRect/>
          </a:stretch>
        </p:blipFill>
        <p:spPr>
          <a:xfrm>
            <a:off x="10964634" y="3954390"/>
            <a:ext cx="832740" cy="1433224"/>
          </a:xfrm>
          <a:prstGeom prst="rect">
            <a:avLst/>
          </a:prstGeom>
        </p:spPr>
      </p:pic>
      <p:sp>
        <p:nvSpPr>
          <p:cNvPr id="141" name="Rounded Rectangle 140"/>
          <p:cNvSpPr/>
          <p:nvPr/>
        </p:nvSpPr>
        <p:spPr>
          <a:xfrm>
            <a:off x="7768285" y="2396457"/>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2" name="Rounded Rectangle 141"/>
          <p:cNvSpPr/>
          <p:nvPr/>
        </p:nvSpPr>
        <p:spPr>
          <a:xfrm>
            <a:off x="11430000" y="2190307"/>
            <a:ext cx="255181" cy="4480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3" name="Rounded Rectangle 142"/>
          <p:cNvSpPr/>
          <p:nvPr/>
        </p:nvSpPr>
        <p:spPr>
          <a:xfrm>
            <a:off x="8701182" y="2190307"/>
            <a:ext cx="255181" cy="4480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4" name="Isosceles Triangle 143"/>
          <p:cNvSpPr/>
          <p:nvPr/>
        </p:nvSpPr>
        <p:spPr>
          <a:xfrm rot="5400000">
            <a:off x="11461011" y="2323041"/>
            <a:ext cx="193156" cy="18260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5" name="Isosceles Triangle 144"/>
          <p:cNvSpPr/>
          <p:nvPr/>
        </p:nvSpPr>
        <p:spPr>
          <a:xfrm rot="16200000" flipH="1">
            <a:off x="8732194" y="2323042"/>
            <a:ext cx="193156" cy="18260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0305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8179311" y="174920"/>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66" name="Rounded Rectangle 65"/>
          <p:cNvSpPr/>
          <p:nvPr/>
        </p:nvSpPr>
        <p:spPr>
          <a:xfrm>
            <a:off x="8439786" y="443936"/>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8" name="Rounded Rectangle 67"/>
          <p:cNvSpPr/>
          <p:nvPr/>
        </p:nvSpPr>
        <p:spPr>
          <a:xfrm>
            <a:off x="8439786" y="443936"/>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ounded Rectangle 68"/>
          <p:cNvSpPr/>
          <p:nvPr/>
        </p:nvSpPr>
        <p:spPr>
          <a:xfrm>
            <a:off x="9738990" y="599922"/>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70" name="Oval 69"/>
          <p:cNvSpPr/>
          <p:nvPr/>
        </p:nvSpPr>
        <p:spPr>
          <a:xfrm>
            <a:off x="10205849" y="580605"/>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 name="TextBox 1"/>
          <p:cNvSpPr txBox="1"/>
          <p:nvPr/>
        </p:nvSpPr>
        <p:spPr>
          <a:xfrm>
            <a:off x="8838118" y="1174694"/>
            <a:ext cx="2695074" cy="5170646"/>
          </a:xfrm>
          <a:prstGeom prst="rect">
            <a:avLst/>
          </a:prstGeom>
          <a:solidFill>
            <a:schemeClr val="tx1"/>
          </a:solidFill>
        </p:spPr>
        <p:txBody>
          <a:bodyPr wrap="square" rtlCol="0">
            <a:spAutoFit/>
          </a:bodyPr>
          <a:lstStyle/>
          <a:p>
            <a:pPr algn="ctr" fontAlgn="base"/>
            <a:r>
              <a:rPr lang="en-US" sz="1000" b="1" cap="all" dirty="0">
                <a:solidFill>
                  <a:schemeClr val="bg1"/>
                </a:solidFill>
                <a:latin typeface="Arial Black" panose="020B0A04020102020204" pitchFamily="34" charset="0"/>
              </a:rPr>
              <a:t>JHIN</a:t>
            </a:r>
          </a:p>
          <a:p>
            <a:pPr algn="ctr" fontAlgn="base"/>
            <a:r>
              <a:rPr lang="en-US" sz="1000" b="1" cap="all" dirty="0">
                <a:solidFill>
                  <a:schemeClr val="bg1"/>
                </a:solidFill>
                <a:latin typeface="Arial Black" panose="020B0A04020102020204" pitchFamily="34" charset="0"/>
              </a:rPr>
              <a:t>THE VIRTUOSO</a:t>
            </a:r>
          </a:p>
          <a:p>
            <a:pPr fontAlgn="base"/>
            <a:r>
              <a:rPr lang="en-US" sz="1000" dirty="0" err="1">
                <a:solidFill>
                  <a:schemeClr val="bg1"/>
                </a:solidFill>
              </a:rPr>
              <a:t>Jhin</a:t>
            </a:r>
            <a:r>
              <a:rPr lang="en-US" sz="1000" dirty="0">
                <a:solidFill>
                  <a:schemeClr val="bg1"/>
                </a:solidFill>
              </a:rPr>
              <a:t> is a meticulous criminal psychopath who believes murder is art. Once an Ionian prisoner, but freed by shadowy elements within Ionia’s ruling council, the serial killer now works as their cabal's assassin. Using his gun as his paintbrush, </a:t>
            </a:r>
            <a:r>
              <a:rPr lang="en-US" sz="1000" dirty="0" err="1">
                <a:solidFill>
                  <a:schemeClr val="bg1"/>
                </a:solidFill>
              </a:rPr>
              <a:t>Jhin</a:t>
            </a:r>
            <a:r>
              <a:rPr lang="en-US" sz="1000" dirty="0">
                <a:solidFill>
                  <a:schemeClr val="bg1"/>
                </a:solidFill>
              </a:rPr>
              <a:t> creates works of artistic brutality, horrifying victims and onlookers. He gains a cruel pleasure from putting on his gruesome theater, making him the ideal choice to send the most powerful of messages: terror.</a:t>
            </a:r>
          </a:p>
          <a:p>
            <a:pPr fontAlgn="base"/>
            <a:r>
              <a:rPr lang="en-US" sz="1000" dirty="0">
                <a:solidFill>
                  <a:schemeClr val="bg1"/>
                </a:solidFill>
              </a:rPr>
              <a:t>For years, Ionia’s southern mountains were plagued by the infamous “Golden Demon.” Throughout the province of </a:t>
            </a:r>
            <a:r>
              <a:rPr lang="en-US" sz="1000" dirty="0" err="1">
                <a:solidFill>
                  <a:schemeClr val="bg1"/>
                </a:solidFill>
              </a:rPr>
              <a:t>Zhyun</a:t>
            </a:r>
            <a:r>
              <a:rPr lang="en-US" sz="1000" dirty="0">
                <a:solidFill>
                  <a:schemeClr val="bg1"/>
                </a:solidFill>
              </a:rPr>
              <a:t>, a monster slaughtered scores of travelers and sometimes whole farmsteads, leaving behind twisted displays of corpses. Armed militias searched the forests, towns hired demon hunters, </a:t>
            </a:r>
            <a:r>
              <a:rPr lang="en-US" sz="1000" dirty="0" err="1">
                <a:solidFill>
                  <a:schemeClr val="bg1"/>
                </a:solidFill>
              </a:rPr>
              <a:t>Wuju</a:t>
            </a:r>
            <a:r>
              <a:rPr lang="en-US" sz="1000" dirty="0">
                <a:solidFill>
                  <a:schemeClr val="bg1"/>
                </a:solidFill>
              </a:rPr>
              <a:t> masters patrolled the roads - but nothing slowed the beast’s grisly work.</a:t>
            </a:r>
          </a:p>
          <a:p>
            <a:pPr fontAlgn="base"/>
            <a:r>
              <a:rPr lang="en-US" sz="1000" dirty="0">
                <a:solidFill>
                  <a:schemeClr val="bg1"/>
                </a:solidFill>
              </a:rPr>
              <a:t>In desperation, the Council of </a:t>
            </a:r>
            <a:r>
              <a:rPr lang="en-US" sz="1000" dirty="0" err="1">
                <a:solidFill>
                  <a:schemeClr val="bg1"/>
                </a:solidFill>
              </a:rPr>
              <a:t>Zhyun</a:t>
            </a:r>
            <a:r>
              <a:rPr lang="en-US" sz="1000" dirty="0">
                <a:solidFill>
                  <a:schemeClr val="bg1"/>
                </a:solidFill>
              </a:rPr>
              <a:t> sent an envoy to beg Great Master </a:t>
            </a:r>
            <a:r>
              <a:rPr lang="en-US" sz="1000" dirty="0" err="1">
                <a:solidFill>
                  <a:schemeClr val="bg1"/>
                </a:solidFill>
              </a:rPr>
              <a:t>Kusho</a:t>
            </a:r>
            <a:r>
              <a:rPr lang="en-US" sz="1000" dirty="0">
                <a:solidFill>
                  <a:schemeClr val="bg1"/>
                </a:solidFill>
              </a:rPr>
              <a:t> for help. Upon hearing of the region’s plight, </a:t>
            </a:r>
            <a:r>
              <a:rPr lang="en-US" sz="1000" dirty="0" err="1">
                <a:solidFill>
                  <a:schemeClr val="bg1"/>
                </a:solidFill>
              </a:rPr>
              <a:t>Kusho</a:t>
            </a:r>
            <a:r>
              <a:rPr lang="en-US" sz="1000" dirty="0">
                <a:solidFill>
                  <a:schemeClr val="bg1"/>
                </a:solidFill>
              </a:rPr>
              <a:t> feigned an excuse for why he couldn’t help. But a week later, the master, his son </a:t>
            </a:r>
            <a:r>
              <a:rPr lang="en-US" sz="1000" dirty="0" err="1">
                <a:solidFill>
                  <a:schemeClr val="bg1"/>
                </a:solidFill>
              </a:rPr>
              <a:t>Shen</a:t>
            </a:r>
            <a:r>
              <a:rPr lang="en-US" sz="1000" dirty="0">
                <a:solidFill>
                  <a:schemeClr val="bg1"/>
                </a:solidFill>
              </a:rPr>
              <a:t>, and star apprentice Zed, disguised themselves merchants and moved to the province. In secret, they visited the countless families emotionally shattered by the killings, dissected the horrific crime scenes, and looked for possible connections or patterns to the murders.</a:t>
            </a:r>
          </a:p>
          <a:p>
            <a:pPr fontAlgn="base"/>
            <a:r>
              <a:rPr lang="en-US" sz="1000" dirty="0">
                <a:solidFill>
                  <a:schemeClr val="bg1"/>
                </a:solidFill>
              </a:rPr>
              <a:t>Their investigation took four long years, and </a:t>
            </a:r>
            <a:r>
              <a:rPr lang="en-US" sz="1000" dirty="0" smtClean="0">
                <a:solidFill>
                  <a:schemeClr val="bg1"/>
                </a:solidFill>
              </a:rPr>
              <a:t>left</a:t>
            </a:r>
            <a:endParaRPr lang="en-SG" sz="1600" dirty="0"/>
          </a:p>
        </p:txBody>
      </p:sp>
      <p:sp>
        <p:nvSpPr>
          <p:cNvPr id="14" name="Rounded Rectangle 13"/>
          <p:cNvSpPr/>
          <p:nvPr/>
        </p:nvSpPr>
        <p:spPr>
          <a:xfrm>
            <a:off x="11813861" y="1024300"/>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9557730" y="805199"/>
            <a:ext cx="1296237" cy="369332"/>
          </a:xfrm>
          <a:prstGeom prst="rect">
            <a:avLst/>
          </a:prstGeom>
          <a:noFill/>
        </p:spPr>
        <p:txBody>
          <a:bodyPr wrap="square" rtlCol="0">
            <a:spAutoFit/>
          </a:bodyPr>
          <a:lstStyle/>
          <a:p>
            <a:r>
              <a:rPr lang="en-SG" b="1" dirty="0" smtClean="0">
                <a:solidFill>
                  <a:schemeClr val="bg1"/>
                </a:solidFill>
              </a:rPr>
              <a:t>Biography</a:t>
            </a:r>
            <a:endParaRPr lang="en-SG" b="1" dirty="0">
              <a:solidFill>
                <a:schemeClr val="bg1"/>
              </a:solidFill>
            </a:endParaRPr>
          </a:p>
        </p:txBody>
      </p:sp>
      <p:sp>
        <p:nvSpPr>
          <p:cNvPr id="74" name="Rounded Rectangle 73"/>
          <p:cNvSpPr/>
          <p:nvPr/>
        </p:nvSpPr>
        <p:spPr>
          <a:xfrm>
            <a:off x="0" y="174920"/>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75" name="Rounded Rectangle 74"/>
          <p:cNvSpPr/>
          <p:nvPr/>
        </p:nvSpPr>
        <p:spPr>
          <a:xfrm>
            <a:off x="260475" y="443936"/>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76" name="Rounded Rectangle 75"/>
          <p:cNvSpPr/>
          <p:nvPr/>
        </p:nvSpPr>
        <p:spPr>
          <a:xfrm>
            <a:off x="284318" y="443936"/>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193" y="1822757"/>
            <a:ext cx="3328296" cy="1964106"/>
          </a:xfrm>
          <a:prstGeom prst="rect">
            <a:avLst/>
          </a:prstGeom>
        </p:spPr>
      </p:pic>
      <p:sp>
        <p:nvSpPr>
          <p:cNvPr id="78" name="Rounded Rectangle 77"/>
          <p:cNvSpPr/>
          <p:nvPr/>
        </p:nvSpPr>
        <p:spPr>
          <a:xfrm>
            <a:off x="1559679" y="599922"/>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79" name="Oval 78"/>
          <p:cNvSpPr/>
          <p:nvPr/>
        </p:nvSpPr>
        <p:spPr>
          <a:xfrm>
            <a:off x="2026538" y="580605"/>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80" name="Rounded Rectangle 79"/>
          <p:cNvSpPr/>
          <p:nvPr/>
        </p:nvSpPr>
        <p:spPr>
          <a:xfrm>
            <a:off x="614858" y="782244"/>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81" name="Picture 80"/>
          <p:cNvPicPr>
            <a:picLocks noChangeAspect="1"/>
          </p:cNvPicPr>
          <p:nvPr/>
        </p:nvPicPr>
        <p:blipFill>
          <a:blip r:embed="rId4" cstate="print">
            <a:extLst>
              <a:ext uri="{BEBA8EAE-BF5A-486C-A8C5-ECC9F3942E4B}">
                <a14:imgProps xmlns:a14="http://schemas.microsoft.com/office/drawing/2010/main">
                  <a14:imgLayer r:embed="rId5">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3067983" y="702953"/>
            <a:ext cx="345607" cy="349134"/>
          </a:xfrm>
          <a:prstGeom prst="rect">
            <a:avLst/>
          </a:prstGeom>
        </p:spPr>
      </p:pic>
      <p:sp>
        <p:nvSpPr>
          <p:cNvPr id="82" name="TextBox 81"/>
          <p:cNvSpPr txBox="1"/>
          <p:nvPr/>
        </p:nvSpPr>
        <p:spPr>
          <a:xfrm>
            <a:off x="982405" y="1103946"/>
            <a:ext cx="2047875"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dirty="0" err="1" smtClean="0">
                <a:solidFill>
                  <a:schemeClr val="bg1"/>
                </a:solidFill>
                <a:latin typeface="Arial Black" panose="020B0A04020102020204" pitchFamily="34" charset="0"/>
                <a:cs typeface="Aharoni" panose="02010803020104030203" pitchFamily="2" charset="-79"/>
              </a:rPr>
              <a:t>Jhin</a:t>
            </a:r>
            <a:endParaRPr lang="en-US" b="1" dirty="0">
              <a:solidFill>
                <a:schemeClr val="bg1"/>
              </a:solidFill>
              <a:latin typeface="Arial Black" panose="020B0A04020102020204" pitchFamily="34" charset="0"/>
              <a:cs typeface="Aharoni" panose="02010803020104030203" pitchFamily="2" charset="-79"/>
            </a:endParaRPr>
          </a:p>
        </p:txBody>
      </p:sp>
      <p:pic>
        <p:nvPicPr>
          <p:cNvPr id="83" name="Picture 82"/>
          <p:cNvPicPr>
            <a:picLocks noChangeAspect="1"/>
          </p:cNvPicPr>
          <p:nvPr/>
        </p:nvPicPr>
        <p:blipFill rotWithShape="1">
          <a:blip r:embed="rId6">
            <a:extLst>
              <a:ext uri="{28A0092B-C50C-407E-A947-70E740481C1C}">
                <a14:useLocalDpi xmlns:a14="http://schemas.microsoft.com/office/drawing/2010/main" val="0"/>
              </a:ext>
            </a:extLst>
          </a:blip>
          <a:srcRect t="32245" b="10690"/>
          <a:stretch/>
        </p:blipFill>
        <p:spPr>
          <a:xfrm>
            <a:off x="284317" y="1401579"/>
            <a:ext cx="3393915" cy="4643928"/>
          </a:xfrm>
          <a:prstGeom prst="rect">
            <a:avLst/>
          </a:prstGeom>
        </p:spPr>
      </p:pic>
      <p:sp>
        <p:nvSpPr>
          <p:cNvPr id="84" name="Rectangle 83"/>
          <p:cNvSpPr/>
          <p:nvPr/>
        </p:nvSpPr>
        <p:spPr>
          <a:xfrm>
            <a:off x="1546922" y="3735848"/>
            <a:ext cx="918841" cy="215444"/>
          </a:xfrm>
          <a:prstGeom prst="rect">
            <a:avLst/>
          </a:prstGeom>
        </p:spPr>
        <p:txBody>
          <a:bodyPr wrap="none">
            <a:spAutoFit/>
          </a:bodyPr>
          <a:lstStyle/>
          <a:p>
            <a:pPr algn="ctr" fontAlgn="base"/>
            <a:r>
              <a:rPr lang="en-SG" sz="800" b="1" cap="all" dirty="0" smtClean="0">
                <a:latin typeface="Beaufort for LOL"/>
              </a:rPr>
              <a:t>Dark Cosmic</a:t>
            </a:r>
            <a:endParaRPr lang="en-SG" sz="800" b="1" i="0" cap="all" dirty="0">
              <a:effectLst/>
              <a:latin typeface="Beaufort for LOL"/>
            </a:endParaRPr>
          </a:p>
        </p:txBody>
      </p:sp>
      <p:pic>
        <p:nvPicPr>
          <p:cNvPr id="85" name="Picture 84"/>
          <p:cNvPicPr>
            <a:picLocks noChangeAspect="1"/>
          </p:cNvPicPr>
          <p:nvPr/>
        </p:nvPicPr>
        <p:blipFill>
          <a:blip r:embed="rId7"/>
          <a:stretch>
            <a:fillRect/>
          </a:stretch>
        </p:blipFill>
        <p:spPr>
          <a:xfrm>
            <a:off x="389732" y="3968037"/>
            <a:ext cx="2496229" cy="1433224"/>
          </a:xfrm>
          <a:prstGeom prst="rect">
            <a:avLst/>
          </a:prstGeom>
        </p:spPr>
      </p:pic>
      <p:pic>
        <p:nvPicPr>
          <p:cNvPr id="86" name="Picture 85"/>
          <p:cNvPicPr>
            <a:picLocks noChangeAspect="1"/>
          </p:cNvPicPr>
          <p:nvPr/>
        </p:nvPicPr>
        <p:blipFill>
          <a:blip r:embed="rId8"/>
          <a:stretch>
            <a:fillRect/>
          </a:stretch>
        </p:blipFill>
        <p:spPr>
          <a:xfrm>
            <a:off x="2785323" y="3968037"/>
            <a:ext cx="832740" cy="1433224"/>
          </a:xfrm>
          <a:prstGeom prst="rect">
            <a:avLst/>
          </a:prstGeom>
        </p:spPr>
      </p:pic>
      <p:sp>
        <p:nvSpPr>
          <p:cNvPr id="87" name="Rounded Rectangle 86"/>
          <p:cNvSpPr/>
          <p:nvPr/>
        </p:nvSpPr>
        <p:spPr>
          <a:xfrm>
            <a:off x="3250689" y="2203954"/>
            <a:ext cx="255181" cy="4480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8" name="Rounded Rectangle 87"/>
          <p:cNvSpPr/>
          <p:nvPr/>
        </p:nvSpPr>
        <p:spPr>
          <a:xfrm>
            <a:off x="521871" y="2203954"/>
            <a:ext cx="255181" cy="4480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9" name="Isosceles Triangle 88"/>
          <p:cNvSpPr/>
          <p:nvPr/>
        </p:nvSpPr>
        <p:spPr>
          <a:xfrm rot="5400000">
            <a:off x="3281700" y="2336688"/>
            <a:ext cx="193156" cy="18260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Isosceles Triangle 89"/>
          <p:cNvSpPr/>
          <p:nvPr/>
        </p:nvSpPr>
        <p:spPr>
          <a:xfrm rot="16200000" flipH="1">
            <a:off x="552883" y="2336689"/>
            <a:ext cx="193156" cy="18260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1" name="Rounded Rectangle 90"/>
          <p:cNvSpPr/>
          <p:nvPr/>
        </p:nvSpPr>
        <p:spPr>
          <a:xfrm>
            <a:off x="4106597" y="182128"/>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92" name="Rounded Rectangle 91"/>
          <p:cNvSpPr/>
          <p:nvPr/>
        </p:nvSpPr>
        <p:spPr>
          <a:xfrm>
            <a:off x="4367072" y="451144"/>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3" name="Rounded Rectangle 92"/>
          <p:cNvSpPr/>
          <p:nvPr/>
        </p:nvSpPr>
        <p:spPr>
          <a:xfrm>
            <a:off x="4390915" y="451144"/>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48790" y="1829965"/>
            <a:ext cx="3328296" cy="1964105"/>
          </a:xfrm>
          <a:prstGeom prst="rect">
            <a:avLst/>
          </a:prstGeom>
        </p:spPr>
      </p:pic>
      <p:sp>
        <p:nvSpPr>
          <p:cNvPr id="95" name="Rounded Rectangle 94"/>
          <p:cNvSpPr/>
          <p:nvPr/>
        </p:nvSpPr>
        <p:spPr>
          <a:xfrm>
            <a:off x="5666276" y="607130"/>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6" name="Oval 95"/>
          <p:cNvSpPr/>
          <p:nvPr/>
        </p:nvSpPr>
        <p:spPr>
          <a:xfrm>
            <a:off x="6133135" y="587813"/>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7" name="Rounded Rectangle 96"/>
          <p:cNvSpPr/>
          <p:nvPr/>
        </p:nvSpPr>
        <p:spPr>
          <a:xfrm>
            <a:off x="4721455" y="789452"/>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98" name="Picture 97"/>
          <p:cNvPicPr>
            <a:picLocks noChangeAspect="1"/>
          </p:cNvPicPr>
          <p:nvPr/>
        </p:nvPicPr>
        <p:blipFill>
          <a:blip r:embed="rId4" cstate="print">
            <a:extLst>
              <a:ext uri="{BEBA8EAE-BF5A-486C-A8C5-ECC9F3942E4B}">
                <a14:imgProps xmlns:a14="http://schemas.microsoft.com/office/drawing/2010/main">
                  <a14:imgLayer r:embed="rId5">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7174580" y="710161"/>
            <a:ext cx="345607" cy="349134"/>
          </a:xfrm>
          <a:prstGeom prst="rect">
            <a:avLst/>
          </a:prstGeom>
        </p:spPr>
      </p:pic>
      <p:sp>
        <p:nvSpPr>
          <p:cNvPr id="99" name="TextBox 98"/>
          <p:cNvSpPr txBox="1"/>
          <p:nvPr/>
        </p:nvSpPr>
        <p:spPr>
          <a:xfrm>
            <a:off x="5089002" y="1111154"/>
            <a:ext cx="2047875"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dirty="0" err="1" smtClean="0">
                <a:solidFill>
                  <a:schemeClr val="bg1"/>
                </a:solidFill>
                <a:latin typeface="Arial Black" panose="020B0A04020102020204" pitchFamily="34" charset="0"/>
                <a:cs typeface="Aharoni" panose="02010803020104030203" pitchFamily="2" charset="-79"/>
              </a:rPr>
              <a:t>Jhin</a:t>
            </a:r>
            <a:endParaRPr lang="en-US" b="1" dirty="0">
              <a:solidFill>
                <a:schemeClr val="bg1"/>
              </a:solidFill>
              <a:latin typeface="Arial Black" panose="020B0A04020102020204" pitchFamily="34" charset="0"/>
              <a:cs typeface="Aharoni" panose="02010803020104030203" pitchFamily="2" charset="-79"/>
            </a:endParaRPr>
          </a:p>
        </p:txBody>
      </p:sp>
      <p:pic>
        <p:nvPicPr>
          <p:cNvPr id="100" name="Picture 99"/>
          <p:cNvPicPr>
            <a:picLocks noChangeAspect="1"/>
          </p:cNvPicPr>
          <p:nvPr/>
        </p:nvPicPr>
        <p:blipFill rotWithShape="1">
          <a:blip r:embed="rId6">
            <a:extLst>
              <a:ext uri="{28A0092B-C50C-407E-A947-70E740481C1C}">
                <a14:useLocalDpi xmlns:a14="http://schemas.microsoft.com/office/drawing/2010/main" val="0"/>
              </a:ext>
            </a:extLst>
          </a:blip>
          <a:srcRect t="32245" b="10690"/>
          <a:stretch/>
        </p:blipFill>
        <p:spPr>
          <a:xfrm>
            <a:off x="4436177" y="1389490"/>
            <a:ext cx="3393915" cy="4643928"/>
          </a:xfrm>
          <a:prstGeom prst="rect">
            <a:avLst/>
          </a:prstGeom>
        </p:spPr>
      </p:pic>
      <p:sp>
        <p:nvSpPr>
          <p:cNvPr id="101" name="Rectangle 100"/>
          <p:cNvSpPr/>
          <p:nvPr/>
        </p:nvSpPr>
        <p:spPr>
          <a:xfrm>
            <a:off x="5777751" y="3743056"/>
            <a:ext cx="670376" cy="215444"/>
          </a:xfrm>
          <a:prstGeom prst="rect">
            <a:avLst/>
          </a:prstGeom>
        </p:spPr>
        <p:txBody>
          <a:bodyPr wrap="none">
            <a:spAutoFit/>
          </a:bodyPr>
          <a:lstStyle/>
          <a:p>
            <a:pPr algn="ctr" fontAlgn="base"/>
            <a:r>
              <a:rPr lang="en-SG" sz="800" b="1" cap="all" dirty="0" smtClean="0">
                <a:latin typeface="Beaufort for LOL"/>
              </a:rPr>
              <a:t>Project</a:t>
            </a:r>
            <a:endParaRPr lang="en-SG" sz="800" b="1" i="0" cap="all" dirty="0">
              <a:effectLst/>
              <a:latin typeface="Beaufort for LOL"/>
            </a:endParaRPr>
          </a:p>
        </p:txBody>
      </p:sp>
      <p:pic>
        <p:nvPicPr>
          <p:cNvPr id="102" name="Picture 101"/>
          <p:cNvPicPr>
            <a:picLocks noChangeAspect="1"/>
          </p:cNvPicPr>
          <p:nvPr/>
        </p:nvPicPr>
        <p:blipFill>
          <a:blip r:embed="rId7"/>
          <a:stretch>
            <a:fillRect/>
          </a:stretch>
        </p:blipFill>
        <p:spPr>
          <a:xfrm>
            <a:off x="4496329" y="3975245"/>
            <a:ext cx="2496229" cy="1433224"/>
          </a:xfrm>
          <a:prstGeom prst="rect">
            <a:avLst/>
          </a:prstGeom>
        </p:spPr>
      </p:pic>
      <p:pic>
        <p:nvPicPr>
          <p:cNvPr id="103" name="Picture 102"/>
          <p:cNvPicPr>
            <a:picLocks noChangeAspect="1"/>
          </p:cNvPicPr>
          <p:nvPr/>
        </p:nvPicPr>
        <p:blipFill>
          <a:blip r:embed="rId8"/>
          <a:stretch>
            <a:fillRect/>
          </a:stretch>
        </p:blipFill>
        <p:spPr>
          <a:xfrm>
            <a:off x="6891920" y="3975245"/>
            <a:ext cx="832740" cy="1433224"/>
          </a:xfrm>
          <a:prstGeom prst="rect">
            <a:avLst/>
          </a:prstGeom>
        </p:spPr>
      </p:pic>
      <p:sp>
        <p:nvSpPr>
          <p:cNvPr id="104" name="Rounded Rectangle 103"/>
          <p:cNvSpPr/>
          <p:nvPr/>
        </p:nvSpPr>
        <p:spPr>
          <a:xfrm>
            <a:off x="7357286" y="2211162"/>
            <a:ext cx="255181" cy="4480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Rounded Rectangle 104"/>
          <p:cNvSpPr/>
          <p:nvPr/>
        </p:nvSpPr>
        <p:spPr>
          <a:xfrm>
            <a:off x="4628468" y="2211162"/>
            <a:ext cx="255181" cy="4480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Isosceles Triangle 105"/>
          <p:cNvSpPr/>
          <p:nvPr/>
        </p:nvSpPr>
        <p:spPr>
          <a:xfrm rot="5400000">
            <a:off x="7388297" y="2343896"/>
            <a:ext cx="193156" cy="18260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Isosceles Triangle 106"/>
          <p:cNvSpPr/>
          <p:nvPr/>
        </p:nvSpPr>
        <p:spPr>
          <a:xfrm rot="16200000" flipH="1">
            <a:off x="4659480" y="2343897"/>
            <a:ext cx="193156" cy="18260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8" name="Picture 107"/>
          <p:cNvPicPr>
            <a:picLocks noChangeAspect="1"/>
          </p:cNvPicPr>
          <p:nvPr/>
        </p:nvPicPr>
        <p:blipFill>
          <a:blip r:embed="rId4" cstate="print">
            <a:extLst>
              <a:ext uri="{BEBA8EAE-BF5A-486C-A8C5-ECC9F3942E4B}">
                <a14:imgProps xmlns:a14="http://schemas.microsoft.com/office/drawing/2010/main">
                  <a14:imgLayer r:embed="rId5">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11231533" y="710161"/>
            <a:ext cx="345607" cy="349134"/>
          </a:xfrm>
          <a:prstGeom prst="rect">
            <a:avLst/>
          </a:prstGeom>
        </p:spPr>
      </p:pic>
    </p:spTree>
    <p:extLst>
      <p:ext uri="{BB962C8B-B14F-4D97-AF65-F5344CB8AC3E}">
        <p14:creationId xmlns:p14="http://schemas.microsoft.com/office/powerpoint/2010/main" val="3939306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8179311" y="202215"/>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61" name="Rounded Rectangle 60"/>
          <p:cNvSpPr/>
          <p:nvPr/>
        </p:nvSpPr>
        <p:spPr>
          <a:xfrm>
            <a:off x="8439786" y="471231"/>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2" name="Rounded Rectangle 61"/>
          <p:cNvSpPr/>
          <p:nvPr/>
        </p:nvSpPr>
        <p:spPr>
          <a:xfrm>
            <a:off x="8463629" y="471231"/>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Rounded Rectangle 63"/>
          <p:cNvSpPr/>
          <p:nvPr/>
        </p:nvSpPr>
        <p:spPr>
          <a:xfrm>
            <a:off x="9738990" y="627217"/>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7" name="Oval 66"/>
          <p:cNvSpPr/>
          <p:nvPr/>
        </p:nvSpPr>
        <p:spPr>
          <a:xfrm>
            <a:off x="10205849" y="607900"/>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8" name="Rounded Rectangle 67"/>
          <p:cNvSpPr/>
          <p:nvPr/>
        </p:nvSpPr>
        <p:spPr>
          <a:xfrm>
            <a:off x="8794169" y="809539"/>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sp>
        <p:nvSpPr>
          <p:cNvPr id="3" name="TextBox 2"/>
          <p:cNvSpPr txBox="1"/>
          <p:nvPr/>
        </p:nvSpPr>
        <p:spPr>
          <a:xfrm>
            <a:off x="9293933" y="1192684"/>
            <a:ext cx="1869743" cy="369332"/>
          </a:xfrm>
          <a:prstGeom prst="rect">
            <a:avLst/>
          </a:prstGeom>
          <a:noFill/>
        </p:spPr>
        <p:txBody>
          <a:bodyPr wrap="square" rtlCol="0">
            <a:spAutoFit/>
          </a:bodyPr>
          <a:lstStyle/>
          <a:p>
            <a:pPr algn="ctr"/>
            <a:r>
              <a:rPr lang="en-SG" b="1" dirty="0" smtClean="0">
                <a:solidFill>
                  <a:schemeClr val="bg1"/>
                </a:solidFill>
                <a:latin typeface="Arial Black" panose="020B0A04020102020204" pitchFamily="34" charset="0"/>
              </a:rPr>
              <a:t>Item Build</a:t>
            </a:r>
            <a:endParaRPr lang="en-SG" b="1" dirty="0">
              <a:solidFill>
                <a:schemeClr val="bg1"/>
              </a:solidFill>
              <a:latin typeface="Arial Black" panose="020B0A04020102020204" pitchFamily="34" charset="0"/>
            </a:endParaRPr>
          </a:p>
        </p:txBody>
      </p:sp>
      <p:pic>
        <p:nvPicPr>
          <p:cNvPr id="4" name="Picture 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163676" y="666048"/>
            <a:ext cx="505293" cy="505293"/>
          </a:xfrm>
          <a:prstGeom prst="rect">
            <a:avLst/>
          </a:prstGeom>
        </p:spPr>
      </p:pic>
      <p:pic>
        <p:nvPicPr>
          <p:cNvPr id="10" name="Picture 9"/>
          <p:cNvPicPr>
            <a:picLocks noChangeAspect="1"/>
          </p:cNvPicPr>
          <p:nvPr/>
        </p:nvPicPr>
        <p:blipFill>
          <a:blip r:embed="rId4"/>
          <a:stretch>
            <a:fillRect/>
          </a:stretch>
        </p:blipFill>
        <p:spPr>
          <a:xfrm>
            <a:off x="8647009" y="1524196"/>
            <a:ext cx="3100352" cy="1911382"/>
          </a:xfrm>
          <a:prstGeom prst="rect">
            <a:avLst/>
          </a:prstGeom>
        </p:spPr>
      </p:pic>
      <p:pic>
        <p:nvPicPr>
          <p:cNvPr id="13" name="Picture 12"/>
          <p:cNvPicPr>
            <a:picLocks noChangeAspect="1"/>
          </p:cNvPicPr>
          <p:nvPr/>
        </p:nvPicPr>
        <p:blipFill>
          <a:blip r:embed="rId5"/>
          <a:stretch>
            <a:fillRect/>
          </a:stretch>
        </p:blipFill>
        <p:spPr>
          <a:xfrm>
            <a:off x="8647009" y="3402423"/>
            <a:ext cx="3100352" cy="1409708"/>
          </a:xfrm>
          <a:prstGeom prst="rect">
            <a:avLst/>
          </a:prstGeom>
        </p:spPr>
      </p:pic>
      <p:pic>
        <p:nvPicPr>
          <p:cNvPr id="23" name="Picture 22"/>
          <p:cNvPicPr>
            <a:picLocks noChangeAspect="1"/>
          </p:cNvPicPr>
          <p:nvPr/>
        </p:nvPicPr>
        <p:blipFill>
          <a:blip r:embed="rId6"/>
          <a:stretch>
            <a:fillRect/>
          </a:stretch>
        </p:blipFill>
        <p:spPr>
          <a:xfrm>
            <a:off x="8947515" y="4812131"/>
            <a:ext cx="2516667" cy="1511387"/>
          </a:xfrm>
          <a:prstGeom prst="rect">
            <a:avLst/>
          </a:prstGeom>
        </p:spPr>
      </p:pic>
      <p:sp>
        <p:nvSpPr>
          <p:cNvPr id="93" name="Rounded Rectangle 92"/>
          <p:cNvSpPr/>
          <p:nvPr/>
        </p:nvSpPr>
        <p:spPr>
          <a:xfrm>
            <a:off x="7065" y="202216"/>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96" name="Rounded Rectangle 95"/>
          <p:cNvSpPr/>
          <p:nvPr/>
        </p:nvSpPr>
        <p:spPr>
          <a:xfrm>
            <a:off x="267540" y="471232"/>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7" name="Rounded Rectangle 96"/>
          <p:cNvSpPr/>
          <p:nvPr/>
        </p:nvSpPr>
        <p:spPr>
          <a:xfrm>
            <a:off x="267540" y="471232"/>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ounded Rectangle 97"/>
          <p:cNvSpPr/>
          <p:nvPr/>
        </p:nvSpPr>
        <p:spPr>
          <a:xfrm>
            <a:off x="1566744" y="627218"/>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9" name="Oval 98"/>
          <p:cNvSpPr/>
          <p:nvPr/>
        </p:nvSpPr>
        <p:spPr>
          <a:xfrm>
            <a:off x="2033603" y="607901"/>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00" name="TextBox 99"/>
          <p:cNvSpPr txBox="1"/>
          <p:nvPr/>
        </p:nvSpPr>
        <p:spPr>
          <a:xfrm>
            <a:off x="665872" y="1091921"/>
            <a:ext cx="2695074" cy="3016210"/>
          </a:xfrm>
          <a:prstGeom prst="rect">
            <a:avLst/>
          </a:prstGeom>
          <a:solidFill>
            <a:schemeClr val="tx1"/>
          </a:solidFill>
        </p:spPr>
        <p:txBody>
          <a:bodyPr wrap="square" rtlCol="0">
            <a:spAutoFit/>
          </a:bodyPr>
          <a:lstStyle/>
          <a:p>
            <a:pPr fontAlgn="base"/>
            <a:r>
              <a:rPr lang="en-US" sz="1000" dirty="0">
                <a:solidFill>
                  <a:schemeClr val="bg1"/>
                </a:solidFill>
              </a:rPr>
              <a:t>Outside the prison, Ionia fell into turmoil as the </a:t>
            </a:r>
            <a:r>
              <a:rPr lang="en-US" sz="1000" dirty="0" err="1">
                <a:solidFill>
                  <a:schemeClr val="bg1"/>
                </a:solidFill>
              </a:rPr>
              <a:t>Noxian</a:t>
            </a:r>
            <a:r>
              <a:rPr lang="en-US" sz="1000" dirty="0">
                <a:solidFill>
                  <a:schemeClr val="bg1"/>
                </a:solidFill>
              </a:rPr>
              <a:t> empire’s invasion led to political instability. War awoke the tranquil nation’s appetite for bloodshed. The peace and balance </a:t>
            </a:r>
            <a:r>
              <a:rPr lang="en-US" sz="1000" dirty="0" err="1">
                <a:solidFill>
                  <a:schemeClr val="bg1"/>
                </a:solidFill>
              </a:rPr>
              <a:t>Kusho</a:t>
            </a:r>
            <a:r>
              <a:rPr lang="en-US" sz="1000" dirty="0">
                <a:solidFill>
                  <a:schemeClr val="bg1"/>
                </a:solidFill>
              </a:rPr>
              <a:t> had famously fought to protect was shattered from within as dark hearts rose in power and secret alliances competed for influence. Desperate to counter the power of the ninja and </a:t>
            </a:r>
            <a:r>
              <a:rPr lang="en-US" sz="1000" dirty="0" err="1">
                <a:solidFill>
                  <a:schemeClr val="bg1"/>
                </a:solidFill>
              </a:rPr>
              <a:t>Wuju</a:t>
            </a:r>
            <a:r>
              <a:rPr lang="en-US" sz="1000" dirty="0">
                <a:solidFill>
                  <a:schemeClr val="bg1"/>
                </a:solidFill>
              </a:rPr>
              <a:t> swordsmen, a cabal within the ruling council conspired to secretly free </a:t>
            </a:r>
            <a:r>
              <a:rPr lang="en-US" sz="1000" dirty="0" err="1">
                <a:solidFill>
                  <a:schemeClr val="bg1"/>
                </a:solidFill>
              </a:rPr>
              <a:t>Jhin</a:t>
            </a:r>
            <a:r>
              <a:rPr lang="en-US" sz="1000" dirty="0">
                <a:solidFill>
                  <a:schemeClr val="bg1"/>
                </a:solidFill>
              </a:rPr>
              <a:t> and turn him into a weapon of terror.</a:t>
            </a:r>
          </a:p>
          <a:p>
            <a:pPr fontAlgn="base"/>
            <a:r>
              <a:rPr lang="en-US" sz="1000" dirty="0" smtClean="0">
                <a:solidFill>
                  <a:schemeClr val="bg1"/>
                </a:solidFill>
              </a:rPr>
              <a:t>Now with access to the </a:t>
            </a:r>
            <a:r>
              <a:rPr lang="en-US" sz="1000" dirty="0" err="1" smtClean="0">
                <a:solidFill>
                  <a:schemeClr val="bg1"/>
                </a:solidFill>
              </a:rPr>
              <a:t>Kashuri</a:t>
            </a:r>
            <a:r>
              <a:rPr lang="en-US" sz="1000" dirty="0" smtClean="0">
                <a:solidFill>
                  <a:schemeClr val="bg1"/>
                </a:solidFill>
              </a:rPr>
              <a:t> armories’ new weapons, and nearly unlimited funds, the scale of </a:t>
            </a:r>
            <a:r>
              <a:rPr lang="en-US" sz="1000" dirty="0" err="1" smtClean="0">
                <a:solidFill>
                  <a:schemeClr val="bg1"/>
                </a:solidFill>
              </a:rPr>
              <a:t>Khada</a:t>
            </a:r>
            <a:r>
              <a:rPr lang="en-US" sz="1000" dirty="0" smtClean="0">
                <a:solidFill>
                  <a:schemeClr val="bg1"/>
                </a:solidFill>
              </a:rPr>
              <a:t> </a:t>
            </a:r>
            <a:r>
              <a:rPr lang="en-US" sz="1000" dirty="0" err="1" smtClean="0">
                <a:solidFill>
                  <a:schemeClr val="bg1"/>
                </a:solidFill>
              </a:rPr>
              <a:t>Jhin’s</a:t>
            </a:r>
            <a:r>
              <a:rPr lang="en-US" sz="1000" dirty="0" smtClean="0">
                <a:solidFill>
                  <a:schemeClr val="bg1"/>
                </a:solidFill>
              </a:rPr>
              <a:t> “performances” has grown. His work has brought fear to many foreign dignitaries and to Ionia’s secret political underground, but how long will a serial killer, craving attention, be satisfied working in the shadows?</a:t>
            </a:r>
            <a:endParaRPr lang="en-US" sz="1000" dirty="0">
              <a:solidFill>
                <a:schemeClr val="bg1"/>
              </a:solidFill>
            </a:endParaRPr>
          </a:p>
        </p:txBody>
      </p:sp>
      <p:pic>
        <p:nvPicPr>
          <p:cNvPr id="103" name="Picture 102"/>
          <p:cNvPicPr>
            <a:picLocks noChangeAspect="1"/>
          </p:cNvPicPr>
          <p:nvPr/>
        </p:nvPicPr>
        <p:blipFill>
          <a:blip r:embed="rId7" cstate="print">
            <a:extLst>
              <a:ext uri="{BEBA8EAE-BF5A-486C-A8C5-ECC9F3942E4B}">
                <a14:imgProps xmlns:a14="http://schemas.microsoft.com/office/drawing/2010/main">
                  <a14:imgLayer r:embed="rId8">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3059287" y="737457"/>
            <a:ext cx="345607" cy="349134"/>
          </a:xfrm>
          <a:prstGeom prst="rect">
            <a:avLst/>
          </a:prstGeom>
        </p:spPr>
      </p:pic>
      <p:pic>
        <p:nvPicPr>
          <p:cNvPr id="26" name="Picture 25"/>
          <p:cNvPicPr>
            <a:picLocks noChangeAspect="1"/>
          </p:cNvPicPr>
          <p:nvPr/>
        </p:nvPicPr>
        <p:blipFill>
          <a:blip r:embed="rId9"/>
          <a:stretch>
            <a:fillRect/>
          </a:stretch>
        </p:blipFill>
        <p:spPr>
          <a:xfrm>
            <a:off x="301373" y="4263912"/>
            <a:ext cx="3464459" cy="371333"/>
          </a:xfrm>
          <a:prstGeom prst="rect">
            <a:avLst/>
          </a:prstGeom>
        </p:spPr>
      </p:pic>
      <p:sp>
        <p:nvSpPr>
          <p:cNvPr id="101" name="Rounded Rectangle 100"/>
          <p:cNvSpPr/>
          <p:nvPr/>
        </p:nvSpPr>
        <p:spPr>
          <a:xfrm>
            <a:off x="3641615" y="3303735"/>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4" name="Rounded Rectangle 103"/>
          <p:cNvSpPr/>
          <p:nvPr/>
        </p:nvSpPr>
        <p:spPr>
          <a:xfrm>
            <a:off x="4087295" y="202215"/>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105" name="Rounded Rectangle 104"/>
          <p:cNvSpPr/>
          <p:nvPr/>
        </p:nvSpPr>
        <p:spPr>
          <a:xfrm>
            <a:off x="4347770" y="471231"/>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06" name="Rounded Rectangle 105"/>
          <p:cNvSpPr/>
          <p:nvPr/>
        </p:nvSpPr>
        <p:spPr>
          <a:xfrm>
            <a:off x="4347770" y="471231"/>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Rounded Rectangle 106"/>
          <p:cNvSpPr/>
          <p:nvPr/>
        </p:nvSpPr>
        <p:spPr>
          <a:xfrm>
            <a:off x="5646974" y="627217"/>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08" name="Oval 107"/>
          <p:cNvSpPr/>
          <p:nvPr/>
        </p:nvSpPr>
        <p:spPr>
          <a:xfrm>
            <a:off x="6113833" y="607900"/>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10" name="Picture 109"/>
          <p:cNvPicPr>
            <a:picLocks noChangeAspect="1"/>
          </p:cNvPicPr>
          <p:nvPr/>
        </p:nvPicPr>
        <p:blipFill>
          <a:blip r:embed="rId7" cstate="print">
            <a:extLst>
              <a:ext uri="{BEBA8EAE-BF5A-486C-A8C5-ECC9F3942E4B}">
                <a14:imgProps xmlns:a14="http://schemas.microsoft.com/office/drawing/2010/main">
                  <a14:imgLayer r:embed="rId8">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7139517" y="737456"/>
            <a:ext cx="345607" cy="349134"/>
          </a:xfrm>
          <a:prstGeom prst="rect">
            <a:avLst/>
          </a:prstGeom>
        </p:spPr>
      </p:pic>
      <p:sp>
        <p:nvSpPr>
          <p:cNvPr id="112" name="Rounded Rectangle 111"/>
          <p:cNvSpPr/>
          <p:nvPr/>
        </p:nvSpPr>
        <p:spPr>
          <a:xfrm>
            <a:off x="7719845" y="4721977"/>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3325" y="4722301"/>
            <a:ext cx="2520168" cy="1487210"/>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9425" y="1171341"/>
            <a:ext cx="2491494" cy="1470289"/>
          </a:xfrm>
          <a:prstGeom prst="rect">
            <a:avLst/>
          </a:prstGeom>
        </p:spPr>
      </p:pic>
      <p:pic>
        <p:nvPicPr>
          <p:cNvPr id="81" name="Picture 8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48005" y="2709326"/>
            <a:ext cx="2524231" cy="1489608"/>
          </a:xfrm>
          <a:prstGeom prst="rect">
            <a:avLst/>
          </a:prstGeom>
        </p:spPr>
      </p:pic>
      <p:pic>
        <p:nvPicPr>
          <p:cNvPr id="82" name="Picture 8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22411" y="4371282"/>
            <a:ext cx="2582843" cy="1524196"/>
          </a:xfrm>
          <a:prstGeom prst="rect">
            <a:avLst/>
          </a:prstGeom>
        </p:spPr>
      </p:pic>
      <p:sp>
        <p:nvSpPr>
          <p:cNvPr id="119" name="Rounded Rectangle 118"/>
          <p:cNvSpPr/>
          <p:nvPr/>
        </p:nvSpPr>
        <p:spPr>
          <a:xfrm>
            <a:off x="11813861" y="1171341"/>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7300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120328"/>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5" name="Rounded Rectangle 4"/>
          <p:cNvSpPr/>
          <p:nvPr/>
        </p:nvSpPr>
        <p:spPr>
          <a:xfrm>
            <a:off x="260475" y="389344"/>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 name="Rounded Rectangle 5"/>
          <p:cNvSpPr/>
          <p:nvPr/>
        </p:nvSpPr>
        <p:spPr>
          <a:xfrm>
            <a:off x="284318" y="389344"/>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ounded Rectangle 6"/>
          <p:cNvSpPr/>
          <p:nvPr/>
        </p:nvSpPr>
        <p:spPr>
          <a:xfrm>
            <a:off x="1559679" y="545330"/>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8" name="Oval 7"/>
          <p:cNvSpPr/>
          <p:nvPr/>
        </p:nvSpPr>
        <p:spPr>
          <a:xfrm>
            <a:off x="2026538" y="526013"/>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 name="Rounded Rectangle 8"/>
          <p:cNvSpPr/>
          <p:nvPr/>
        </p:nvSpPr>
        <p:spPr>
          <a:xfrm>
            <a:off x="614858" y="727652"/>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11" name="Picture 1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84365" y="584161"/>
            <a:ext cx="505293" cy="505293"/>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291" y="1089454"/>
            <a:ext cx="3217259" cy="2579275"/>
          </a:xfrm>
          <a:prstGeom prst="rect">
            <a:avLst/>
          </a:prstGeom>
        </p:spPr>
      </p:pic>
      <p:sp>
        <p:nvSpPr>
          <p:cNvPr id="15" name="Rounded Rectangle 14"/>
          <p:cNvSpPr/>
          <p:nvPr/>
        </p:nvSpPr>
        <p:spPr>
          <a:xfrm>
            <a:off x="3646472" y="2645299"/>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417291" y="3668729"/>
            <a:ext cx="3217259" cy="2231380"/>
          </a:xfrm>
          <a:prstGeom prst="rect">
            <a:avLst/>
          </a:prstGeom>
          <a:solidFill>
            <a:schemeClr val="bg1"/>
          </a:solidFill>
        </p:spPr>
        <p:txBody>
          <a:bodyPr wrap="square" rtlCol="0">
            <a:spAutoFit/>
          </a:bodyPr>
          <a:lstStyle/>
          <a:p>
            <a:pPr algn="ctr"/>
            <a:r>
              <a:rPr lang="en-US" sz="1100" b="1" cap="all" dirty="0">
                <a:latin typeface="Arial Black" panose="020B0A04020102020204" pitchFamily="34" charset="0"/>
              </a:rPr>
              <a:t>PASSIVE: WHISPER</a:t>
            </a:r>
          </a:p>
          <a:p>
            <a:r>
              <a:rPr lang="en-US" sz="1100" dirty="0" err="1"/>
              <a:t>Jhin’s</a:t>
            </a:r>
            <a:r>
              <a:rPr lang="en-US" sz="1100" dirty="0"/>
              <a:t> gun - Whisper - chambers four shots, the last of which always </a:t>
            </a:r>
            <a:r>
              <a:rPr lang="en-US" sz="1100" dirty="0" err="1"/>
              <a:t>crits</a:t>
            </a:r>
            <a:r>
              <a:rPr lang="en-US" sz="1100" dirty="0"/>
              <a:t> and applies extra damage based on a portion of his target’s missing health. After firing all four shots, </a:t>
            </a:r>
            <a:r>
              <a:rPr lang="en-US" sz="1100" dirty="0" err="1"/>
              <a:t>Jhin</a:t>
            </a:r>
            <a:r>
              <a:rPr lang="en-US" sz="1100" dirty="0"/>
              <a:t> takes a moment to reload.</a:t>
            </a:r>
          </a:p>
          <a:p>
            <a:r>
              <a:rPr lang="en-US" sz="1100" dirty="0" err="1"/>
              <a:t>Jhin’s</a:t>
            </a:r>
            <a:r>
              <a:rPr lang="en-US" sz="1100" dirty="0"/>
              <a:t> </a:t>
            </a:r>
            <a:r>
              <a:rPr lang="en-US" sz="1100" dirty="0" err="1"/>
              <a:t>crits</a:t>
            </a:r>
            <a:r>
              <a:rPr lang="en-US" sz="1100" dirty="0"/>
              <a:t> deal less damage than normal, and his attack speed doesn’t actually scale with attack speed. Instead, </a:t>
            </a:r>
            <a:r>
              <a:rPr lang="en-US" sz="1100" dirty="0" err="1"/>
              <a:t>Jhin</a:t>
            </a:r>
            <a:r>
              <a:rPr lang="en-US" sz="1100" dirty="0"/>
              <a:t> gains attack damage from any attack speed and </a:t>
            </a:r>
            <a:r>
              <a:rPr lang="en-US" sz="1100" dirty="0" err="1"/>
              <a:t>crit</a:t>
            </a:r>
            <a:r>
              <a:rPr lang="en-US" sz="1100" dirty="0"/>
              <a:t> chance he earns through itemization and runes, while </a:t>
            </a:r>
            <a:r>
              <a:rPr lang="en-US" sz="1100" dirty="0" err="1"/>
              <a:t>crits</a:t>
            </a:r>
            <a:r>
              <a:rPr lang="en-US" sz="1100" dirty="0"/>
              <a:t> give him a burst of movement based on his attack speed.</a:t>
            </a:r>
          </a:p>
          <a:p>
            <a:endParaRPr lang="en-SG" dirty="0"/>
          </a:p>
        </p:txBody>
      </p:sp>
      <p:sp>
        <p:nvSpPr>
          <p:cNvPr id="18" name="Rounded Rectangle 17"/>
          <p:cNvSpPr/>
          <p:nvPr/>
        </p:nvSpPr>
        <p:spPr>
          <a:xfrm>
            <a:off x="4145662" y="120328"/>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19" name="Rounded Rectangle 18"/>
          <p:cNvSpPr/>
          <p:nvPr/>
        </p:nvSpPr>
        <p:spPr>
          <a:xfrm>
            <a:off x="4406137" y="389344"/>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0" name="Rounded Rectangle 19"/>
          <p:cNvSpPr/>
          <p:nvPr/>
        </p:nvSpPr>
        <p:spPr>
          <a:xfrm>
            <a:off x="4429980" y="389344"/>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ounded Rectangle 20"/>
          <p:cNvSpPr/>
          <p:nvPr/>
        </p:nvSpPr>
        <p:spPr>
          <a:xfrm>
            <a:off x="5705341" y="545330"/>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2" name="Oval 21"/>
          <p:cNvSpPr/>
          <p:nvPr/>
        </p:nvSpPr>
        <p:spPr>
          <a:xfrm>
            <a:off x="6172200" y="526013"/>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3" name="Rounded Rectangle 22"/>
          <p:cNvSpPr/>
          <p:nvPr/>
        </p:nvSpPr>
        <p:spPr>
          <a:xfrm>
            <a:off x="4760520" y="727652"/>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130027" y="584161"/>
            <a:ext cx="505293" cy="505293"/>
          </a:xfrm>
          <a:prstGeom prst="rect">
            <a:avLst/>
          </a:prstGeom>
        </p:spPr>
      </p:pic>
      <p:sp>
        <p:nvSpPr>
          <p:cNvPr id="26" name="Rounded Rectangle 25"/>
          <p:cNvSpPr/>
          <p:nvPr/>
        </p:nvSpPr>
        <p:spPr>
          <a:xfrm>
            <a:off x="7792134" y="2645299"/>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p:cNvSpPr txBox="1"/>
          <p:nvPr/>
        </p:nvSpPr>
        <p:spPr>
          <a:xfrm>
            <a:off x="4562953" y="3668729"/>
            <a:ext cx="3217259" cy="2123658"/>
          </a:xfrm>
          <a:prstGeom prst="rect">
            <a:avLst/>
          </a:prstGeom>
          <a:solidFill>
            <a:schemeClr val="bg1"/>
          </a:solidFill>
        </p:spPr>
        <p:txBody>
          <a:bodyPr wrap="square" rtlCol="0">
            <a:spAutoFit/>
          </a:bodyPr>
          <a:lstStyle/>
          <a:p>
            <a:pPr algn="ctr"/>
            <a:r>
              <a:rPr lang="en-US" sz="1100" b="1" cap="all" dirty="0">
                <a:latin typeface="Arial Black" panose="020B0A04020102020204" pitchFamily="34" charset="0"/>
              </a:rPr>
              <a:t>Q: DANCING GRENADE</a:t>
            </a:r>
          </a:p>
          <a:p>
            <a:r>
              <a:rPr lang="en-US" sz="1100" dirty="0" err="1"/>
              <a:t>Jhin</a:t>
            </a:r>
            <a:r>
              <a:rPr lang="en-US" sz="1100" dirty="0"/>
              <a:t> throws a </a:t>
            </a:r>
            <a:r>
              <a:rPr lang="en-US" sz="1100" dirty="0" err="1"/>
              <a:t>cannister</a:t>
            </a:r>
            <a:r>
              <a:rPr lang="en-US" sz="1100" dirty="0"/>
              <a:t> at a nearby targeted enemy. After landing, the </a:t>
            </a:r>
            <a:r>
              <a:rPr lang="en-US" sz="1100" dirty="0" err="1"/>
              <a:t>cannister</a:t>
            </a:r>
            <a:r>
              <a:rPr lang="en-US" sz="1100" dirty="0"/>
              <a:t> bounces up to four times on other nearby enemies. Killing an enemy with Dancing Grenade causes the following bounces to deal extra damage</a:t>
            </a:r>
            <a:r>
              <a:rPr lang="en-US" sz="1100" dirty="0" smtClean="0"/>
              <a:t>.</a:t>
            </a:r>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p:txBody>
      </p:sp>
      <p:pic>
        <p:nvPicPr>
          <p:cNvPr id="29" name="Picture 28"/>
          <p:cNvPicPr>
            <a:picLocks noChangeAspect="1"/>
          </p:cNvPicPr>
          <p:nvPr/>
        </p:nvPicPr>
        <p:blipFill>
          <a:blip r:embed="rId5"/>
          <a:stretch>
            <a:fillRect/>
          </a:stretch>
        </p:blipFill>
        <p:spPr>
          <a:xfrm>
            <a:off x="4562953" y="1118878"/>
            <a:ext cx="3217259" cy="2589171"/>
          </a:xfrm>
          <a:prstGeom prst="rect">
            <a:avLst/>
          </a:prstGeom>
        </p:spPr>
      </p:pic>
      <p:sp>
        <p:nvSpPr>
          <p:cNvPr id="30" name="Rounded Rectangle 29"/>
          <p:cNvSpPr/>
          <p:nvPr/>
        </p:nvSpPr>
        <p:spPr>
          <a:xfrm>
            <a:off x="8228415" y="120328"/>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31" name="Rounded Rectangle 30"/>
          <p:cNvSpPr/>
          <p:nvPr/>
        </p:nvSpPr>
        <p:spPr>
          <a:xfrm>
            <a:off x="8488890" y="389344"/>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2" name="Rounded Rectangle 31"/>
          <p:cNvSpPr/>
          <p:nvPr/>
        </p:nvSpPr>
        <p:spPr>
          <a:xfrm>
            <a:off x="8512733" y="389344"/>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ounded Rectangle 32"/>
          <p:cNvSpPr/>
          <p:nvPr/>
        </p:nvSpPr>
        <p:spPr>
          <a:xfrm>
            <a:off x="9788094" y="545330"/>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4" name="Oval 33"/>
          <p:cNvSpPr/>
          <p:nvPr/>
        </p:nvSpPr>
        <p:spPr>
          <a:xfrm>
            <a:off x="10254953" y="526013"/>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5" name="Rounded Rectangle 34"/>
          <p:cNvSpPr/>
          <p:nvPr/>
        </p:nvSpPr>
        <p:spPr>
          <a:xfrm>
            <a:off x="8843273" y="727652"/>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36" name="Picture 3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212780" y="584161"/>
            <a:ext cx="505293" cy="505293"/>
          </a:xfrm>
          <a:prstGeom prst="rect">
            <a:avLst/>
          </a:prstGeom>
        </p:spPr>
      </p:pic>
      <p:sp>
        <p:nvSpPr>
          <p:cNvPr id="37" name="Rounded Rectangle 36"/>
          <p:cNvSpPr/>
          <p:nvPr/>
        </p:nvSpPr>
        <p:spPr>
          <a:xfrm>
            <a:off x="11874887" y="2645299"/>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0" name="Picture 39"/>
          <p:cNvPicPr>
            <a:picLocks noChangeAspect="1"/>
          </p:cNvPicPr>
          <p:nvPr/>
        </p:nvPicPr>
        <p:blipFill>
          <a:blip r:embed="rId6"/>
          <a:stretch>
            <a:fillRect/>
          </a:stretch>
        </p:blipFill>
        <p:spPr>
          <a:xfrm>
            <a:off x="8632342" y="3273083"/>
            <a:ext cx="3217259" cy="1986465"/>
          </a:xfrm>
          <a:prstGeom prst="rect">
            <a:avLst/>
          </a:prstGeom>
        </p:spPr>
      </p:pic>
      <p:sp>
        <p:nvSpPr>
          <p:cNvPr id="41" name="TextBox 40"/>
          <p:cNvSpPr txBox="1"/>
          <p:nvPr/>
        </p:nvSpPr>
        <p:spPr>
          <a:xfrm>
            <a:off x="8632343" y="1149426"/>
            <a:ext cx="3217259" cy="2123658"/>
          </a:xfrm>
          <a:prstGeom prst="rect">
            <a:avLst/>
          </a:prstGeom>
          <a:solidFill>
            <a:schemeClr val="bg1"/>
          </a:solidFill>
        </p:spPr>
        <p:txBody>
          <a:bodyPr wrap="square" rtlCol="0">
            <a:spAutoFit/>
          </a:bodyPr>
          <a:lstStyle/>
          <a:p>
            <a:pPr algn="ctr"/>
            <a:r>
              <a:rPr lang="en-US" sz="1100" b="1" cap="all" dirty="0">
                <a:latin typeface="Arial Black" panose="020B0A04020102020204" pitchFamily="34" charset="0"/>
              </a:rPr>
              <a:t>Q: DANCING GRENADE</a:t>
            </a:r>
          </a:p>
          <a:p>
            <a:r>
              <a:rPr lang="en-US" sz="1100" dirty="0" err="1"/>
              <a:t>Jhin</a:t>
            </a:r>
            <a:r>
              <a:rPr lang="en-US" sz="1100" dirty="0"/>
              <a:t> throws a </a:t>
            </a:r>
            <a:r>
              <a:rPr lang="en-US" sz="1100" dirty="0" err="1"/>
              <a:t>cannister</a:t>
            </a:r>
            <a:r>
              <a:rPr lang="en-US" sz="1100" dirty="0"/>
              <a:t> at a nearby targeted enemy. After landing, the </a:t>
            </a:r>
            <a:r>
              <a:rPr lang="en-US" sz="1100" dirty="0" err="1"/>
              <a:t>cannister</a:t>
            </a:r>
            <a:r>
              <a:rPr lang="en-US" sz="1100" dirty="0"/>
              <a:t> bounces up to four times on other nearby enemies. Killing an enemy with Dancing Grenade causes the following bounces to deal extra damage</a:t>
            </a:r>
            <a:r>
              <a:rPr lang="en-US" sz="1100" dirty="0" smtClean="0"/>
              <a:t>.</a:t>
            </a:r>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p:txBody>
      </p:sp>
    </p:spTree>
    <p:extLst>
      <p:ext uri="{BB962C8B-B14F-4D97-AF65-F5344CB8AC3E}">
        <p14:creationId xmlns:p14="http://schemas.microsoft.com/office/powerpoint/2010/main" val="3909986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615</Words>
  <Application>Microsoft Office PowerPoint</Application>
  <PresentationFormat>Widescreen</PresentationFormat>
  <Paragraphs>45</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Aharoni</vt:lpstr>
      <vt:lpstr>Arial</vt:lpstr>
      <vt:lpstr>Arial Black</vt:lpstr>
      <vt:lpstr>Beaufort for LOL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EJ</dc:creator>
  <cp:lastModifiedBy>EJ</cp:lastModifiedBy>
  <cp:revision>45</cp:revision>
  <dcterms:created xsi:type="dcterms:W3CDTF">2019-08-03T03:33:04Z</dcterms:created>
  <dcterms:modified xsi:type="dcterms:W3CDTF">2019-08-08T15:02:31Z</dcterms:modified>
</cp:coreProperties>
</file>