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69240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09" autoAdjust="0"/>
  </p:normalViewPr>
  <p:slideViewPr>
    <p:cSldViewPr>
      <p:cViewPr>
        <p:scale>
          <a:sx n="125" d="100"/>
          <a:sy n="125" d="100"/>
        </p:scale>
        <p:origin x="-56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ADA2F-E0A4-4180-AF8E-EA371978DE63}" type="datetimeFigureOut">
              <a:rPr lang="fr-FR" smtClean="0"/>
              <a:t>02/06/2012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CBF2E-5754-4435-8474-711CD92E5B6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Position au lieu de vitesse (Euler)</a:t>
            </a:r>
            <a:r>
              <a:rPr lang="fr-FR" baseline="0" dirty="0" smtClean="0"/>
              <a:t> : Plus de stabilité, plus simple. </a:t>
            </a:r>
            <a:r>
              <a:rPr lang="fr-FR" baseline="0" dirty="0" err="1" smtClean="0"/>
              <a:t>PrevDT</a:t>
            </a:r>
            <a:r>
              <a:rPr lang="fr-FR" baseline="0" dirty="0" smtClean="0"/>
              <a:t> DT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Plusieurs itérations.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Plus petite profondeur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Polygones</a:t>
            </a:r>
            <a:r>
              <a:rPr lang="fr-FR" baseline="0" dirty="0" smtClean="0"/>
              <a:t> fixes non mis à jour, Polygones de taille quelconque…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CBF2E-5754-4435-8474-711CD92E5B6C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66F22-864A-49A7-90AD-C96A70746004}" type="datetimeFigureOut">
              <a:rPr lang="fr-FR" smtClean="0"/>
              <a:pPr/>
              <a:t>02/06/2012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01F6-B5CA-4F5D-B0C5-CF8918CF2C1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F:\jump-n-run\C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746306" cy="550072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Core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Core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Module de vecteur de </a:t>
            </a:r>
            <a:r>
              <a:rPr lang="fr-FR" b="1" dirty="0" smtClean="0"/>
              <a:t>ℝ</a:t>
            </a:r>
            <a:r>
              <a:rPr lang="fr-FR" dirty="0" smtClean="0"/>
              <a:t>² utilisé pour représenter toutes les coordonnées et leur appliquer des transformations.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smtClean="0"/>
              <a:t>Ré-implémentation de conteneurs de base :</a:t>
            </a:r>
          </a:p>
          <a:p>
            <a:r>
              <a:rPr lang="fr-FR" dirty="0" smtClean="0"/>
              <a:t>Listes doublement chaînées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r>
              <a:rPr lang="fr-FR" dirty="0" smtClean="0"/>
              <a:t>Tableaux dynamiques de </a:t>
            </a:r>
            <a:r>
              <a:rPr lang="fr-FR" dirty="0" err="1" smtClean="0"/>
              <a:t>void</a:t>
            </a:r>
            <a:r>
              <a:rPr lang="fr-FR" dirty="0" smtClean="0"/>
              <a:t>*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smtClean="0"/>
              <a:t>Développé en premier.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F:\jump-n-run\Phys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09" y="1000108"/>
            <a:ext cx="8980691" cy="5857892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472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Groupe </a:t>
            </a: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Physics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dirty="0" err="1" smtClean="0"/>
              <a:t>Physics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</a:t>
            </a:r>
            <a:r>
              <a:rPr lang="fr-FR" dirty="0" err="1" smtClean="0"/>
              <a:t>mulation</a:t>
            </a:r>
            <a:r>
              <a:rPr lang="fr-FR" dirty="0" smtClean="0"/>
              <a:t> </a:t>
            </a:r>
            <a:r>
              <a:rPr lang="fr-FR" dirty="0" err="1" smtClean="0"/>
              <a:t>simpe</a:t>
            </a:r>
            <a:r>
              <a:rPr lang="fr-FR" dirty="0" smtClean="0"/>
              <a:t> de particules sous contraintes.</a:t>
            </a:r>
          </a:p>
          <a:p>
            <a:r>
              <a:rPr lang="fr-FR" dirty="0" smtClean="0"/>
              <a:t>Intégration de </a:t>
            </a:r>
            <a:r>
              <a:rPr lang="fr-FR" dirty="0" err="1" smtClean="0"/>
              <a:t>Verlet</a:t>
            </a:r>
            <a:r>
              <a:rPr lang="fr-FR" dirty="0" smtClean="0"/>
              <a:t> (Vertex)</a:t>
            </a:r>
          </a:p>
          <a:p>
            <a:pPr>
              <a:buNone/>
            </a:pPr>
            <a:r>
              <a:rPr lang="fr-FR" dirty="0" smtClean="0"/>
              <a:t>   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dirty="0" smtClean="0"/>
              <a:t> </a:t>
            </a:r>
            <a:r>
              <a:rPr lang="fr-FR" sz="3600" dirty="0" smtClean="0"/>
              <a:t>=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 </a:t>
            </a:r>
            <a:r>
              <a:rPr lang="fr-FR" sz="3600" dirty="0" smtClean="0"/>
              <a:t>+ (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-2 </a:t>
            </a:r>
            <a:r>
              <a:rPr lang="fr-FR" sz="3600" dirty="0" smtClean="0"/>
              <a:t>– </a:t>
            </a:r>
            <a:r>
              <a:rPr lang="fr-FR" sz="3600" dirty="0" err="1" smtClean="0"/>
              <a:t>P</a:t>
            </a:r>
            <a:r>
              <a:rPr lang="fr-FR" sz="3600" baseline="-25000" dirty="0" err="1" smtClean="0"/>
              <a:t>n</a:t>
            </a:r>
            <a:r>
              <a:rPr lang="fr-FR" sz="3600" baseline="-25000" dirty="0" smtClean="0"/>
              <a:t>-1</a:t>
            </a:r>
            <a:r>
              <a:rPr lang="fr-FR" sz="3600" dirty="0" smtClean="0"/>
              <a:t>)*</a:t>
            </a:r>
            <a:r>
              <a:rPr lang="el-GR" sz="3600" dirty="0" smtClean="0"/>
              <a:t>Δ</a:t>
            </a:r>
            <a:r>
              <a:rPr lang="fr-FR" sz="3600" dirty="0" smtClean="0"/>
              <a:t>t + A*</a:t>
            </a:r>
            <a:r>
              <a:rPr lang="el-GR" sz="3600" dirty="0" smtClean="0"/>
              <a:t>Δ</a:t>
            </a:r>
            <a:r>
              <a:rPr lang="fr-FR" sz="3600" dirty="0" smtClean="0"/>
              <a:t>t²</a:t>
            </a:r>
            <a:endParaRPr lang="fr-FR" dirty="0"/>
          </a:p>
        </p:txBody>
      </p:sp>
      <p:sp>
        <p:nvSpPr>
          <p:cNvPr id="5" name="Flowchart: Connector 4"/>
          <p:cNvSpPr/>
          <p:nvPr/>
        </p:nvSpPr>
        <p:spPr>
          <a:xfrm>
            <a:off x="2071670" y="5572140"/>
            <a:ext cx="214314" cy="214314"/>
          </a:xfrm>
          <a:prstGeom prst="flowChartConnector">
            <a:avLst/>
          </a:prstGeom>
          <a:solidFill>
            <a:srgbClr val="4F81BD">
              <a:alpha val="4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643306" y="4714884"/>
            <a:ext cx="214314" cy="214314"/>
          </a:xfrm>
          <a:prstGeom prst="flowChartConnector">
            <a:avLst/>
          </a:prstGeom>
          <a:solidFill>
            <a:srgbClr val="4F81BD">
              <a:alpha val="69804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5143504" y="4929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54598" y="4897812"/>
            <a:ext cx="1420094" cy="705714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</p:cNvCxnSpPr>
          <p:nvPr/>
        </p:nvCxnSpPr>
        <p:spPr>
          <a:xfrm flipV="1">
            <a:off x="3857620" y="4143380"/>
            <a:ext cx="1348656" cy="678661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86182" y="4929198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14942" y="4143380"/>
            <a:ext cx="0" cy="785818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43042" y="514351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-2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3286116" y="428625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r>
              <a:rPr lang="fr-FR" baseline="-25000" dirty="0" smtClean="0"/>
              <a:t>-1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429256" y="485776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P</a:t>
            </a:r>
            <a:r>
              <a:rPr lang="fr-FR" baseline="-25000" dirty="0" err="1" smtClean="0"/>
              <a:t>n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86182" y="5214950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Accélération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 rot="20079736">
            <a:off x="2538257" y="4951256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Vitesse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Contraintes de longueur entre deux </a:t>
            </a:r>
            <a:r>
              <a:rPr lang="fr-FR" dirty="0" err="1" smtClean="0"/>
              <a:t>Vertices</a:t>
            </a:r>
            <a:r>
              <a:rPr lang="fr-FR" dirty="0" smtClean="0"/>
              <a:t> (Création de Soft bodies)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Rigid</a:t>
            </a:r>
            <a:r>
              <a:rPr lang="fr-FR" dirty="0" smtClean="0"/>
              <a:t>  » : Modification immédiate des positions</a:t>
            </a:r>
          </a:p>
          <a:p>
            <a:pPr>
              <a:buNone/>
            </a:pPr>
            <a:r>
              <a:rPr lang="fr-FR" dirty="0" smtClean="0"/>
              <a:t>« </a:t>
            </a:r>
            <a:r>
              <a:rPr lang="fr-FR" dirty="0" err="1" smtClean="0"/>
              <a:t>Elastic</a:t>
            </a:r>
            <a:r>
              <a:rPr lang="fr-FR" dirty="0" smtClean="0"/>
              <a:t> » : Oscillation autour du point d’équilibre, loi de Hooke.</a:t>
            </a:r>
          </a:p>
          <a:p>
            <a:pPr>
              <a:buNone/>
            </a:pPr>
            <a:r>
              <a:rPr lang="fr-FR" dirty="0" smtClean="0"/>
              <a:t>	 </a:t>
            </a:r>
            <a:r>
              <a:rPr lang="fr-FR" sz="4000" dirty="0" smtClean="0"/>
              <a:t>F = k</a:t>
            </a:r>
            <a:r>
              <a:rPr lang="fr-FR" sz="4000" dirty="0" smtClean="0"/>
              <a:t>*(</a:t>
            </a:r>
            <a:r>
              <a:rPr lang="fr-FR" sz="4000" dirty="0" smtClean="0"/>
              <a:t>l – l</a:t>
            </a:r>
            <a:r>
              <a:rPr lang="fr-FR" sz="4000" baseline="-25000" dirty="0" smtClean="0"/>
              <a:t>0</a:t>
            </a:r>
            <a:r>
              <a:rPr lang="fr-FR" sz="4000" dirty="0" smtClean="0"/>
              <a:t>)</a:t>
            </a:r>
          </a:p>
          <a:p>
            <a:pPr>
              <a:buNone/>
            </a:pPr>
            <a:r>
              <a:rPr lang="fr-FR" dirty="0" smtClean="0"/>
              <a:t>Résolution itérative.</a:t>
            </a:r>
            <a:endParaRPr lang="fr-FR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00496" y="42862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k 	</a:t>
            </a:r>
            <a:r>
              <a:rPr lang="fr-FR" sz="1400" dirty="0" smtClean="0"/>
              <a:t>Constante </a:t>
            </a:r>
            <a:r>
              <a:rPr lang="fr-FR" sz="1400" dirty="0" smtClean="0"/>
              <a:t>de </a:t>
            </a:r>
            <a:r>
              <a:rPr lang="fr-FR" sz="1400" dirty="0" smtClean="0"/>
              <a:t>ressort</a:t>
            </a:r>
          </a:p>
          <a:p>
            <a:r>
              <a:rPr lang="fr-FR" sz="1400" dirty="0" smtClean="0"/>
              <a:t>l	Longueur </a:t>
            </a:r>
            <a:r>
              <a:rPr lang="fr-FR" sz="1400" dirty="0" smtClean="0"/>
              <a:t>du ressort </a:t>
            </a:r>
          </a:p>
          <a:p>
            <a:r>
              <a:rPr lang="fr-FR" sz="1400" dirty="0" smtClean="0"/>
              <a:t>l</a:t>
            </a:r>
            <a:r>
              <a:rPr lang="fr-FR" sz="1400" baseline="-25000" dirty="0" smtClean="0"/>
              <a:t>0</a:t>
            </a:r>
            <a:r>
              <a:rPr lang="fr-FR" sz="1400" dirty="0" smtClean="0"/>
              <a:t>	L</a:t>
            </a:r>
            <a:r>
              <a:rPr lang="fr-FR" sz="1400" dirty="0" smtClean="0"/>
              <a:t>ongueur </a:t>
            </a:r>
            <a:r>
              <a:rPr lang="fr-FR" sz="1400" dirty="0" smtClean="0"/>
              <a:t>à l’équilibre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Soft Body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Module </a:t>
            </a:r>
            <a:r>
              <a:rPr lang="fr-FR" dirty="0" err="1" smtClean="0"/>
              <a:t>Polygon</a:t>
            </a:r>
            <a:r>
              <a:rPr lang="fr-FR" dirty="0" smtClean="0"/>
              <a:t> : Groupe de </a:t>
            </a:r>
            <a:r>
              <a:rPr lang="fr-FR" dirty="0" err="1" smtClean="0"/>
              <a:t>Vertices</a:t>
            </a:r>
            <a:r>
              <a:rPr lang="fr-FR" dirty="0" smtClean="0"/>
              <a:t> reliés par des contraintes rigides.</a:t>
            </a:r>
          </a:p>
          <a:p>
            <a:pPr>
              <a:buNone/>
            </a:pPr>
            <a:r>
              <a:rPr lang="fr-FR" dirty="0" smtClean="0"/>
              <a:t>Détection (SAT) et gestion des collisions entre Polygones.</a:t>
            </a:r>
          </a:p>
          <a:p>
            <a:pPr>
              <a:buNone/>
            </a:pPr>
            <a:endParaRPr lang="fr-FR" dirty="0" smtClean="0"/>
          </a:p>
        </p:txBody>
      </p:sp>
      <p:sp>
        <p:nvSpPr>
          <p:cNvPr id="4" name="Flowchart: Connector 3"/>
          <p:cNvSpPr/>
          <p:nvPr/>
        </p:nvSpPr>
        <p:spPr>
          <a:xfrm>
            <a:off x="1428728" y="421481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onnector 4"/>
          <p:cNvSpPr/>
          <p:nvPr/>
        </p:nvSpPr>
        <p:spPr>
          <a:xfrm>
            <a:off x="2071670" y="485776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onnector 5"/>
          <p:cNvSpPr/>
          <p:nvPr/>
        </p:nvSpPr>
        <p:spPr>
          <a:xfrm>
            <a:off x="1357290" y="4929198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onnector 6"/>
          <p:cNvSpPr/>
          <p:nvPr/>
        </p:nvSpPr>
        <p:spPr>
          <a:xfrm>
            <a:off x="2571736" y="385762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onnector 7"/>
          <p:cNvSpPr/>
          <p:nvPr/>
        </p:nvSpPr>
        <p:spPr>
          <a:xfrm>
            <a:off x="307180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onnector 8"/>
          <p:cNvSpPr/>
          <p:nvPr/>
        </p:nvSpPr>
        <p:spPr>
          <a:xfrm>
            <a:off x="3929058" y="378619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onnector 9"/>
          <p:cNvSpPr/>
          <p:nvPr/>
        </p:nvSpPr>
        <p:spPr>
          <a:xfrm>
            <a:off x="3786182" y="4714884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stCxn id="4" idx="1"/>
            <a:endCxn id="6" idx="2"/>
          </p:cNvCxnSpPr>
          <p:nvPr/>
        </p:nvCxnSpPr>
        <p:spPr>
          <a:xfrm flipH="1">
            <a:off x="1357290" y="4235742"/>
            <a:ext cx="92362" cy="76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  <a:endCxn id="4" idx="7"/>
          </p:cNvCxnSpPr>
          <p:nvPr/>
        </p:nvCxnSpPr>
        <p:spPr>
          <a:xfrm flipH="1" flipV="1">
            <a:off x="1550680" y="4235742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5" idx="4"/>
          </p:cNvCxnSpPr>
          <p:nvPr/>
        </p:nvCxnSpPr>
        <p:spPr>
          <a:xfrm flipV="1">
            <a:off x="1428728" y="5000636"/>
            <a:ext cx="714380" cy="7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8" idx="2"/>
          </p:cNvCxnSpPr>
          <p:nvPr/>
        </p:nvCxnSpPr>
        <p:spPr>
          <a:xfrm>
            <a:off x="2592660" y="3979580"/>
            <a:ext cx="479142" cy="80674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7"/>
            <a:endCxn id="9" idx="0"/>
          </p:cNvCxnSpPr>
          <p:nvPr/>
        </p:nvCxnSpPr>
        <p:spPr>
          <a:xfrm flipV="1">
            <a:off x="2693688" y="3786190"/>
            <a:ext cx="1306808" cy="9236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0" idx="4"/>
          </p:cNvCxnSpPr>
          <p:nvPr/>
        </p:nvCxnSpPr>
        <p:spPr>
          <a:xfrm>
            <a:off x="3143240" y="4857760"/>
            <a:ext cx="71438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9" idx="6"/>
          </p:cNvCxnSpPr>
          <p:nvPr/>
        </p:nvCxnSpPr>
        <p:spPr>
          <a:xfrm flipV="1">
            <a:off x="3929058" y="3857628"/>
            <a:ext cx="142876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282" y="6429396"/>
            <a:ext cx="4214842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857752" y="3429000"/>
            <a:ext cx="42862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6"/>
          </p:cNvCxnSpPr>
          <p:nvPr/>
        </p:nvCxnSpPr>
        <p:spPr>
          <a:xfrm>
            <a:off x="2214546" y="4929198"/>
            <a:ext cx="0" cy="15001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7290" y="5000636"/>
            <a:ext cx="0" cy="1428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6"/>
          </p:cNvCxnSpPr>
          <p:nvPr/>
        </p:nvCxnSpPr>
        <p:spPr>
          <a:xfrm>
            <a:off x="4071934" y="3857628"/>
            <a:ext cx="0" cy="25717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71736" y="3929066"/>
            <a:ext cx="0" cy="2500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4"/>
          </p:cNvCxnSpPr>
          <p:nvPr/>
        </p:nvCxnSpPr>
        <p:spPr>
          <a:xfrm>
            <a:off x="1428728" y="5072074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71604" y="4214818"/>
            <a:ext cx="3500462" cy="642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71934" y="3786190"/>
            <a:ext cx="1143008" cy="2143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4"/>
          </p:cNvCxnSpPr>
          <p:nvPr/>
        </p:nvCxnSpPr>
        <p:spPr>
          <a:xfrm>
            <a:off x="3143240" y="4857760"/>
            <a:ext cx="1857388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43504" y="3929066"/>
            <a:ext cx="214314" cy="1357322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000628" y="4857760"/>
            <a:ext cx="142876" cy="928694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571736" y="6500834"/>
            <a:ext cx="1500198" cy="0"/>
          </a:xfrm>
          <a:prstGeom prst="line">
            <a:avLst/>
          </a:prstGeom>
          <a:ln w="38100">
            <a:solidFill>
              <a:srgbClr val="F69240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357290" y="6500834"/>
            <a:ext cx="857256" cy="0"/>
          </a:xfrm>
          <a:prstGeom prst="line">
            <a:avLst/>
          </a:prstGeom>
          <a:ln w="38100">
            <a:solidFill>
              <a:srgbClr val="4A7EBB">
                <a:alpha val="7490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8" idx="7"/>
            <a:endCxn id="9" idx="3"/>
          </p:cNvCxnSpPr>
          <p:nvPr/>
        </p:nvCxnSpPr>
        <p:spPr>
          <a:xfrm flipV="1">
            <a:off x="3193754" y="3908142"/>
            <a:ext cx="756228" cy="8276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1"/>
            <a:endCxn id="7" idx="5"/>
          </p:cNvCxnSpPr>
          <p:nvPr/>
        </p:nvCxnSpPr>
        <p:spPr>
          <a:xfrm flipH="1" flipV="1">
            <a:off x="2693688" y="3979580"/>
            <a:ext cx="1113418" cy="7562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Flowchart: Connector 81"/>
          <p:cNvSpPr/>
          <p:nvPr/>
        </p:nvSpPr>
        <p:spPr>
          <a:xfrm>
            <a:off x="7379006" y="4336770"/>
            <a:ext cx="142876" cy="142876"/>
          </a:xfrm>
          <a:prstGeom prst="flowChartConnector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owchart: Connector 82"/>
          <p:cNvSpPr/>
          <p:nvPr/>
        </p:nvSpPr>
        <p:spPr>
          <a:xfrm>
            <a:off x="8021948" y="4979712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lowchart: Connector 83"/>
          <p:cNvSpPr/>
          <p:nvPr/>
        </p:nvSpPr>
        <p:spPr>
          <a:xfrm>
            <a:off x="7429520" y="5572140"/>
            <a:ext cx="142876" cy="1428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Connector 84"/>
          <p:cNvCxnSpPr>
            <a:stCxn id="82" idx="1"/>
            <a:endCxn id="84" idx="2"/>
          </p:cNvCxnSpPr>
          <p:nvPr/>
        </p:nvCxnSpPr>
        <p:spPr>
          <a:xfrm>
            <a:off x="7399930" y="4357694"/>
            <a:ext cx="29590" cy="1285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3" idx="7"/>
            <a:endCxn id="82" idx="7"/>
          </p:cNvCxnSpPr>
          <p:nvPr/>
        </p:nvCxnSpPr>
        <p:spPr>
          <a:xfrm flipH="1" flipV="1">
            <a:off x="7500958" y="4357694"/>
            <a:ext cx="642942" cy="642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4"/>
            <a:endCxn id="83" idx="4"/>
          </p:cNvCxnSpPr>
          <p:nvPr/>
        </p:nvCxnSpPr>
        <p:spPr>
          <a:xfrm flipV="1">
            <a:off x="7500958" y="5122588"/>
            <a:ext cx="592428" cy="592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Connector 101"/>
          <p:cNvSpPr/>
          <p:nvPr/>
        </p:nvSpPr>
        <p:spPr>
          <a:xfrm>
            <a:off x="7143768" y="371475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Flowchart: Connector 102"/>
          <p:cNvSpPr/>
          <p:nvPr/>
        </p:nvSpPr>
        <p:spPr>
          <a:xfrm>
            <a:off x="7072330" y="4500570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owchart: Connector 103"/>
          <p:cNvSpPr/>
          <p:nvPr/>
        </p:nvSpPr>
        <p:spPr>
          <a:xfrm>
            <a:off x="7950510" y="3500438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owchart: Connector 104"/>
          <p:cNvSpPr/>
          <p:nvPr/>
        </p:nvSpPr>
        <p:spPr>
          <a:xfrm>
            <a:off x="7929586" y="4429132"/>
            <a:ext cx="142876" cy="142876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Straight Connector 105"/>
          <p:cNvCxnSpPr>
            <a:stCxn id="102" idx="3"/>
            <a:endCxn id="103" idx="2"/>
          </p:cNvCxnSpPr>
          <p:nvPr/>
        </p:nvCxnSpPr>
        <p:spPr>
          <a:xfrm flipH="1">
            <a:off x="7072330" y="3836704"/>
            <a:ext cx="92362" cy="7353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7"/>
            <a:endCxn id="104" idx="0"/>
          </p:cNvCxnSpPr>
          <p:nvPr/>
        </p:nvCxnSpPr>
        <p:spPr>
          <a:xfrm flipV="1">
            <a:off x="7265720" y="3500438"/>
            <a:ext cx="756228" cy="23523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3" idx="4"/>
            <a:endCxn id="105" idx="4"/>
          </p:cNvCxnSpPr>
          <p:nvPr/>
        </p:nvCxnSpPr>
        <p:spPr>
          <a:xfrm flipV="1">
            <a:off x="7143768" y="4572008"/>
            <a:ext cx="857256" cy="71438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6"/>
            <a:endCxn id="104" idx="6"/>
          </p:cNvCxnSpPr>
          <p:nvPr/>
        </p:nvCxnSpPr>
        <p:spPr>
          <a:xfrm flipV="1">
            <a:off x="8072462" y="3571876"/>
            <a:ext cx="20924" cy="92869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286512" y="3429000"/>
            <a:ext cx="71438" cy="300039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357950" y="4357694"/>
            <a:ext cx="0" cy="285752"/>
          </a:xfrm>
          <a:prstGeom prst="line">
            <a:avLst/>
          </a:prstGeom>
          <a:ln w="38100"/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2" idx="0"/>
          </p:cNvCxnSpPr>
          <p:nvPr/>
        </p:nvCxnSpPr>
        <p:spPr>
          <a:xfrm flipV="1">
            <a:off x="6286512" y="4336770"/>
            <a:ext cx="1163932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3" idx="4"/>
          </p:cNvCxnSpPr>
          <p:nvPr/>
        </p:nvCxnSpPr>
        <p:spPr>
          <a:xfrm flipV="1">
            <a:off x="6286512" y="4643446"/>
            <a:ext cx="857256" cy="209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8072494" y="4857760"/>
            <a:ext cx="928662" cy="92869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7858148" y="3143248"/>
            <a:ext cx="1143008" cy="128588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7429520" y="3571876"/>
            <a:ext cx="785818" cy="7648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8072462" y="4000504"/>
            <a:ext cx="571504" cy="5505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3" idx="7"/>
          </p:cNvCxnSpPr>
          <p:nvPr/>
        </p:nvCxnSpPr>
        <p:spPr>
          <a:xfrm>
            <a:off x="8143900" y="5000636"/>
            <a:ext cx="357190" cy="3571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03" idx="3"/>
          </p:cNvCxnSpPr>
          <p:nvPr/>
        </p:nvCxnSpPr>
        <p:spPr>
          <a:xfrm>
            <a:off x="7093254" y="4622522"/>
            <a:ext cx="979208" cy="1092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500826" y="5786454"/>
            <a:ext cx="2370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Collision, valeurs à retourner :</a:t>
            </a:r>
          </a:p>
          <a:p>
            <a:pPr>
              <a:buFontTx/>
              <a:buChar char="-"/>
            </a:pPr>
            <a:r>
              <a:rPr lang="fr-FR" sz="1400" dirty="0" smtClean="0"/>
              <a:t>Vertex</a:t>
            </a:r>
          </a:p>
          <a:p>
            <a:pPr>
              <a:buFontTx/>
              <a:buChar char="-"/>
            </a:pPr>
            <a:r>
              <a:rPr lang="fr-FR" sz="1400" dirty="0" smtClean="0"/>
              <a:t> Face</a:t>
            </a:r>
          </a:p>
          <a:p>
            <a:pPr>
              <a:buFontTx/>
              <a:buChar char="-"/>
            </a:pPr>
            <a:r>
              <a:rPr lang="fr-FR" sz="1400" dirty="0" smtClean="0"/>
              <a:t> Profondeur</a:t>
            </a:r>
            <a:endParaRPr lang="fr-FR" sz="1400" dirty="0"/>
          </a:p>
        </p:txBody>
      </p:sp>
      <p:cxnSp>
        <p:nvCxnSpPr>
          <p:cNvPr id="170" name="Straight Connector 169"/>
          <p:cNvCxnSpPr/>
          <p:nvPr/>
        </p:nvCxnSpPr>
        <p:spPr>
          <a:xfrm flipH="1">
            <a:off x="1928794" y="3571876"/>
            <a:ext cx="2357454" cy="1428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00034" y="4143380"/>
            <a:ext cx="642942" cy="14287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4" grpId="0" animBg="1"/>
      <p:bldP spid="102" grpId="0" animBg="1"/>
      <p:bldP spid="103" grpId="0" animBg="1"/>
      <p:bldP spid="104" grpId="0" animBg="1"/>
      <p:bldP spid="105" grpId="0" animBg="1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Contient tout les objets physiques, permet l’itération et les opérations globales.</a:t>
            </a:r>
          </a:p>
          <a:p>
            <a:pPr>
              <a:buNone/>
            </a:pPr>
            <a:r>
              <a:rPr lang="fr-FR" dirty="0" smtClean="0"/>
              <a:t>Impose des limites au </a:t>
            </a:r>
            <a:r>
              <a:rPr lang="fr-FR" dirty="0" err="1" smtClean="0"/>
              <a:t>Vertices</a:t>
            </a:r>
            <a:r>
              <a:rPr lang="fr-FR" dirty="0" smtClean="0"/>
              <a:t> (monde fini), gère les intervalles de temps utilisés par la simulation (Précédent et Courant).</a:t>
            </a:r>
          </a:p>
          <a:p>
            <a:pPr>
              <a:buNone/>
            </a:pPr>
            <a:r>
              <a:rPr lang="fr-FR" dirty="0" err="1" smtClean="0"/>
              <a:t>Grid</a:t>
            </a:r>
            <a:r>
              <a:rPr lang="fr-FR" dirty="0" smtClean="0"/>
              <a:t> : Le monde est subdivisé pour éviter les opérations inutiles, ex : Tests de collision limité aux objets proches.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Groupe </a:t>
            </a:r>
            <a:r>
              <a:rPr lang="fr-FR" smtClean="0"/>
              <a:t>Level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234</Words>
  <Application>Microsoft Office PowerPoint</Application>
  <PresentationFormat>On-screen Show (4:3)</PresentationFormat>
  <Paragraphs>48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Groupe Core</vt:lpstr>
      <vt:lpstr>Slide 3</vt:lpstr>
      <vt:lpstr>Groupe Physics</vt:lpstr>
      <vt:lpstr>Contraintes</vt:lpstr>
      <vt:lpstr>Soft Body</vt:lpstr>
      <vt:lpstr>Module World</vt:lpstr>
      <vt:lpstr>Groupe Level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Senryoku</dc:creator>
  <cp:lastModifiedBy>Senryoku</cp:lastModifiedBy>
  <cp:revision>38</cp:revision>
  <dcterms:created xsi:type="dcterms:W3CDTF">2012-06-02T08:48:02Z</dcterms:created>
  <dcterms:modified xsi:type="dcterms:W3CDTF">2012-06-02T11:59:50Z</dcterms:modified>
</cp:coreProperties>
</file>