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93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67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57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39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70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01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41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98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49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1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21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8514-A6E0-4C34-AFDF-D9FED4EEFF71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65A8-BF5C-4E47-8DC1-4F95D2E99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3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/>
              <a:t>文献ゼミ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20072" y="4077072"/>
            <a:ext cx="2552328" cy="1561728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陽暦</a:t>
            </a:r>
            <a:r>
              <a:rPr lang="en-US" altLang="ja-JP" b="1" dirty="0" smtClean="0">
                <a:solidFill>
                  <a:schemeClr val="tx1"/>
                </a:solidFill>
              </a:rPr>
              <a:t>2018</a:t>
            </a:r>
            <a:r>
              <a:rPr lang="ja-JP" altLang="en-US" b="1" dirty="0">
                <a:solidFill>
                  <a:schemeClr val="tx1"/>
                </a:solidFill>
              </a:rPr>
              <a:t>年</a:t>
            </a:r>
            <a:r>
              <a:rPr lang="en-US" altLang="ja-JP" b="1" dirty="0">
                <a:solidFill>
                  <a:schemeClr val="tx1"/>
                </a:solidFill>
              </a:rPr>
              <a:t>6</a:t>
            </a:r>
            <a:r>
              <a:rPr lang="ja-JP" altLang="en-US" b="1" dirty="0">
                <a:solidFill>
                  <a:schemeClr val="tx1"/>
                </a:solidFill>
              </a:rPr>
              <a:t>月</a:t>
            </a:r>
            <a:r>
              <a:rPr lang="en-US" altLang="ja-JP" b="1" dirty="0">
                <a:solidFill>
                  <a:schemeClr val="tx1"/>
                </a:solidFill>
              </a:rPr>
              <a:t>9</a:t>
            </a:r>
            <a:r>
              <a:rPr lang="ja-JP" altLang="en-US" b="1" dirty="0" smtClean="0">
                <a:solidFill>
                  <a:schemeClr val="tx1"/>
                </a:solidFill>
              </a:rPr>
              <a:t>日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旧暦四月二十六日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谷井研究室</a:t>
            </a:r>
            <a:r>
              <a:rPr lang="en-US" altLang="ja-JP" b="1" dirty="0" smtClean="0">
                <a:solidFill>
                  <a:schemeClr val="tx1"/>
                </a:solidFill>
              </a:rPr>
              <a:t>M</a:t>
            </a:r>
            <a:r>
              <a:rPr lang="ja-JP" altLang="en-US" b="1" dirty="0" smtClean="0">
                <a:solidFill>
                  <a:schemeClr val="tx1"/>
                </a:solidFill>
              </a:rPr>
              <a:t>１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511</a:t>
            </a:r>
            <a:r>
              <a:rPr lang="en-US" altLang="zh-CN" b="1" dirty="0" smtClean="0">
                <a:solidFill>
                  <a:schemeClr val="tx1"/>
                </a:solidFill>
              </a:rPr>
              <a:t>7D067-7</a:t>
            </a:r>
            <a:r>
              <a:rPr lang="ja-JP" altLang="en-US" b="1" dirty="0" smtClean="0">
                <a:solidFill>
                  <a:schemeClr val="tx1"/>
                </a:solidFill>
              </a:rPr>
              <a:t>　</a:t>
            </a:r>
            <a:r>
              <a:rPr lang="zh-CN" altLang="en-US" b="1" dirty="0" smtClean="0">
                <a:solidFill>
                  <a:schemeClr val="tx1"/>
                </a:solidFill>
              </a:rPr>
              <a:t>韩宇华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5013176"/>
            <a:ext cx="8003232" cy="125700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b="1" dirty="0"/>
              <a:t>◆本論文を選んだ</a:t>
            </a:r>
            <a:r>
              <a:rPr lang="ja-JP" altLang="en-US" sz="1800" b="1" dirty="0" smtClean="0"/>
              <a:t>理由</a:t>
            </a:r>
            <a:r>
              <a:rPr lang="zh-CN" altLang="en-US" sz="1800" b="1" dirty="0" smtClean="0"/>
              <a:t>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b="1" dirty="0" smtClean="0"/>
              <a:t>Sensor group</a:t>
            </a:r>
            <a:r>
              <a:rPr lang="en-GB" altLang="zh-CN" sz="1800" b="1" dirty="0"/>
              <a:t> </a:t>
            </a:r>
            <a:r>
              <a:rPr lang="en-GB" altLang="zh-CN" sz="1800" b="1" dirty="0" smtClean="0"/>
              <a:t>member</a:t>
            </a:r>
            <a:r>
              <a:rPr lang="ja-JP" altLang="en-US" sz="1800" b="1" dirty="0" smtClean="0"/>
              <a:t>として、</a:t>
            </a:r>
            <a:r>
              <a:rPr lang="en-GB" altLang="ja-JP" sz="1800" b="1" dirty="0" smtClean="0"/>
              <a:t>receive</a:t>
            </a:r>
            <a:r>
              <a:rPr lang="ja-JP" altLang="en-US" sz="1800" b="1" dirty="0" smtClean="0"/>
              <a:t>と</a:t>
            </a:r>
            <a:r>
              <a:rPr lang="en-GB" altLang="ja-JP" sz="1800" b="1" dirty="0" smtClean="0"/>
              <a:t>transmit</a:t>
            </a:r>
            <a:r>
              <a:rPr lang="ja-JP" altLang="en-US" sz="1800" b="1" dirty="0" smtClean="0"/>
              <a:t>の更新することが重要です</a:t>
            </a:r>
            <a:endParaRPr lang="en-US" altLang="zh-CN" sz="1800" b="1" dirty="0" smtClean="0"/>
          </a:p>
          <a:p>
            <a:pPr marL="0" indent="0">
              <a:buNone/>
            </a:pPr>
            <a:endParaRPr lang="ja-JP" altLang="en-US" b="1" dirty="0"/>
          </a:p>
          <a:p>
            <a:endParaRPr kumimoji="1" lang="ja-JP" altLang="en-US" dirty="0"/>
          </a:p>
        </p:txBody>
      </p:sp>
      <p:pic>
        <p:nvPicPr>
          <p:cNvPr id="1026" name="Picture 2" descr="C:\Users\admin\Desktop\無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352928" cy="294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36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2376264" cy="648072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研究背景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/>
              <a:t>直接波とファジーの</a:t>
            </a:r>
            <a:r>
              <a:rPr lang="en-US" altLang="ja-JP" sz="1600" dirty="0"/>
              <a:t>c-means</a:t>
            </a:r>
            <a:r>
              <a:rPr lang="ja-JP" altLang="en-US" sz="1600" dirty="0"/>
              <a:t>クラスタリングアルゴリズムに基づいて、欠陥の局所化のための新しい方法が提案されている。</a:t>
            </a:r>
          </a:p>
          <a:p>
            <a:pPr marL="0" indent="0">
              <a:buNone/>
            </a:pPr>
            <a:r>
              <a:rPr lang="ja-JP" altLang="en-US" sz="1600" dirty="0"/>
              <a:t>実験結果は、提案された方法が単一欠陥を正確に位置決めするだけでなく、板状構造の二重欠陥を特定することを示している</a:t>
            </a:r>
            <a:endParaRPr kumimoji="1" lang="ja-JP" altLang="en-US" sz="1600" dirty="0"/>
          </a:p>
        </p:txBody>
      </p:sp>
      <p:sp>
        <p:nvSpPr>
          <p:cNvPr id="4" name="円/楕円 3"/>
          <p:cNvSpPr/>
          <p:nvPr/>
        </p:nvSpPr>
        <p:spPr>
          <a:xfrm>
            <a:off x="251520" y="1124744"/>
            <a:ext cx="8424936" cy="316835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現状：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構造内の欠陥を検出し位置特定するために、様々な信号処理アルゴリズムが提案されている。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/>
            </a:r>
            <a:br>
              <a:rPr lang="ja-JP" altLang="en-US" dirty="0" smtClean="0">
                <a:solidFill>
                  <a:schemeClr val="tx1"/>
                </a:solidFill>
              </a:rPr>
            </a:br>
            <a:r>
              <a:rPr lang="ja-JP" altLang="en-US" dirty="0" smtClean="0">
                <a:solidFill>
                  <a:schemeClr val="tx1"/>
                </a:solidFill>
              </a:rPr>
              <a:t>しかしながら</a:t>
            </a:r>
            <a:r>
              <a:rPr lang="en-GB" altLang="ja-JP" dirty="0" smtClean="0">
                <a:solidFill>
                  <a:schemeClr val="tx1"/>
                </a:solidFill>
              </a:rPr>
              <a:t>…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これらのアルゴリズムにおける信号対雑音比は、特に境界からの反射波では小さすぎ、欠陥の局在化の精度をさらに低下させる。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3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119</Words>
  <Application>Microsoft Office PowerPoint</Application>
  <PresentationFormat>画面に合わせる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文献ゼミ </vt:lpstr>
      <vt:lpstr>PowerPoint プレゼンテーション</vt:lpstr>
      <vt:lpstr>研究背景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文献ゼミ </dc:title>
  <dc:creator>admin</dc:creator>
  <cp:lastModifiedBy>admin</cp:lastModifiedBy>
  <cp:revision>4</cp:revision>
  <dcterms:created xsi:type="dcterms:W3CDTF">2018-06-06T09:52:13Z</dcterms:created>
  <dcterms:modified xsi:type="dcterms:W3CDTF">2018-06-06T10:22:58Z</dcterms:modified>
</cp:coreProperties>
</file>