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CF237-90CE-4B19-AB69-400E0A5FE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B04D35-19B3-4801-8CE1-2808987B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28A34-6C3E-40B0-90FB-211CAF0A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04933-17E5-4707-B524-99C99052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5B74C-C86F-4E55-9D60-DF64AC64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5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D219D-75F5-4A1D-9B2B-21DF8A27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802540-4708-43FB-B14D-C2D9E276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D8C02-473E-44B3-90D2-4226768F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1EF5F-37E7-4594-A38F-7E56412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CC336-1BDE-4348-83C0-B5386F5C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9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2C607-2464-4044-A304-70ED8113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115DB5-DDB5-4BB7-A41D-6AFC85FB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47AC6-6ED7-459C-8064-F237E8C8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DF7140-2B2D-46B0-BB37-7776CD17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7C7F97-7C0B-4E5E-A973-149CFFB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1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30BF0-4D65-40F6-B986-78BC41B9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DA1BB-D8A5-4223-A8EB-21CEDA69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81947-6B52-4CEB-8450-8DBFD4FD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4DDAB-2310-4BC4-8B4E-CDB06A1F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49A751-46AF-4E04-B359-788102B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7D981-C188-478F-91EF-E7CE947E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8E4ECD-5F30-459F-8189-9E97D62F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FDE83-345E-48CC-9DEE-7892883D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DA430-BD5C-46D9-8C52-69EB0700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52FD7-B9E0-47BA-A6A6-E29C8395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89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F1BCB-CAAA-4A0C-94FC-B35833A3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A607D-6067-4894-94C6-D43C59E5B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0CC680-BC61-4376-B3B5-34E2F25B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9307C-6C55-4B7D-9321-0F0D334F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A2A2A3-E2CE-4269-BC08-27C90D7C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146E86-C8E6-4ED4-95F9-117AE36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5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12384-8764-46F4-A849-54DBF5B6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71A8B5-0E17-450F-AB97-2075C2FF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4AD3F-5AD4-4326-AC3B-E02AC266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3BC4DC-4AF3-4C09-B5D6-3BABF7384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88EED6-E8C7-4CAD-80DB-C707C63BC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09106-299B-48E9-A020-8EC99BC0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D288E2-D566-4FA5-A719-C4E0B397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FA6375-7955-4BC2-A918-183791D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D0C-BB74-4F46-9F80-8805D1B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0FC002-3FEE-4018-8577-97FC0A65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B41ACD-52A5-4FDD-9E89-BE0CF09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246565-3A6D-4A12-A21F-4DA28FA3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1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BF20CB-B938-4AF1-A94B-E1F64E4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1384D-809F-4EB2-BF21-FCE70D92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23C1FF-64BC-4DD5-B82B-20696572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658C0-9DDF-43EC-A429-B309A15A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3310B-4BF0-472D-88A0-D0E6E379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458FFE-31CA-45CF-B8E6-A206C585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B5FE9D-9913-4199-B3BC-07876814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F18835-1438-4841-8334-0B9A00D3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6495AC-A0E5-47F3-9E96-AFBAEDA4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9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5E89D-4399-43F7-94D1-066B944E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710FCD-1EAF-4978-8252-1B68ECB6D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ADCB7B-DCAA-43D7-8F31-DC0F61562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CFFD0-0AB2-4B6E-841F-D6D98D7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C0AAD-17E6-4DC0-91A7-1BAE56AB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164873-AF73-4F6A-AC64-08E03819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43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610556-DC2D-49DD-B1FF-12DC07E1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A00D17-D3E6-4558-AD19-745B27265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0E56CD-33EE-4CA8-A516-CAC3E10F3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AAF7-59FF-4E5C-802C-8B1E75F7B4A6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F79D2-4DD1-4F76-AD82-C271DE9BB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9BE26-7C93-4AE7-9E65-C733AC88F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4194-BA41-4E9E-8B31-A7451D1E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77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85A6B-B18B-47CD-A271-92DA3077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026" cy="632075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USB</a:t>
            </a:r>
            <a:r>
              <a:rPr lang="ja-JP" altLang="en-US" dirty="0"/>
              <a:t>通信設定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/>
              <a:t>micochip</a:t>
            </a:r>
            <a:r>
              <a:rPr lang="ja-JP" altLang="en-US" dirty="0"/>
              <a:t>フォルダ下の３つのフォルダを</a:t>
            </a:r>
            <a:br>
              <a:rPr lang="en-US" altLang="ja-JP" dirty="0"/>
            </a:br>
            <a:r>
              <a:rPr lang="ja-JP" altLang="en-US" dirty="0"/>
              <a:t>ローカルアカウント上にコピー</a:t>
            </a:r>
            <a:br>
              <a:rPr lang="en-US" altLang="ja-JP" dirty="0"/>
            </a:br>
            <a:r>
              <a:rPr lang="ja-JP" altLang="en-US" dirty="0"/>
              <a:t>（色々変更した際に本体に影響を与えないようにするため。</a:t>
            </a:r>
            <a:br>
              <a:rPr lang="en-US" altLang="ja-JP" dirty="0"/>
            </a:br>
            <a:r>
              <a:rPr lang="ja-JP" altLang="en-US" dirty="0"/>
              <a:t>多分しなくてもよい）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576613C-85FA-4AFE-BA2D-B31CBD34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45" y="4585948"/>
            <a:ext cx="5095875" cy="17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AB76AFA-3037-4BF6-8C61-54D4E28F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61" y="1120482"/>
            <a:ext cx="10444560" cy="56830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FA4B74-38BC-4763-BFC2-0E8A0C35786D}"/>
              </a:ext>
            </a:extLst>
          </p:cNvPr>
          <p:cNvSpPr txBox="1"/>
          <p:nvPr/>
        </p:nvSpPr>
        <p:spPr>
          <a:xfrm>
            <a:off x="667773" y="337920"/>
            <a:ext cx="220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Path</a:t>
            </a:r>
            <a:r>
              <a:rPr kumimoji="1" lang="ja-JP" altLang="en-US" sz="3200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21705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0DDA2C3-8F02-4888-80B9-5BF93655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" y="930015"/>
            <a:ext cx="9506537" cy="57435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2BF9DB-1DE4-4D4D-8236-C42768B6AA8C}"/>
              </a:ext>
            </a:extLst>
          </p:cNvPr>
          <p:cNvSpPr txBox="1"/>
          <p:nvPr/>
        </p:nvSpPr>
        <p:spPr>
          <a:xfrm>
            <a:off x="667773" y="337920"/>
            <a:ext cx="220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Path</a:t>
            </a:r>
            <a:r>
              <a:rPr kumimoji="1" lang="ja-JP" altLang="en-US" sz="3200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872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USB通信設定  micochipフォルダ下の３つのフォルダを ローカルアカウント上にコピー （色々変更した際に本体に影響を与えないようにするため。 多分しなくてもよい）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Tanii_Lab</dc:creator>
  <cp:lastModifiedBy>Tanii_Lab</cp:lastModifiedBy>
  <cp:revision>5</cp:revision>
  <dcterms:created xsi:type="dcterms:W3CDTF">2018-11-08T07:18:10Z</dcterms:created>
  <dcterms:modified xsi:type="dcterms:W3CDTF">2018-11-08T07:22:26Z</dcterms:modified>
</cp:coreProperties>
</file>